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by James Mukoma Mburu</a:t>
            </a:r>
          </a:p>
          <a:p>
            <a:r>
              <a:t>—2025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provide a visual, real-time AI-based health monitoring system for tracking Heart Rate, SpO2, and Temperature.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sourced from synthetic records.</a:t>
            </a:r>
          </a:p>
          <a:p>
            <a:r>
              <a:t>Streamlit was used to build an interactive dashboard.</a:t>
            </a:r>
          </a:p>
          <a:p>
            <a:r>
              <a:t>Visualization tools (e.g., line charts) were used to detect anomalies.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Screenshot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Below is a snapshot of the health dashboard interface.</a:t>
            </a:r>
          </a:p>
        </p:txBody>
      </p:sp>
      <p:pic>
        <p:nvPicPr>
          <p:cNvPr id="4" name="Picture 3" descr="Screenshot 2025-07-19 at 4.11.05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029200" cy="2799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Screenshot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running on Streamlit Cloud.</a:t>
            </a:r>
          </a:p>
        </p:txBody>
      </p:sp>
      <p:pic>
        <p:nvPicPr>
          <p:cNvPr id="4" name="Picture 3" descr="Screenshot 2025-07-19 at 4.19.25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029200" cy="3354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3.13</a:t>
            </a:r>
          </a:p>
          <a:p>
            <a:r>
              <a:t>- Streamlit</a:t>
            </a:r>
          </a:p>
          <a:p>
            <a:r>
              <a:t>- Pandas</a:t>
            </a:r>
          </a:p>
          <a:p>
            <a:r>
              <a:t>- GitHub</a:t>
            </a:r>
          </a:p>
          <a:p>
            <a:r>
              <a:t>- Streamlit Cloud</a:t>
            </a:r>
          </a:p>
          <a:p>
            <a:r>
              <a:t>- VS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easy-to-deploy, real-time AI system with strong visualizations and public accessibility — suitable for telehealth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