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82"/>
  </p:normalViewPr>
  <p:slideViewPr>
    <p:cSldViewPr snapToGrid="0" snapToObjects="1">
      <p:cViewPr varScale="1">
        <p:scale>
          <a:sx n="105" d="100"/>
          <a:sy n="105" d="100"/>
        </p:scale>
        <p:origin x="336" y="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C46722-AF22-4630-AF0F-38D17A4D24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F992C4B-E25E-4207-95D7-9E3E3F22FBC3}">
      <dgm:prSet/>
      <dgm:spPr/>
      <dgm:t>
        <a:bodyPr/>
        <a:lstStyle/>
        <a:p>
          <a:r>
            <a:rPr lang="en-US"/>
            <a:t>Model achieved a Mean Absolute Error (MAE) of 47.80.</a:t>
          </a:r>
        </a:p>
      </dgm:t>
    </dgm:pt>
    <dgm:pt modelId="{1F3EA702-B9F3-4705-A777-9661F28D8204}" type="parTrans" cxnId="{E42F694D-60CE-49A1-B50C-709C92630A10}">
      <dgm:prSet/>
      <dgm:spPr/>
      <dgm:t>
        <a:bodyPr/>
        <a:lstStyle/>
        <a:p>
          <a:endParaRPr lang="en-US"/>
        </a:p>
      </dgm:t>
    </dgm:pt>
    <dgm:pt modelId="{FBB954D5-B211-46F9-953B-043BE4A227C3}" type="sibTrans" cxnId="{E42F694D-60CE-49A1-B50C-709C92630A10}">
      <dgm:prSet/>
      <dgm:spPr/>
      <dgm:t>
        <a:bodyPr/>
        <a:lstStyle/>
        <a:p>
          <a:endParaRPr lang="en-US"/>
        </a:p>
      </dgm:t>
    </dgm:pt>
    <dgm:pt modelId="{F70A1F94-326F-4F58-ADAC-28DE08615BBB}">
      <dgm:prSet/>
      <dgm:spPr/>
      <dgm:t>
        <a:bodyPr/>
        <a:lstStyle/>
        <a:p>
          <a:r>
            <a:rPr lang="en-US"/>
            <a:t>Visuals show strong correlation between predicted and actual nutrient needs.</a:t>
          </a:r>
        </a:p>
      </dgm:t>
    </dgm:pt>
    <dgm:pt modelId="{FE388646-4BF9-454C-8D71-7EEF979DA737}" type="parTrans" cxnId="{5AC00722-0031-4694-BFAA-1DD82CA81D5C}">
      <dgm:prSet/>
      <dgm:spPr/>
      <dgm:t>
        <a:bodyPr/>
        <a:lstStyle/>
        <a:p>
          <a:endParaRPr lang="en-US"/>
        </a:p>
      </dgm:t>
    </dgm:pt>
    <dgm:pt modelId="{0493573E-4FC6-4560-8EDC-746E6B3A5775}" type="sibTrans" cxnId="{5AC00722-0031-4694-BFAA-1DD82CA81D5C}">
      <dgm:prSet/>
      <dgm:spPr/>
      <dgm:t>
        <a:bodyPr/>
        <a:lstStyle/>
        <a:p>
          <a:endParaRPr lang="en-US"/>
        </a:p>
      </dgm:t>
    </dgm:pt>
    <dgm:pt modelId="{F9254B3F-715D-4598-9EDA-DA5355011264}">
      <dgm:prSet/>
      <dgm:spPr/>
      <dgm:t>
        <a:bodyPr/>
        <a:lstStyle/>
        <a:p>
          <a:r>
            <a:rPr lang="en-US"/>
            <a:t>Helps farmers apply just the right amount of fertilizer.</a:t>
          </a:r>
        </a:p>
      </dgm:t>
    </dgm:pt>
    <dgm:pt modelId="{2BB6A35E-6805-4BD0-A05B-F0E67607EADC}" type="parTrans" cxnId="{7489DE0C-8EC7-4EA9-ACD2-6FBB1D74D523}">
      <dgm:prSet/>
      <dgm:spPr/>
      <dgm:t>
        <a:bodyPr/>
        <a:lstStyle/>
        <a:p>
          <a:endParaRPr lang="en-US"/>
        </a:p>
      </dgm:t>
    </dgm:pt>
    <dgm:pt modelId="{613512FF-CCFC-47A1-B934-1105A60A60F8}" type="sibTrans" cxnId="{7489DE0C-8EC7-4EA9-ACD2-6FBB1D74D523}">
      <dgm:prSet/>
      <dgm:spPr/>
      <dgm:t>
        <a:bodyPr/>
        <a:lstStyle/>
        <a:p>
          <a:endParaRPr lang="en-US"/>
        </a:p>
      </dgm:t>
    </dgm:pt>
    <dgm:pt modelId="{A4F5461C-591B-4496-AD3A-64193789F082}" type="pres">
      <dgm:prSet presAssocID="{25C46722-AF22-4630-AF0F-38D17A4D243C}" presName="root" presStyleCnt="0">
        <dgm:presLayoutVars>
          <dgm:dir/>
          <dgm:resizeHandles val="exact"/>
        </dgm:presLayoutVars>
      </dgm:prSet>
      <dgm:spPr/>
    </dgm:pt>
    <dgm:pt modelId="{691C571B-142F-4DCD-922C-249684108F98}" type="pres">
      <dgm:prSet presAssocID="{CF992C4B-E25E-4207-95D7-9E3E3F22FBC3}" presName="compNode" presStyleCnt="0"/>
      <dgm:spPr/>
    </dgm:pt>
    <dgm:pt modelId="{0B02046A-D28A-46B1-8669-262F8A537614}" type="pres">
      <dgm:prSet presAssocID="{CF992C4B-E25E-4207-95D7-9E3E3F22FB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A0DF79BA-3448-49F9-9C19-BB750043C4EE}" type="pres">
      <dgm:prSet presAssocID="{CF992C4B-E25E-4207-95D7-9E3E3F22FBC3}" presName="spaceRect" presStyleCnt="0"/>
      <dgm:spPr/>
    </dgm:pt>
    <dgm:pt modelId="{EE78C1E1-E44C-4C90-821B-17D71BCDB586}" type="pres">
      <dgm:prSet presAssocID="{CF992C4B-E25E-4207-95D7-9E3E3F22FBC3}" presName="textRect" presStyleLbl="revTx" presStyleIdx="0" presStyleCnt="3">
        <dgm:presLayoutVars>
          <dgm:chMax val="1"/>
          <dgm:chPref val="1"/>
        </dgm:presLayoutVars>
      </dgm:prSet>
      <dgm:spPr/>
    </dgm:pt>
    <dgm:pt modelId="{B157E3E6-ED9A-486B-BA3A-2CC723974513}" type="pres">
      <dgm:prSet presAssocID="{FBB954D5-B211-46F9-953B-043BE4A227C3}" presName="sibTrans" presStyleCnt="0"/>
      <dgm:spPr/>
    </dgm:pt>
    <dgm:pt modelId="{C394769B-EF8F-4729-9217-685FE0BDE427}" type="pres">
      <dgm:prSet presAssocID="{F70A1F94-326F-4F58-ADAC-28DE08615BBB}" presName="compNode" presStyleCnt="0"/>
      <dgm:spPr/>
    </dgm:pt>
    <dgm:pt modelId="{0E641597-FF98-4BEA-99F5-64AE41518376}" type="pres">
      <dgm:prSet presAssocID="{F70A1F94-326F-4F58-ADAC-28DE08615B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510A218-13C4-4853-8779-79518D9DFF6E}" type="pres">
      <dgm:prSet presAssocID="{F70A1F94-326F-4F58-ADAC-28DE08615BBB}" presName="spaceRect" presStyleCnt="0"/>
      <dgm:spPr/>
    </dgm:pt>
    <dgm:pt modelId="{1598B06C-9ACF-4E5D-B676-5D00BFE9CA06}" type="pres">
      <dgm:prSet presAssocID="{F70A1F94-326F-4F58-ADAC-28DE08615BBB}" presName="textRect" presStyleLbl="revTx" presStyleIdx="1" presStyleCnt="3">
        <dgm:presLayoutVars>
          <dgm:chMax val="1"/>
          <dgm:chPref val="1"/>
        </dgm:presLayoutVars>
      </dgm:prSet>
      <dgm:spPr/>
    </dgm:pt>
    <dgm:pt modelId="{E7CBB997-E389-4167-B5A9-FED1373F436A}" type="pres">
      <dgm:prSet presAssocID="{0493573E-4FC6-4560-8EDC-746E6B3A5775}" presName="sibTrans" presStyleCnt="0"/>
      <dgm:spPr/>
    </dgm:pt>
    <dgm:pt modelId="{142D91B6-D6B3-48FD-BBCA-3062C860374C}" type="pres">
      <dgm:prSet presAssocID="{F9254B3F-715D-4598-9EDA-DA5355011264}" presName="compNode" presStyleCnt="0"/>
      <dgm:spPr/>
    </dgm:pt>
    <dgm:pt modelId="{E1E17B99-B4FE-48F1-9169-D6BB6C4986E8}" type="pres">
      <dgm:prSet presAssocID="{F9254B3F-715D-4598-9EDA-DA535501126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4AD140EC-7762-43A4-AF82-54FF71BC2836}" type="pres">
      <dgm:prSet presAssocID="{F9254B3F-715D-4598-9EDA-DA5355011264}" presName="spaceRect" presStyleCnt="0"/>
      <dgm:spPr/>
    </dgm:pt>
    <dgm:pt modelId="{DA2E43CB-D893-4646-BD66-24CC7117FB5A}" type="pres">
      <dgm:prSet presAssocID="{F9254B3F-715D-4598-9EDA-DA535501126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489DE0C-8EC7-4EA9-ACD2-6FBB1D74D523}" srcId="{25C46722-AF22-4630-AF0F-38D17A4D243C}" destId="{F9254B3F-715D-4598-9EDA-DA5355011264}" srcOrd="2" destOrd="0" parTransId="{2BB6A35E-6805-4BD0-A05B-F0E67607EADC}" sibTransId="{613512FF-CCFC-47A1-B934-1105A60A60F8}"/>
    <dgm:cxn modelId="{5AC00722-0031-4694-BFAA-1DD82CA81D5C}" srcId="{25C46722-AF22-4630-AF0F-38D17A4D243C}" destId="{F70A1F94-326F-4F58-ADAC-28DE08615BBB}" srcOrd="1" destOrd="0" parTransId="{FE388646-4BF9-454C-8D71-7EEF979DA737}" sibTransId="{0493573E-4FC6-4560-8EDC-746E6B3A5775}"/>
    <dgm:cxn modelId="{E42F694D-60CE-49A1-B50C-709C92630A10}" srcId="{25C46722-AF22-4630-AF0F-38D17A4D243C}" destId="{CF992C4B-E25E-4207-95D7-9E3E3F22FBC3}" srcOrd="0" destOrd="0" parTransId="{1F3EA702-B9F3-4705-A777-9661F28D8204}" sibTransId="{FBB954D5-B211-46F9-953B-043BE4A227C3}"/>
    <dgm:cxn modelId="{771FC771-BD4C-4D29-8299-1BA62065AF1C}" type="presOf" srcId="{CF992C4B-E25E-4207-95D7-9E3E3F22FBC3}" destId="{EE78C1E1-E44C-4C90-821B-17D71BCDB586}" srcOrd="0" destOrd="0" presId="urn:microsoft.com/office/officeart/2018/2/layout/IconLabelList"/>
    <dgm:cxn modelId="{7E3EC07A-7593-4B10-AE41-70E34162E8DC}" type="presOf" srcId="{F70A1F94-326F-4F58-ADAC-28DE08615BBB}" destId="{1598B06C-9ACF-4E5D-B676-5D00BFE9CA06}" srcOrd="0" destOrd="0" presId="urn:microsoft.com/office/officeart/2018/2/layout/IconLabelList"/>
    <dgm:cxn modelId="{6CC0E68A-C870-4438-874C-BEED680F8606}" type="presOf" srcId="{25C46722-AF22-4630-AF0F-38D17A4D243C}" destId="{A4F5461C-591B-4496-AD3A-64193789F082}" srcOrd="0" destOrd="0" presId="urn:microsoft.com/office/officeart/2018/2/layout/IconLabelList"/>
    <dgm:cxn modelId="{72802E96-ADFB-4299-93B3-5C5A18DBD229}" type="presOf" srcId="{F9254B3F-715D-4598-9EDA-DA5355011264}" destId="{DA2E43CB-D893-4646-BD66-24CC7117FB5A}" srcOrd="0" destOrd="0" presId="urn:microsoft.com/office/officeart/2018/2/layout/IconLabelList"/>
    <dgm:cxn modelId="{6E931BF8-BFF7-4042-AA48-85CE6B528697}" type="presParOf" srcId="{A4F5461C-591B-4496-AD3A-64193789F082}" destId="{691C571B-142F-4DCD-922C-249684108F98}" srcOrd="0" destOrd="0" presId="urn:microsoft.com/office/officeart/2018/2/layout/IconLabelList"/>
    <dgm:cxn modelId="{0D3CB857-8BF8-484A-BEA1-8117E4878DC2}" type="presParOf" srcId="{691C571B-142F-4DCD-922C-249684108F98}" destId="{0B02046A-D28A-46B1-8669-262F8A537614}" srcOrd="0" destOrd="0" presId="urn:microsoft.com/office/officeart/2018/2/layout/IconLabelList"/>
    <dgm:cxn modelId="{66040E08-FFAD-4926-B128-304AD2237F67}" type="presParOf" srcId="{691C571B-142F-4DCD-922C-249684108F98}" destId="{A0DF79BA-3448-49F9-9C19-BB750043C4EE}" srcOrd="1" destOrd="0" presId="urn:microsoft.com/office/officeart/2018/2/layout/IconLabelList"/>
    <dgm:cxn modelId="{5A842D5F-071B-45C9-A11A-53D52AEF835C}" type="presParOf" srcId="{691C571B-142F-4DCD-922C-249684108F98}" destId="{EE78C1E1-E44C-4C90-821B-17D71BCDB586}" srcOrd="2" destOrd="0" presId="urn:microsoft.com/office/officeart/2018/2/layout/IconLabelList"/>
    <dgm:cxn modelId="{B947CEE2-03C8-4DB5-B7D4-B8CEA53323EE}" type="presParOf" srcId="{A4F5461C-591B-4496-AD3A-64193789F082}" destId="{B157E3E6-ED9A-486B-BA3A-2CC723974513}" srcOrd="1" destOrd="0" presId="urn:microsoft.com/office/officeart/2018/2/layout/IconLabelList"/>
    <dgm:cxn modelId="{E0BD6FB1-B820-42B0-AD85-039D59482058}" type="presParOf" srcId="{A4F5461C-591B-4496-AD3A-64193789F082}" destId="{C394769B-EF8F-4729-9217-685FE0BDE427}" srcOrd="2" destOrd="0" presId="urn:microsoft.com/office/officeart/2018/2/layout/IconLabelList"/>
    <dgm:cxn modelId="{A2474CBA-5F65-435D-8676-AAE9C3CE7054}" type="presParOf" srcId="{C394769B-EF8F-4729-9217-685FE0BDE427}" destId="{0E641597-FF98-4BEA-99F5-64AE41518376}" srcOrd="0" destOrd="0" presId="urn:microsoft.com/office/officeart/2018/2/layout/IconLabelList"/>
    <dgm:cxn modelId="{C8EA67EB-0F8E-476B-B3AC-1F047952FB9E}" type="presParOf" srcId="{C394769B-EF8F-4729-9217-685FE0BDE427}" destId="{3510A218-13C4-4853-8779-79518D9DFF6E}" srcOrd="1" destOrd="0" presId="urn:microsoft.com/office/officeart/2018/2/layout/IconLabelList"/>
    <dgm:cxn modelId="{E6CF72D8-EC4D-43AB-8299-3D51EB869E3A}" type="presParOf" srcId="{C394769B-EF8F-4729-9217-685FE0BDE427}" destId="{1598B06C-9ACF-4E5D-B676-5D00BFE9CA06}" srcOrd="2" destOrd="0" presId="urn:microsoft.com/office/officeart/2018/2/layout/IconLabelList"/>
    <dgm:cxn modelId="{F6B6F53B-0BD8-4DC1-8FAA-950CBAD65C6D}" type="presParOf" srcId="{A4F5461C-591B-4496-AD3A-64193789F082}" destId="{E7CBB997-E389-4167-B5A9-FED1373F436A}" srcOrd="3" destOrd="0" presId="urn:microsoft.com/office/officeart/2018/2/layout/IconLabelList"/>
    <dgm:cxn modelId="{CD935C8A-69A3-4C49-A44C-D9EAF7F2DBD9}" type="presParOf" srcId="{A4F5461C-591B-4496-AD3A-64193789F082}" destId="{142D91B6-D6B3-48FD-BBCA-3062C860374C}" srcOrd="4" destOrd="0" presId="urn:microsoft.com/office/officeart/2018/2/layout/IconLabelList"/>
    <dgm:cxn modelId="{58BCC185-84CC-46DD-8021-DFF66B2763B9}" type="presParOf" srcId="{142D91B6-D6B3-48FD-BBCA-3062C860374C}" destId="{E1E17B99-B4FE-48F1-9169-D6BB6C4986E8}" srcOrd="0" destOrd="0" presId="urn:microsoft.com/office/officeart/2018/2/layout/IconLabelList"/>
    <dgm:cxn modelId="{C87BE3C6-0D7C-4D88-B37D-BFD6EEB3DFF8}" type="presParOf" srcId="{142D91B6-D6B3-48FD-BBCA-3062C860374C}" destId="{4AD140EC-7762-43A4-AF82-54FF71BC2836}" srcOrd="1" destOrd="0" presId="urn:microsoft.com/office/officeart/2018/2/layout/IconLabelList"/>
    <dgm:cxn modelId="{AEB6B8B6-914C-456F-BC08-AC6A3E9FE166}" type="presParOf" srcId="{142D91B6-D6B3-48FD-BBCA-3062C860374C}" destId="{DA2E43CB-D893-4646-BD66-24CC7117FB5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A51D03-3CFA-4CC4-9893-048C724CD0C4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559F160-C519-4510-BD59-BD47F57B612F}">
      <dgm:prSet/>
      <dgm:spPr/>
      <dgm:t>
        <a:bodyPr/>
        <a:lstStyle/>
        <a:p>
          <a:r>
            <a:rPr lang="en-GB"/>
            <a:t>- Deploy as mobile/USSD tool</a:t>
          </a:r>
          <a:endParaRPr lang="en-US"/>
        </a:p>
      </dgm:t>
    </dgm:pt>
    <dgm:pt modelId="{F8C876D7-362F-42A3-A386-A5540A7E7E82}" type="parTrans" cxnId="{2FE6434E-3CFF-4D6C-8C89-1992E07290EB}">
      <dgm:prSet/>
      <dgm:spPr/>
      <dgm:t>
        <a:bodyPr/>
        <a:lstStyle/>
        <a:p>
          <a:endParaRPr lang="en-US"/>
        </a:p>
      </dgm:t>
    </dgm:pt>
    <dgm:pt modelId="{E9A5D902-2D46-492D-9D36-2BE334203E75}" type="sibTrans" cxnId="{2FE6434E-3CFF-4D6C-8C89-1992E07290E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60B829A-1909-40D3-B9DF-32E8E43255FC}">
      <dgm:prSet/>
      <dgm:spPr/>
      <dgm:t>
        <a:bodyPr/>
        <a:lstStyle/>
        <a:p>
          <a:r>
            <a:rPr lang="en-GB"/>
            <a:t>- Collaborate with agricultural extension workers</a:t>
          </a:r>
          <a:endParaRPr lang="en-US"/>
        </a:p>
      </dgm:t>
    </dgm:pt>
    <dgm:pt modelId="{D563BF2B-EAA5-4AAB-832D-BC9602C0385F}" type="parTrans" cxnId="{9ACFFA8C-D614-49B0-A01B-C3A511D88A74}">
      <dgm:prSet/>
      <dgm:spPr/>
      <dgm:t>
        <a:bodyPr/>
        <a:lstStyle/>
        <a:p>
          <a:endParaRPr lang="en-US"/>
        </a:p>
      </dgm:t>
    </dgm:pt>
    <dgm:pt modelId="{676BDF7B-7A5C-446B-B557-8916DF033E55}" type="sibTrans" cxnId="{9ACFFA8C-D614-49B0-A01B-C3A511D88A7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EDF22BE-ABBA-49AD-A42D-DB599137BF7A}">
      <dgm:prSet/>
      <dgm:spPr/>
      <dgm:t>
        <a:bodyPr/>
        <a:lstStyle/>
        <a:p>
          <a:r>
            <a:rPr lang="en-GB"/>
            <a:t>- Scale to all of Sub-Saharan Africa</a:t>
          </a:r>
          <a:endParaRPr lang="en-US"/>
        </a:p>
      </dgm:t>
    </dgm:pt>
    <dgm:pt modelId="{CAD442F0-54D1-43BE-B885-1278E7DA9DFC}" type="parTrans" cxnId="{2FFA73D8-35D8-49DC-B07C-52FBCD637BE0}">
      <dgm:prSet/>
      <dgm:spPr/>
      <dgm:t>
        <a:bodyPr/>
        <a:lstStyle/>
        <a:p>
          <a:endParaRPr lang="en-US"/>
        </a:p>
      </dgm:t>
    </dgm:pt>
    <dgm:pt modelId="{BF9D73DB-FF05-4207-A99C-29C76A321B87}" type="sibTrans" cxnId="{2FFA73D8-35D8-49DC-B07C-52FBCD637BE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57EBDE9-80C7-4099-B6E0-BA573C16C2F5}">
      <dgm:prSet/>
      <dgm:spPr/>
      <dgm:t>
        <a:bodyPr/>
        <a:lstStyle/>
        <a:p>
          <a:r>
            <a:rPr lang="en-GB"/>
            <a:t>- Reduce hunger and environmental harm</a:t>
          </a:r>
          <a:endParaRPr lang="en-US"/>
        </a:p>
      </dgm:t>
    </dgm:pt>
    <dgm:pt modelId="{EAF51F0A-3D0F-4C58-870B-26B7AFE2D343}" type="parTrans" cxnId="{C7574278-F61F-417F-A5F7-F8CC96016E61}">
      <dgm:prSet/>
      <dgm:spPr/>
      <dgm:t>
        <a:bodyPr/>
        <a:lstStyle/>
        <a:p>
          <a:endParaRPr lang="en-US"/>
        </a:p>
      </dgm:t>
    </dgm:pt>
    <dgm:pt modelId="{632C8E44-61E1-4485-8DFA-AA64E3B9CCC5}" type="sibTrans" cxnId="{C7574278-F61F-417F-A5F7-F8CC96016E6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6E51D871-354A-2E48-A867-E00EA7284897}" type="pres">
      <dgm:prSet presAssocID="{28A51D03-3CFA-4CC4-9893-048C724CD0C4}" presName="Name0" presStyleCnt="0">
        <dgm:presLayoutVars>
          <dgm:animLvl val="lvl"/>
          <dgm:resizeHandles val="exact"/>
        </dgm:presLayoutVars>
      </dgm:prSet>
      <dgm:spPr/>
    </dgm:pt>
    <dgm:pt modelId="{75946F46-759C-104A-A663-B7B710B28FD9}" type="pres">
      <dgm:prSet presAssocID="{B559F160-C519-4510-BD59-BD47F57B612F}" presName="compositeNode" presStyleCnt="0">
        <dgm:presLayoutVars>
          <dgm:bulletEnabled val="1"/>
        </dgm:presLayoutVars>
      </dgm:prSet>
      <dgm:spPr/>
    </dgm:pt>
    <dgm:pt modelId="{F5DF65C4-3629-9D47-8603-E677B21D5E5C}" type="pres">
      <dgm:prSet presAssocID="{B559F160-C519-4510-BD59-BD47F57B612F}" presName="bgRect" presStyleLbl="bgAccFollowNode1" presStyleIdx="0" presStyleCnt="4"/>
      <dgm:spPr/>
    </dgm:pt>
    <dgm:pt modelId="{5FF9F317-FA15-1248-B638-42C6F7DDF396}" type="pres">
      <dgm:prSet presAssocID="{E9A5D902-2D46-492D-9D36-2BE334203E75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DFAC06D4-A3D3-9449-9577-D432BE2EA935}" type="pres">
      <dgm:prSet presAssocID="{B559F160-C519-4510-BD59-BD47F57B612F}" presName="bottomLine" presStyleLbl="alignNode1" presStyleIdx="1" presStyleCnt="8">
        <dgm:presLayoutVars/>
      </dgm:prSet>
      <dgm:spPr/>
    </dgm:pt>
    <dgm:pt modelId="{AD13768E-5A43-D04B-9B25-DAF08B768E85}" type="pres">
      <dgm:prSet presAssocID="{B559F160-C519-4510-BD59-BD47F57B612F}" presName="nodeText" presStyleLbl="bgAccFollowNode1" presStyleIdx="0" presStyleCnt="4">
        <dgm:presLayoutVars>
          <dgm:bulletEnabled val="1"/>
        </dgm:presLayoutVars>
      </dgm:prSet>
      <dgm:spPr/>
    </dgm:pt>
    <dgm:pt modelId="{869BFEDF-8EAC-FB40-BD02-3E5B52071BDB}" type="pres">
      <dgm:prSet presAssocID="{E9A5D902-2D46-492D-9D36-2BE334203E75}" presName="sibTrans" presStyleCnt="0"/>
      <dgm:spPr/>
    </dgm:pt>
    <dgm:pt modelId="{FEF5987D-4EC7-9A4D-8849-62E4B9D792EC}" type="pres">
      <dgm:prSet presAssocID="{360B829A-1909-40D3-B9DF-32E8E43255FC}" presName="compositeNode" presStyleCnt="0">
        <dgm:presLayoutVars>
          <dgm:bulletEnabled val="1"/>
        </dgm:presLayoutVars>
      </dgm:prSet>
      <dgm:spPr/>
    </dgm:pt>
    <dgm:pt modelId="{1DA446DB-2193-DB4A-BEBA-3D3086FA7A38}" type="pres">
      <dgm:prSet presAssocID="{360B829A-1909-40D3-B9DF-32E8E43255FC}" presName="bgRect" presStyleLbl="bgAccFollowNode1" presStyleIdx="1" presStyleCnt="4"/>
      <dgm:spPr/>
    </dgm:pt>
    <dgm:pt modelId="{E0B7705A-CD95-D94A-BEAE-A1D80965A7F6}" type="pres">
      <dgm:prSet presAssocID="{676BDF7B-7A5C-446B-B557-8916DF033E55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5F923965-0E07-314B-9424-5ED0CE8F672F}" type="pres">
      <dgm:prSet presAssocID="{360B829A-1909-40D3-B9DF-32E8E43255FC}" presName="bottomLine" presStyleLbl="alignNode1" presStyleIdx="3" presStyleCnt="8">
        <dgm:presLayoutVars/>
      </dgm:prSet>
      <dgm:spPr/>
    </dgm:pt>
    <dgm:pt modelId="{871943B8-9577-8F40-A8C0-016C26949927}" type="pres">
      <dgm:prSet presAssocID="{360B829A-1909-40D3-B9DF-32E8E43255FC}" presName="nodeText" presStyleLbl="bgAccFollowNode1" presStyleIdx="1" presStyleCnt="4">
        <dgm:presLayoutVars>
          <dgm:bulletEnabled val="1"/>
        </dgm:presLayoutVars>
      </dgm:prSet>
      <dgm:spPr/>
    </dgm:pt>
    <dgm:pt modelId="{C7D577D7-CAD3-984F-ADDD-AB816139226A}" type="pres">
      <dgm:prSet presAssocID="{676BDF7B-7A5C-446B-B557-8916DF033E55}" presName="sibTrans" presStyleCnt="0"/>
      <dgm:spPr/>
    </dgm:pt>
    <dgm:pt modelId="{1DDF6ADB-E430-C547-9D7B-CF2F304C443F}" type="pres">
      <dgm:prSet presAssocID="{2EDF22BE-ABBA-49AD-A42D-DB599137BF7A}" presName="compositeNode" presStyleCnt="0">
        <dgm:presLayoutVars>
          <dgm:bulletEnabled val="1"/>
        </dgm:presLayoutVars>
      </dgm:prSet>
      <dgm:spPr/>
    </dgm:pt>
    <dgm:pt modelId="{502F320B-0D6B-5E42-AED3-3E3EB4D6AFF7}" type="pres">
      <dgm:prSet presAssocID="{2EDF22BE-ABBA-49AD-A42D-DB599137BF7A}" presName="bgRect" presStyleLbl="bgAccFollowNode1" presStyleIdx="2" presStyleCnt="4"/>
      <dgm:spPr/>
    </dgm:pt>
    <dgm:pt modelId="{28FE6B90-A233-2040-9ACD-63715A54C25E}" type="pres">
      <dgm:prSet presAssocID="{BF9D73DB-FF05-4207-A99C-29C76A321B87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BA261ECC-1E5A-5242-907D-7B7249516B01}" type="pres">
      <dgm:prSet presAssocID="{2EDF22BE-ABBA-49AD-A42D-DB599137BF7A}" presName="bottomLine" presStyleLbl="alignNode1" presStyleIdx="5" presStyleCnt="8">
        <dgm:presLayoutVars/>
      </dgm:prSet>
      <dgm:spPr/>
    </dgm:pt>
    <dgm:pt modelId="{B2396126-890C-3A40-9524-6A60A663D849}" type="pres">
      <dgm:prSet presAssocID="{2EDF22BE-ABBA-49AD-A42D-DB599137BF7A}" presName="nodeText" presStyleLbl="bgAccFollowNode1" presStyleIdx="2" presStyleCnt="4">
        <dgm:presLayoutVars>
          <dgm:bulletEnabled val="1"/>
        </dgm:presLayoutVars>
      </dgm:prSet>
      <dgm:spPr/>
    </dgm:pt>
    <dgm:pt modelId="{AC6E8481-6B97-CF4E-9EFE-3B7899DC4A4C}" type="pres">
      <dgm:prSet presAssocID="{BF9D73DB-FF05-4207-A99C-29C76A321B87}" presName="sibTrans" presStyleCnt="0"/>
      <dgm:spPr/>
    </dgm:pt>
    <dgm:pt modelId="{E63747C6-6A73-4B48-859D-5B871DEAF2CE}" type="pres">
      <dgm:prSet presAssocID="{E57EBDE9-80C7-4099-B6E0-BA573C16C2F5}" presName="compositeNode" presStyleCnt="0">
        <dgm:presLayoutVars>
          <dgm:bulletEnabled val="1"/>
        </dgm:presLayoutVars>
      </dgm:prSet>
      <dgm:spPr/>
    </dgm:pt>
    <dgm:pt modelId="{E016CE8A-0770-BA4F-808A-304967E05D20}" type="pres">
      <dgm:prSet presAssocID="{E57EBDE9-80C7-4099-B6E0-BA573C16C2F5}" presName="bgRect" presStyleLbl="bgAccFollowNode1" presStyleIdx="3" presStyleCnt="4"/>
      <dgm:spPr/>
    </dgm:pt>
    <dgm:pt modelId="{4076AEF8-3B99-E846-82AA-75DD87E73F5E}" type="pres">
      <dgm:prSet presAssocID="{632C8E44-61E1-4485-8DFA-AA64E3B9CCC5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0BA3F0CB-6756-0C4D-8801-12D266B00E8F}" type="pres">
      <dgm:prSet presAssocID="{E57EBDE9-80C7-4099-B6E0-BA573C16C2F5}" presName="bottomLine" presStyleLbl="alignNode1" presStyleIdx="7" presStyleCnt="8">
        <dgm:presLayoutVars/>
      </dgm:prSet>
      <dgm:spPr/>
    </dgm:pt>
    <dgm:pt modelId="{6CC895A5-24D5-A04C-AD6E-CAF6A3398262}" type="pres">
      <dgm:prSet presAssocID="{E57EBDE9-80C7-4099-B6E0-BA573C16C2F5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3D025014-DE82-C44B-BA04-FE31EAD88D44}" type="presOf" srcId="{632C8E44-61E1-4485-8DFA-AA64E3B9CCC5}" destId="{4076AEF8-3B99-E846-82AA-75DD87E73F5E}" srcOrd="0" destOrd="0" presId="urn:microsoft.com/office/officeart/2016/7/layout/BasicLinearProcessNumbered"/>
    <dgm:cxn modelId="{10A2AF14-6F33-5D42-8268-970834267907}" type="presOf" srcId="{2EDF22BE-ABBA-49AD-A42D-DB599137BF7A}" destId="{502F320B-0D6B-5E42-AED3-3E3EB4D6AFF7}" srcOrd="0" destOrd="0" presId="urn:microsoft.com/office/officeart/2016/7/layout/BasicLinearProcessNumbered"/>
    <dgm:cxn modelId="{64FB0A28-DB03-254F-A04A-85915A3287B8}" type="presOf" srcId="{E9A5D902-2D46-492D-9D36-2BE334203E75}" destId="{5FF9F317-FA15-1248-B638-42C6F7DDF396}" srcOrd="0" destOrd="0" presId="urn:microsoft.com/office/officeart/2016/7/layout/BasicLinearProcessNumbered"/>
    <dgm:cxn modelId="{F4DE994B-0BA2-E248-B1D9-77CC3F862332}" type="presOf" srcId="{28A51D03-3CFA-4CC4-9893-048C724CD0C4}" destId="{6E51D871-354A-2E48-A867-E00EA7284897}" srcOrd="0" destOrd="0" presId="urn:microsoft.com/office/officeart/2016/7/layout/BasicLinearProcessNumbered"/>
    <dgm:cxn modelId="{2FE6434E-3CFF-4D6C-8C89-1992E07290EB}" srcId="{28A51D03-3CFA-4CC4-9893-048C724CD0C4}" destId="{B559F160-C519-4510-BD59-BD47F57B612F}" srcOrd="0" destOrd="0" parTransId="{F8C876D7-362F-42A3-A386-A5540A7E7E82}" sibTransId="{E9A5D902-2D46-492D-9D36-2BE334203E75}"/>
    <dgm:cxn modelId="{E887E66E-28B6-7842-B40D-3910FBF97620}" type="presOf" srcId="{B559F160-C519-4510-BD59-BD47F57B612F}" destId="{AD13768E-5A43-D04B-9B25-DAF08B768E85}" srcOrd="1" destOrd="0" presId="urn:microsoft.com/office/officeart/2016/7/layout/BasicLinearProcessNumbered"/>
    <dgm:cxn modelId="{617FA670-FAC1-5F45-ADCA-38A6CD535BE8}" type="presOf" srcId="{2EDF22BE-ABBA-49AD-A42D-DB599137BF7A}" destId="{B2396126-890C-3A40-9524-6A60A663D849}" srcOrd="1" destOrd="0" presId="urn:microsoft.com/office/officeart/2016/7/layout/BasicLinearProcessNumbered"/>
    <dgm:cxn modelId="{C7574278-F61F-417F-A5F7-F8CC96016E61}" srcId="{28A51D03-3CFA-4CC4-9893-048C724CD0C4}" destId="{E57EBDE9-80C7-4099-B6E0-BA573C16C2F5}" srcOrd="3" destOrd="0" parTransId="{EAF51F0A-3D0F-4C58-870B-26B7AFE2D343}" sibTransId="{632C8E44-61E1-4485-8DFA-AA64E3B9CCC5}"/>
    <dgm:cxn modelId="{1060E885-6BD7-B147-96F7-0CA4EE9584F7}" type="presOf" srcId="{BF9D73DB-FF05-4207-A99C-29C76A321B87}" destId="{28FE6B90-A233-2040-9ACD-63715A54C25E}" srcOrd="0" destOrd="0" presId="urn:microsoft.com/office/officeart/2016/7/layout/BasicLinearProcessNumbered"/>
    <dgm:cxn modelId="{9ACFFA8C-D614-49B0-A01B-C3A511D88A74}" srcId="{28A51D03-3CFA-4CC4-9893-048C724CD0C4}" destId="{360B829A-1909-40D3-B9DF-32E8E43255FC}" srcOrd="1" destOrd="0" parTransId="{D563BF2B-EAA5-4AAB-832D-BC9602C0385F}" sibTransId="{676BDF7B-7A5C-446B-B557-8916DF033E55}"/>
    <dgm:cxn modelId="{4CB0479B-3C26-BF48-8D63-39932DD0E75A}" type="presOf" srcId="{B559F160-C519-4510-BD59-BD47F57B612F}" destId="{F5DF65C4-3629-9D47-8603-E677B21D5E5C}" srcOrd="0" destOrd="0" presId="urn:microsoft.com/office/officeart/2016/7/layout/BasicLinearProcessNumbered"/>
    <dgm:cxn modelId="{E9B8C9BE-894E-5644-9DAF-D90E8F0BC914}" type="presOf" srcId="{360B829A-1909-40D3-B9DF-32E8E43255FC}" destId="{1DA446DB-2193-DB4A-BEBA-3D3086FA7A38}" srcOrd="0" destOrd="0" presId="urn:microsoft.com/office/officeart/2016/7/layout/BasicLinearProcessNumbered"/>
    <dgm:cxn modelId="{8D8BFEC4-18D5-F043-81E8-4E423C7D72DA}" type="presOf" srcId="{E57EBDE9-80C7-4099-B6E0-BA573C16C2F5}" destId="{6CC895A5-24D5-A04C-AD6E-CAF6A3398262}" srcOrd="1" destOrd="0" presId="urn:microsoft.com/office/officeart/2016/7/layout/BasicLinearProcessNumbered"/>
    <dgm:cxn modelId="{19684DCD-82EC-BF4C-934E-57CAB6F70F8C}" type="presOf" srcId="{E57EBDE9-80C7-4099-B6E0-BA573C16C2F5}" destId="{E016CE8A-0770-BA4F-808A-304967E05D20}" srcOrd="0" destOrd="0" presId="urn:microsoft.com/office/officeart/2016/7/layout/BasicLinearProcessNumbered"/>
    <dgm:cxn modelId="{2FFA73D8-35D8-49DC-B07C-52FBCD637BE0}" srcId="{28A51D03-3CFA-4CC4-9893-048C724CD0C4}" destId="{2EDF22BE-ABBA-49AD-A42D-DB599137BF7A}" srcOrd="2" destOrd="0" parTransId="{CAD442F0-54D1-43BE-B885-1278E7DA9DFC}" sibTransId="{BF9D73DB-FF05-4207-A99C-29C76A321B87}"/>
    <dgm:cxn modelId="{3A5ECFE9-D79C-8E46-B0A7-A79917879E56}" type="presOf" srcId="{676BDF7B-7A5C-446B-B557-8916DF033E55}" destId="{E0B7705A-CD95-D94A-BEAE-A1D80965A7F6}" srcOrd="0" destOrd="0" presId="urn:microsoft.com/office/officeart/2016/7/layout/BasicLinearProcessNumbered"/>
    <dgm:cxn modelId="{D1C1A2F0-E1B6-DB4D-95DE-BBD2B65FAFD7}" type="presOf" srcId="{360B829A-1909-40D3-B9DF-32E8E43255FC}" destId="{871943B8-9577-8F40-A8C0-016C26949927}" srcOrd="1" destOrd="0" presId="urn:microsoft.com/office/officeart/2016/7/layout/BasicLinearProcessNumbered"/>
    <dgm:cxn modelId="{523DD989-12A9-1045-B942-D15F9C49512F}" type="presParOf" srcId="{6E51D871-354A-2E48-A867-E00EA7284897}" destId="{75946F46-759C-104A-A663-B7B710B28FD9}" srcOrd="0" destOrd="0" presId="urn:microsoft.com/office/officeart/2016/7/layout/BasicLinearProcessNumbered"/>
    <dgm:cxn modelId="{76F3FED1-2DAE-7F43-8A7C-08C5B634569A}" type="presParOf" srcId="{75946F46-759C-104A-A663-B7B710B28FD9}" destId="{F5DF65C4-3629-9D47-8603-E677B21D5E5C}" srcOrd="0" destOrd="0" presId="urn:microsoft.com/office/officeart/2016/7/layout/BasicLinearProcessNumbered"/>
    <dgm:cxn modelId="{10886F07-0BCA-3241-9B7E-A1D5CD0D7DC1}" type="presParOf" srcId="{75946F46-759C-104A-A663-B7B710B28FD9}" destId="{5FF9F317-FA15-1248-B638-42C6F7DDF396}" srcOrd="1" destOrd="0" presId="urn:microsoft.com/office/officeart/2016/7/layout/BasicLinearProcessNumbered"/>
    <dgm:cxn modelId="{7012BF21-AF50-4F44-866C-15C0A308D713}" type="presParOf" srcId="{75946F46-759C-104A-A663-B7B710B28FD9}" destId="{DFAC06D4-A3D3-9449-9577-D432BE2EA935}" srcOrd="2" destOrd="0" presId="urn:microsoft.com/office/officeart/2016/7/layout/BasicLinearProcessNumbered"/>
    <dgm:cxn modelId="{AFA64F01-3942-BE42-8E3A-DE68B27769AF}" type="presParOf" srcId="{75946F46-759C-104A-A663-B7B710B28FD9}" destId="{AD13768E-5A43-D04B-9B25-DAF08B768E85}" srcOrd="3" destOrd="0" presId="urn:microsoft.com/office/officeart/2016/7/layout/BasicLinearProcessNumbered"/>
    <dgm:cxn modelId="{449E9688-21FC-684C-935D-CE7BE52D2367}" type="presParOf" srcId="{6E51D871-354A-2E48-A867-E00EA7284897}" destId="{869BFEDF-8EAC-FB40-BD02-3E5B52071BDB}" srcOrd="1" destOrd="0" presId="urn:microsoft.com/office/officeart/2016/7/layout/BasicLinearProcessNumbered"/>
    <dgm:cxn modelId="{DF7EDAAC-02E8-184E-98D3-8E59421DCD4A}" type="presParOf" srcId="{6E51D871-354A-2E48-A867-E00EA7284897}" destId="{FEF5987D-4EC7-9A4D-8849-62E4B9D792EC}" srcOrd="2" destOrd="0" presId="urn:microsoft.com/office/officeart/2016/7/layout/BasicLinearProcessNumbered"/>
    <dgm:cxn modelId="{86643337-573A-E54D-AED4-21AB1B1D6798}" type="presParOf" srcId="{FEF5987D-4EC7-9A4D-8849-62E4B9D792EC}" destId="{1DA446DB-2193-DB4A-BEBA-3D3086FA7A38}" srcOrd="0" destOrd="0" presId="urn:microsoft.com/office/officeart/2016/7/layout/BasicLinearProcessNumbered"/>
    <dgm:cxn modelId="{4AD49836-1526-ED42-BAA9-BBF9B1CC0B00}" type="presParOf" srcId="{FEF5987D-4EC7-9A4D-8849-62E4B9D792EC}" destId="{E0B7705A-CD95-D94A-BEAE-A1D80965A7F6}" srcOrd="1" destOrd="0" presId="urn:microsoft.com/office/officeart/2016/7/layout/BasicLinearProcessNumbered"/>
    <dgm:cxn modelId="{5EFA2B90-D4C9-7A49-80D0-8862F168C114}" type="presParOf" srcId="{FEF5987D-4EC7-9A4D-8849-62E4B9D792EC}" destId="{5F923965-0E07-314B-9424-5ED0CE8F672F}" srcOrd="2" destOrd="0" presId="urn:microsoft.com/office/officeart/2016/7/layout/BasicLinearProcessNumbered"/>
    <dgm:cxn modelId="{41FFC3FB-3D3A-A542-B3A9-0D2B0FD18BEA}" type="presParOf" srcId="{FEF5987D-4EC7-9A4D-8849-62E4B9D792EC}" destId="{871943B8-9577-8F40-A8C0-016C26949927}" srcOrd="3" destOrd="0" presId="urn:microsoft.com/office/officeart/2016/7/layout/BasicLinearProcessNumbered"/>
    <dgm:cxn modelId="{384EA198-6E7B-4F4A-BF9F-AA1CFD6AF572}" type="presParOf" srcId="{6E51D871-354A-2E48-A867-E00EA7284897}" destId="{C7D577D7-CAD3-984F-ADDD-AB816139226A}" srcOrd="3" destOrd="0" presId="urn:microsoft.com/office/officeart/2016/7/layout/BasicLinearProcessNumbered"/>
    <dgm:cxn modelId="{12BF8997-1A01-E34A-8387-4E28A2C9792E}" type="presParOf" srcId="{6E51D871-354A-2E48-A867-E00EA7284897}" destId="{1DDF6ADB-E430-C547-9D7B-CF2F304C443F}" srcOrd="4" destOrd="0" presId="urn:microsoft.com/office/officeart/2016/7/layout/BasicLinearProcessNumbered"/>
    <dgm:cxn modelId="{ECF26459-A701-D544-9109-7804BCE0FBE8}" type="presParOf" srcId="{1DDF6ADB-E430-C547-9D7B-CF2F304C443F}" destId="{502F320B-0D6B-5E42-AED3-3E3EB4D6AFF7}" srcOrd="0" destOrd="0" presId="urn:microsoft.com/office/officeart/2016/7/layout/BasicLinearProcessNumbered"/>
    <dgm:cxn modelId="{37557269-545D-1742-BC5D-44EF21574300}" type="presParOf" srcId="{1DDF6ADB-E430-C547-9D7B-CF2F304C443F}" destId="{28FE6B90-A233-2040-9ACD-63715A54C25E}" srcOrd="1" destOrd="0" presId="urn:microsoft.com/office/officeart/2016/7/layout/BasicLinearProcessNumbered"/>
    <dgm:cxn modelId="{E9D50075-62EC-C146-8157-0D32B1F6C601}" type="presParOf" srcId="{1DDF6ADB-E430-C547-9D7B-CF2F304C443F}" destId="{BA261ECC-1E5A-5242-907D-7B7249516B01}" srcOrd="2" destOrd="0" presId="urn:microsoft.com/office/officeart/2016/7/layout/BasicLinearProcessNumbered"/>
    <dgm:cxn modelId="{AE778DDC-DFC4-D24A-9DDC-3CAEC46324EC}" type="presParOf" srcId="{1DDF6ADB-E430-C547-9D7B-CF2F304C443F}" destId="{B2396126-890C-3A40-9524-6A60A663D849}" srcOrd="3" destOrd="0" presId="urn:microsoft.com/office/officeart/2016/7/layout/BasicLinearProcessNumbered"/>
    <dgm:cxn modelId="{F4B841CF-4ED6-4345-AE7B-C5E800AEEC4B}" type="presParOf" srcId="{6E51D871-354A-2E48-A867-E00EA7284897}" destId="{AC6E8481-6B97-CF4E-9EFE-3B7899DC4A4C}" srcOrd="5" destOrd="0" presId="urn:microsoft.com/office/officeart/2016/7/layout/BasicLinearProcessNumbered"/>
    <dgm:cxn modelId="{A00EAF1F-1EE8-E14C-A93F-B0ECDE565553}" type="presParOf" srcId="{6E51D871-354A-2E48-A867-E00EA7284897}" destId="{E63747C6-6A73-4B48-859D-5B871DEAF2CE}" srcOrd="6" destOrd="0" presId="urn:microsoft.com/office/officeart/2016/7/layout/BasicLinearProcessNumbered"/>
    <dgm:cxn modelId="{D1BFDC05-C83B-9541-B12B-FF8D50519371}" type="presParOf" srcId="{E63747C6-6A73-4B48-859D-5B871DEAF2CE}" destId="{E016CE8A-0770-BA4F-808A-304967E05D20}" srcOrd="0" destOrd="0" presId="urn:microsoft.com/office/officeart/2016/7/layout/BasicLinearProcessNumbered"/>
    <dgm:cxn modelId="{FBD7A586-C456-5B4F-8576-9F0CEB4BD6A9}" type="presParOf" srcId="{E63747C6-6A73-4B48-859D-5B871DEAF2CE}" destId="{4076AEF8-3B99-E846-82AA-75DD87E73F5E}" srcOrd="1" destOrd="0" presId="urn:microsoft.com/office/officeart/2016/7/layout/BasicLinearProcessNumbered"/>
    <dgm:cxn modelId="{AE21DBEC-D779-764B-B0BB-B794862F1F59}" type="presParOf" srcId="{E63747C6-6A73-4B48-859D-5B871DEAF2CE}" destId="{0BA3F0CB-6756-0C4D-8801-12D266B00E8F}" srcOrd="2" destOrd="0" presId="urn:microsoft.com/office/officeart/2016/7/layout/BasicLinearProcessNumbered"/>
    <dgm:cxn modelId="{38E82348-E8BD-3E48-82DA-F6F31605B1F1}" type="presParOf" srcId="{E63747C6-6A73-4B48-859D-5B871DEAF2CE}" destId="{6CC895A5-24D5-A04C-AD6E-CAF6A339826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2046A-D28A-46B1-8669-262F8A537614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8C1E1-E44C-4C90-821B-17D71BCDB586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Model achieved a Mean Absolute Error (MAE) of 47.80.</a:t>
          </a:r>
        </a:p>
      </dsp:txBody>
      <dsp:txXfrm>
        <a:off x="78583" y="2435142"/>
        <a:ext cx="2399612" cy="720000"/>
      </dsp:txXfrm>
    </dsp:sp>
    <dsp:sp modelId="{0E641597-FF98-4BEA-99F5-64AE41518376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8B06C-9ACF-4E5D-B676-5D00BFE9CA06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Visuals show strong correlation between predicted and actual nutrient needs.</a:t>
          </a:r>
        </a:p>
      </dsp:txBody>
      <dsp:txXfrm>
        <a:off x="2898129" y="2435142"/>
        <a:ext cx="2399612" cy="720000"/>
      </dsp:txXfrm>
    </dsp:sp>
    <dsp:sp modelId="{E1E17B99-B4FE-48F1-9169-D6BB6C4986E8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E43CB-D893-4646-BD66-24CC7117FB5A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Helps farmers apply just the right amount of fertilizer.</a:t>
          </a:r>
        </a:p>
      </dsp:txBody>
      <dsp:txXfrm>
        <a:off x="5717674" y="2435142"/>
        <a:ext cx="239961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F65C4-3629-9D47-8603-E677B21D5E5C}">
      <dsp:nvSpPr>
        <dsp:cNvPr id="0" name=""/>
        <dsp:cNvSpPr/>
      </dsp:nvSpPr>
      <dsp:spPr>
        <a:xfrm>
          <a:off x="1152" y="1108150"/>
          <a:ext cx="914697" cy="12805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13" tIns="330200" rIns="7131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- Deploy as mobile/USSD tool</a:t>
          </a:r>
          <a:endParaRPr lang="en-US" sz="1100" kern="1200"/>
        </a:p>
      </dsp:txBody>
      <dsp:txXfrm>
        <a:off x="1152" y="1594769"/>
        <a:ext cx="914697" cy="768345"/>
      </dsp:txXfrm>
    </dsp:sp>
    <dsp:sp modelId="{5FF9F317-FA15-1248-B638-42C6F7DDF396}">
      <dsp:nvSpPr>
        <dsp:cNvPr id="0" name=""/>
        <dsp:cNvSpPr/>
      </dsp:nvSpPr>
      <dsp:spPr>
        <a:xfrm>
          <a:off x="266415" y="1236208"/>
          <a:ext cx="384172" cy="3841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52" tIns="12700" rIns="29952" bIns="127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</a:t>
          </a:r>
        </a:p>
      </dsp:txBody>
      <dsp:txXfrm>
        <a:off x="322676" y="1292469"/>
        <a:ext cx="271650" cy="271650"/>
      </dsp:txXfrm>
    </dsp:sp>
    <dsp:sp modelId="{DFAC06D4-A3D3-9449-9577-D432BE2EA935}">
      <dsp:nvSpPr>
        <dsp:cNvPr id="0" name=""/>
        <dsp:cNvSpPr/>
      </dsp:nvSpPr>
      <dsp:spPr>
        <a:xfrm>
          <a:off x="1152" y="2388655"/>
          <a:ext cx="914697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446DB-2193-DB4A-BEBA-3D3086FA7A38}">
      <dsp:nvSpPr>
        <dsp:cNvPr id="0" name=""/>
        <dsp:cNvSpPr/>
      </dsp:nvSpPr>
      <dsp:spPr>
        <a:xfrm>
          <a:off x="1007320" y="1108150"/>
          <a:ext cx="914697" cy="12805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13" tIns="330200" rIns="7131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- Collaborate with agricultural extension workers</a:t>
          </a:r>
          <a:endParaRPr lang="en-US" sz="1100" kern="1200"/>
        </a:p>
      </dsp:txBody>
      <dsp:txXfrm>
        <a:off x="1007320" y="1594769"/>
        <a:ext cx="914697" cy="768345"/>
      </dsp:txXfrm>
    </dsp:sp>
    <dsp:sp modelId="{E0B7705A-CD95-D94A-BEAE-A1D80965A7F6}">
      <dsp:nvSpPr>
        <dsp:cNvPr id="0" name=""/>
        <dsp:cNvSpPr/>
      </dsp:nvSpPr>
      <dsp:spPr>
        <a:xfrm>
          <a:off x="1272582" y="1236208"/>
          <a:ext cx="384172" cy="3841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52" tIns="12700" rIns="29952" bIns="127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</a:t>
          </a:r>
        </a:p>
      </dsp:txBody>
      <dsp:txXfrm>
        <a:off x="1328843" y="1292469"/>
        <a:ext cx="271650" cy="271650"/>
      </dsp:txXfrm>
    </dsp:sp>
    <dsp:sp modelId="{5F923965-0E07-314B-9424-5ED0CE8F672F}">
      <dsp:nvSpPr>
        <dsp:cNvPr id="0" name=""/>
        <dsp:cNvSpPr/>
      </dsp:nvSpPr>
      <dsp:spPr>
        <a:xfrm>
          <a:off x="1007320" y="2388655"/>
          <a:ext cx="914697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F320B-0D6B-5E42-AED3-3E3EB4D6AFF7}">
      <dsp:nvSpPr>
        <dsp:cNvPr id="0" name=""/>
        <dsp:cNvSpPr/>
      </dsp:nvSpPr>
      <dsp:spPr>
        <a:xfrm>
          <a:off x="2013487" y="1108150"/>
          <a:ext cx="914697" cy="12805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13" tIns="330200" rIns="7131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- Scale to all of Sub-Saharan Africa</a:t>
          </a:r>
          <a:endParaRPr lang="en-US" sz="1100" kern="1200"/>
        </a:p>
      </dsp:txBody>
      <dsp:txXfrm>
        <a:off x="2013487" y="1594769"/>
        <a:ext cx="914697" cy="768345"/>
      </dsp:txXfrm>
    </dsp:sp>
    <dsp:sp modelId="{28FE6B90-A233-2040-9ACD-63715A54C25E}">
      <dsp:nvSpPr>
        <dsp:cNvPr id="0" name=""/>
        <dsp:cNvSpPr/>
      </dsp:nvSpPr>
      <dsp:spPr>
        <a:xfrm>
          <a:off x="2278749" y="1236208"/>
          <a:ext cx="384172" cy="3841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52" tIns="12700" rIns="29952" bIns="127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3</a:t>
          </a:r>
        </a:p>
      </dsp:txBody>
      <dsp:txXfrm>
        <a:off x="2335010" y="1292469"/>
        <a:ext cx="271650" cy="271650"/>
      </dsp:txXfrm>
    </dsp:sp>
    <dsp:sp modelId="{BA261ECC-1E5A-5242-907D-7B7249516B01}">
      <dsp:nvSpPr>
        <dsp:cNvPr id="0" name=""/>
        <dsp:cNvSpPr/>
      </dsp:nvSpPr>
      <dsp:spPr>
        <a:xfrm>
          <a:off x="2013487" y="2388655"/>
          <a:ext cx="914697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6CE8A-0770-BA4F-808A-304967E05D20}">
      <dsp:nvSpPr>
        <dsp:cNvPr id="0" name=""/>
        <dsp:cNvSpPr/>
      </dsp:nvSpPr>
      <dsp:spPr>
        <a:xfrm>
          <a:off x="3019654" y="1108150"/>
          <a:ext cx="914697" cy="12805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13" tIns="330200" rIns="7131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- Reduce hunger and environmental harm</a:t>
          </a:r>
          <a:endParaRPr lang="en-US" sz="1100" kern="1200"/>
        </a:p>
      </dsp:txBody>
      <dsp:txXfrm>
        <a:off x="3019654" y="1594769"/>
        <a:ext cx="914697" cy="768345"/>
      </dsp:txXfrm>
    </dsp:sp>
    <dsp:sp modelId="{4076AEF8-3B99-E846-82AA-75DD87E73F5E}">
      <dsp:nvSpPr>
        <dsp:cNvPr id="0" name=""/>
        <dsp:cNvSpPr/>
      </dsp:nvSpPr>
      <dsp:spPr>
        <a:xfrm>
          <a:off x="3284916" y="1236208"/>
          <a:ext cx="384172" cy="3841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52" tIns="12700" rIns="29952" bIns="127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4</a:t>
          </a:r>
        </a:p>
      </dsp:txBody>
      <dsp:txXfrm>
        <a:off x="3341177" y="1292469"/>
        <a:ext cx="271650" cy="271650"/>
      </dsp:txXfrm>
    </dsp:sp>
    <dsp:sp modelId="{0BA3F0CB-6756-0C4D-8801-12D266B00E8F}">
      <dsp:nvSpPr>
        <dsp:cNvPr id="0" name=""/>
        <dsp:cNvSpPr/>
      </dsp:nvSpPr>
      <dsp:spPr>
        <a:xfrm>
          <a:off x="3019654" y="2388655"/>
          <a:ext cx="914697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owing plant">
            <a:extLst>
              <a:ext uri="{FF2B5EF4-FFF2-40B4-BE49-F238E27FC236}">
                <a16:creationId xmlns:a16="http://schemas.microsoft.com/office/drawing/2014/main" id="{1D3336AF-C11A-42DF-B353-D85199349F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16" r="14596" b="-1"/>
          <a:stretch>
            <a:fillRect/>
          </a:stretch>
        </p:blipFill>
        <p:spPr>
          <a:xfrm>
            <a:off x="1891768" y="10"/>
            <a:ext cx="7252232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171" y="743447"/>
            <a:ext cx="2980038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200"/>
              <a:t>Soil Nutrient Gap Prediction for SDG 2 – Zero Hunger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171" y="4629234"/>
            <a:ext cx="2980040" cy="1485319"/>
          </a:xfrm>
          <a:noFill/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sz="2700"/>
              <a:t>Using AI to predict N, P, K fertilizer needs across Africa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25369"/>
            <a:ext cx="3276451" cy="1956841"/>
          </a:xfrm>
        </p:spPr>
        <p:txBody>
          <a:bodyPr anchor="b">
            <a:normAutofit/>
          </a:bodyPr>
          <a:lstStyle/>
          <a:p>
            <a:r>
              <a:rPr lang="en-KE" sz="4700"/>
              <a:t>🚨 </a:t>
            </a:r>
            <a:r>
              <a:rPr lang="en-GB" sz="4700"/>
              <a:t>The Problem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586994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2872899"/>
            <a:ext cx="3182691" cy="3320668"/>
          </a:xfrm>
        </p:spPr>
        <p:txBody>
          <a:bodyPr>
            <a:normAutofit/>
          </a:bodyPr>
          <a:lstStyle/>
          <a:p>
            <a:r>
              <a:rPr lang="en-GB" sz="1900"/>
              <a:t>- Overuse or underuse of fertilizer</a:t>
            </a:r>
          </a:p>
          <a:p>
            <a:r>
              <a:rPr lang="en-GB" sz="1900"/>
              <a:t>- Reduced crop yields</a:t>
            </a:r>
          </a:p>
          <a:p>
            <a:r>
              <a:rPr lang="en-GB" sz="1900"/>
              <a:t>- Lack of data-driven farming in Africa</a:t>
            </a:r>
          </a:p>
          <a:p>
            <a:r>
              <a:rPr lang="en-GB" sz="1900"/>
              <a:t>- Smallholder farmers face high input costs</a:t>
            </a:r>
          </a:p>
        </p:txBody>
      </p:sp>
      <p:pic>
        <p:nvPicPr>
          <p:cNvPr id="5" name="Picture 4" descr="Three combines harvesting wheat">
            <a:extLst>
              <a:ext uri="{FF2B5EF4-FFF2-40B4-BE49-F238E27FC236}">
                <a16:creationId xmlns:a16="http://schemas.microsoft.com/office/drawing/2014/main" id="{9A172A36-C112-7A77-D659-BDE7A99700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743" r="7102" b="-1"/>
          <a:stretch>
            <a:fillRect/>
          </a:stretch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KE" sz="3500"/>
              <a:t>🤖 </a:t>
            </a:r>
            <a:r>
              <a:rPr lang="en-GB" sz="3500"/>
              <a:t>The AI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GB" sz="1700"/>
              <a:t>Using a supervised machine learning model (Random Forest Regressor),</a:t>
            </a:r>
          </a:p>
          <a:p>
            <a:r>
              <a:rPr lang="en-GB" sz="1700"/>
              <a:t>we predict the amount of Nitrogen (N), Phosphorus (P), and Potassium (K)</a:t>
            </a:r>
          </a:p>
          <a:p>
            <a:r>
              <a:rPr lang="en-GB" sz="1700"/>
              <a:t>needed to close the yield gap on farms.</a:t>
            </a:r>
          </a:p>
          <a:p>
            <a:r>
              <a:rPr lang="en-GB" sz="1700"/>
              <a:t>Trained on soil, crop, and environmental data.</a:t>
            </a:r>
          </a:p>
        </p:txBody>
      </p:sp>
      <p:pic>
        <p:nvPicPr>
          <p:cNvPr id="5" name="Picture 4" descr="Green seedling sprouting on the earth">
            <a:extLst>
              <a:ext uri="{FF2B5EF4-FFF2-40B4-BE49-F238E27FC236}">
                <a16:creationId xmlns:a16="http://schemas.microsoft.com/office/drawing/2014/main" id="{8C690809-F825-3D09-A70F-1A7259D950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139" r="9481" b="-1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KE" sz="3500">
                <a:solidFill>
                  <a:srgbClr val="FFFFFF"/>
                </a:solidFill>
              </a:rPr>
              <a:t>📊 </a:t>
            </a:r>
            <a:r>
              <a:rPr lang="en-GB" sz="3500">
                <a:solidFill>
                  <a:srgbClr val="FFFFFF"/>
                </a:solidFill>
              </a:rPr>
              <a:t>Results &amp; Accuracy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B8C496-4CB9-2368-28FE-EFD6ECDD69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23443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hree combines harvesting wheat">
            <a:extLst>
              <a:ext uri="{FF2B5EF4-FFF2-40B4-BE49-F238E27FC236}">
                <a16:creationId xmlns:a16="http://schemas.microsoft.com/office/drawing/2014/main" id="{9FFCB5DB-2874-56D5-83CA-6277BC10C2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691" r="12076" b="-1"/>
          <a:stretch>
            <a:fillRect/>
          </a:stretch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KE" sz="3500"/>
              <a:t>🌍 </a:t>
            </a:r>
            <a:r>
              <a:rPr lang="en-GB" sz="3500"/>
              <a:t>Future Steps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3D89849C-D753-F9BB-F99A-5B9A1627E80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86487" y="2743200"/>
          <a:ext cx="3935505" cy="3496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172</Words>
  <Application>Microsoft Macintosh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Soil Nutrient Gap Prediction for SDG 2 – Zero Hunger</vt:lpstr>
      <vt:lpstr>🚨 The Problem</vt:lpstr>
      <vt:lpstr>🤖 The AI Solution</vt:lpstr>
      <vt:lpstr>📊 Results &amp; Accuracy</vt:lpstr>
      <vt:lpstr>🌍 Future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James Mukoma</cp:lastModifiedBy>
  <cp:revision>2</cp:revision>
  <dcterms:created xsi:type="dcterms:W3CDTF">2013-01-27T09:14:16Z</dcterms:created>
  <dcterms:modified xsi:type="dcterms:W3CDTF">2025-06-24T10:51:45Z</dcterms:modified>
  <cp:category/>
</cp:coreProperties>
</file>