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 showGuides="1">
      <p:cViewPr varScale="1">
        <p:scale>
          <a:sx n="101" d="100"/>
          <a:sy n="101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DF0-17EA-2948-8F4B-B4BA9A73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FEF6E-5BF7-174D-935F-7A33DE6F7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F253-3CD2-5F43-9CDD-A780224E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7735-3AD6-1F49-BB97-3D1A68CC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AA43-6AE9-7044-A51D-ECA35842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C53D-2B08-874B-8196-A5D49238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97F73-AA7F-3545-9713-FF1DE443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1467-EFAE-8D40-B228-99750424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3A70-783B-264A-AFDD-2FB28709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C1DC-7EE5-D74D-99DB-40FDCE0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77F27-94F5-4D4F-88AB-49B51093F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07014-C977-4848-A35E-224FDA1B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0DED-CAE6-BC42-BDD9-4E6AAD1C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D055-91A7-054B-ACD0-3F9009A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DFA9-34F9-294F-AAE5-0885602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3A49-175D-8C44-A128-C1AA9969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5094-4472-594B-BB87-FD9834EF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2307-5704-6A4B-B0C8-67E81CDB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E2D0-7027-D049-A175-E54E61F6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AD2D-7FAE-D74A-8CE0-A6275C9B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91BF-8419-9448-8B0A-521B8B12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D337-16ED-6D49-A411-C1E570F0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5B84-FAA5-AB45-8E7D-876012C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9EF0-1781-D24E-8468-6A9C628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C0E8-ECC8-644D-9A40-A5B1D827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4CDB-5BAF-4F4F-9255-422A105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3D52-A2D6-E644-B69F-9D7604F0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EC14C-54A8-A343-9E87-C488246B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CB1A-4AFE-D74A-84C5-797C8BE8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E84A-764F-D648-9507-147CEF95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5004-39E4-7D40-992E-306C371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1845-5F19-0E4E-BF73-2149A46E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C4D4-134B-1C4D-AC6B-EDD9396B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7A4D-438E-A145-AB72-9AE43E49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D14C7-CE2D-EC42-8D93-6AE520D1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1D605-0799-C243-9E32-A8363C004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D5DC5-BE78-D846-BFC5-04142045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B026D-7CD9-7B4C-ADA9-6CA7D64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CB2E-536A-E446-B365-0E6A5792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6437-1748-8049-9856-FAAC2F8A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3A115-F207-554C-9E92-6E93E537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36D7B-E957-FE4A-945C-89E79464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C27A2-D9CF-F34C-9E23-DF7F2E79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11D69-862B-774F-A721-87C1C51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90664-B2AF-F242-A022-211C3066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E9E0-732D-C045-9305-186D0E6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90AD-7754-F441-A8C9-E45835EF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6D3F-8012-5642-BFD3-15D3C324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4B0C-3922-CB4E-9D61-041DE42D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A33E-E628-7F4B-87B7-AF1BE8AC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385A-7B11-3E48-B983-013A6B0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4834-F415-FB44-AB0F-1E3BA046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65A0-36FC-C64E-A103-C4310D05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C7F18-CF2F-BA40-B56B-CF1744D31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A14B-7FFF-BD4A-886F-4FDDA45E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991F-5F5B-1D4A-A72A-9E4180BF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449C-8321-604A-A5F9-3AED90AB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D71F-0266-5B41-AD8D-8B27B8AC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5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E5ACD-723A-B248-A80B-A80D434C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EB77-F929-C946-925F-69969637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1D1C-04E0-EB44-8AB5-6DF5CAEB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FAF7-6F4F-444D-B82F-DED3CC69617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D1C3-8E9B-1F42-9FE2-6BFDAECCC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2EC-B810-114A-977D-C85B1536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B7F7-A75A-8C40-9538-BEFCB0738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1973F-3569-264A-B02E-9615B8700251}"/>
              </a:ext>
            </a:extLst>
          </p:cNvPr>
          <p:cNvSpPr txBox="1"/>
          <p:nvPr/>
        </p:nvSpPr>
        <p:spPr>
          <a:xfrm>
            <a:off x="1978701" y="329787"/>
            <a:ext cx="41172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Conclusion:</a:t>
            </a:r>
          </a:p>
          <a:p>
            <a:endParaRPr lang="en-GB" dirty="0"/>
          </a:p>
          <a:p>
            <a:r>
              <a:rPr lang="en-GB" dirty="0"/>
              <a:t>Quasi-perpendicular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plasma crosses shock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Inertial slope flattens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Ion slope unchanged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GB" baseline="30000" dirty="0"/>
              <a:t>-</a:t>
            </a:r>
            <a:r>
              <a:rPr lang="en-GB" dirty="0"/>
              <a:t> slope steepens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Ion &amp; e slopes steeper than -5/3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Ion &amp; e slopes equivalent in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length? I don’t think it’s very clear what’s happening with these specific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Kurtosis? Again fairly unclear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 kurtosis constrained to smaller scales in SW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Spreads out in STR, max lower but distribution broader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D03F-3C31-4E42-B410-52CAEAACC89D}"/>
              </a:ext>
            </a:extLst>
          </p:cNvPr>
          <p:cNvSpPr txBox="1"/>
          <p:nvPr/>
        </p:nvSpPr>
        <p:spPr>
          <a:xfrm>
            <a:off x="6096000" y="329787"/>
            <a:ext cx="44270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Quasi-parallel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plasma crosses shock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Inertial slope increases (more +</a:t>
            </a:r>
            <a:r>
              <a:rPr lang="en-GB" dirty="0" err="1"/>
              <a:t>ve</a:t>
            </a:r>
            <a:r>
              <a:rPr lang="en-GB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Ion slope steepens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GB" baseline="30000" dirty="0"/>
              <a:t>-</a:t>
            </a:r>
            <a:r>
              <a:rPr lang="en-GB" dirty="0"/>
              <a:t> slope steepens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Inertial slope -5/3 in SW, gets shallower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Ion slope -5/3 in SW, gets steeper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 slope -2 in SW, covers -2 -&gt; -5 in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length? Unclear. Maybe decreases approaching foreshock and then does other stuff?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Kurtosis? Again fairly unclear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Max kurtosis higher in SW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Distribution broader w/ lower max in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567A8-6E50-494F-B15C-2F3E193BE1EC}"/>
              </a:ext>
            </a:extLst>
          </p:cNvPr>
          <p:cNvSpPr/>
          <p:nvPr/>
        </p:nvSpPr>
        <p:spPr>
          <a:xfrm>
            <a:off x="1873770" y="1172901"/>
            <a:ext cx="8649325" cy="2034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CC03B-9416-B942-B2D6-5A850FEBEA86}"/>
              </a:ext>
            </a:extLst>
          </p:cNvPr>
          <p:cNvSpPr/>
          <p:nvPr/>
        </p:nvSpPr>
        <p:spPr>
          <a:xfrm>
            <a:off x="1861278" y="3292255"/>
            <a:ext cx="8649325" cy="11148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5DC65-69D0-1842-A21C-317F90435E0E}"/>
              </a:ext>
            </a:extLst>
          </p:cNvPr>
          <p:cNvSpPr/>
          <p:nvPr/>
        </p:nvSpPr>
        <p:spPr>
          <a:xfrm>
            <a:off x="1861277" y="4492504"/>
            <a:ext cx="8649325" cy="14660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01B17B-E405-C14E-B2BF-7C04828F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125"/>
            <a:ext cx="6096000" cy="462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6DFA5-8495-BF42-9D5A-C91D6807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863124"/>
            <a:ext cx="6095999" cy="4620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30B74-E346-A643-8D04-96837645B129}"/>
              </a:ext>
            </a:extLst>
          </p:cNvPr>
          <p:cNvSpPr txBox="1"/>
          <p:nvPr/>
        </p:nvSpPr>
        <p:spPr>
          <a:xfrm>
            <a:off x="0" y="0"/>
            <a:ext cx="3492708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quasi-perp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ED4A-3868-DD48-84EE-5EAB654B35FB}"/>
              </a:ext>
            </a:extLst>
          </p:cNvPr>
          <p:cNvSpPr txBox="1"/>
          <p:nvPr/>
        </p:nvSpPr>
        <p:spPr>
          <a:xfrm>
            <a:off x="6115989" y="257320"/>
            <a:ext cx="5166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Dip in inert. Slope In foreshock. All slopes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 and ion slopes different more often. Might still average out to same though?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Inert. Slope not -5/3 as much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3C0C9-F5FB-614C-902A-646F3A428C2B}"/>
              </a:ext>
            </a:extLst>
          </p:cNvPr>
          <p:cNvSpPr txBox="1"/>
          <p:nvPr/>
        </p:nvSpPr>
        <p:spPr>
          <a:xfrm>
            <a:off x="929391" y="257320"/>
            <a:ext cx="5166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Inert. Slope consistently shallowest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 slope steepens across shock to overlap (</a:t>
            </a:r>
            <a:r>
              <a:rPr lang="en-GB" dirty="0" err="1"/>
              <a:t>ish</a:t>
            </a:r>
            <a:r>
              <a:rPr lang="en-GB" dirty="0"/>
              <a:t>) with 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Inert-&gt;ion spectral break occurring @ scale &lt; </a:t>
            </a:r>
            <a:r>
              <a:rPr lang="en-GB" dirty="0" err="1"/>
              <a:t>d_i</a:t>
            </a:r>
            <a:r>
              <a:rPr lang="en-GB" dirty="0"/>
              <a:t> &amp; </a:t>
            </a:r>
            <a:r>
              <a:rPr lang="en-GB" dirty="0" err="1"/>
              <a:t>rho_i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B4ED261-5258-5249-AE9E-8D90FBE4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874"/>
            <a:ext cx="6096000" cy="46201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A2C125-A514-0941-B6EC-B5DF0DE0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7874"/>
            <a:ext cx="6096000" cy="4620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7D87F-8636-FC40-AA39-C858385576BF}"/>
              </a:ext>
            </a:extLst>
          </p:cNvPr>
          <p:cNvSpPr txBox="1"/>
          <p:nvPr/>
        </p:nvSpPr>
        <p:spPr>
          <a:xfrm>
            <a:off x="0" y="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Quasi-perp vs. quasi-para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3CC88-0A17-BE43-A4D8-71FE5C0F171E}"/>
              </a:ext>
            </a:extLst>
          </p:cNvPr>
          <p:cNvSpPr txBox="1"/>
          <p:nvPr/>
        </p:nvSpPr>
        <p:spPr>
          <a:xfrm>
            <a:off x="6115989" y="25732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change in inertial length &amp; </a:t>
            </a:r>
            <a:r>
              <a:rPr lang="en-GB" dirty="0" err="1"/>
              <a:t>gyroradius</a:t>
            </a:r>
            <a:r>
              <a:rPr lang="en-GB" dirty="0"/>
              <a:t> for ions and electrons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Inert-&gt;ion spectral break occurring between </a:t>
            </a:r>
            <a:r>
              <a:rPr lang="en-GB" dirty="0" err="1"/>
              <a:t>d_i</a:t>
            </a:r>
            <a:r>
              <a:rPr lang="en-GB" dirty="0"/>
              <a:t> &amp; </a:t>
            </a:r>
            <a:r>
              <a:rPr lang="en-GB" dirty="0" err="1"/>
              <a:t>rho_i</a:t>
            </a:r>
            <a:r>
              <a:rPr lang="en-GB" dirty="0"/>
              <a:t> in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ion &amp; electron slopes steeper across shock.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inert. Slope to &gt; -5/3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308E1-83FA-9541-8E6C-BFBAF136F3BA}"/>
              </a:ext>
            </a:extLst>
          </p:cNvPr>
          <p:cNvSpPr txBox="1"/>
          <p:nvPr/>
        </p:nvSpPr>
        <p:spPr>
          <a:xfrm>
            <a:off x="914402" y="257320"/>
            <a:ext cx="518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 scale waves present in both?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Ion &amp; electron slopes look to be similar on average. Inert. Slope shallower in </a:t>
            </a:r>
            <a:r>
              <a:rPr lang="en-GB" dirty="0" err="1"/>
              <a:t>quas</a:t>
            </a:r>
            <a:r>
              <a:rPr lang="en-GB" dirty="0"/>
              <a:t>-para</a:t>
            </a:r>
          </a:p>
        </p:txBody>
      </p:sp>
    </p:spTree>
    <p:extLst>
      <p:ext uri="{BB962C8B-B14F-4D97-AF65-F5344CB8AC3E}">
        <p14:creationId xmlns:p14="http://schemas.microsoft.com/office/powerpoint/2010/main" val="428517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68067C4-C01E-2345-B498-683B2DC6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11" y="0"/>
            <a:ext cx="8301789" cy="3429000"/>
          </a:xfrm>
          <a:prstGeom prst="rect">
            <a:avLst/>
          </a:prstGeom>
        </p:spPr>
      </p:pic>
      <p:pic>
        <p:nvPicPr>
          <p:cNvPr id="7" name="Picture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C725408-5437-3F49-A487-8B53D166E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11" y="3428999"/>
            <a:ext cx="8301787" cy="34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48FF5-E93C-C842-A52A-E7260EB35EDE}"/>
              </a:ext>
            </a:extLst>
          </p:cNvPr>
          <p:cNvSpPr txBox="1"/>
          <p:nvPr/>
        </p:nvSpPr>
        <p:spPr>
          <a:xfrm>
            <a:off x="493486" y="464457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Both quasi-para</a:t>
            </a:r>
          </a:p>
        </p:txBody>
      </p:sp>
    </p:spTree>
    <p:extLst>
      <p:ext uri="{BB962C8B-B14F-4D97-AF65-F5344CB8AC3E}">
        <p14:creationId xmlns:p14="http://schemas.microsoft.com/office/powerpoint/2010/main" val="240856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437EE34C-5FA4-4342-8EE3-93821FB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11" y="-1"/>
            <a:ext cx="8301787" cy="342899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059D8A4-C659-4948-9682-CB9F4DF1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11" y="3429000"/>
            <a:ext cx="8301789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10F1-B18B-0049-8BFD-64DBFE5429F7}"/>
              </a:ext>
            </a:extLst>
          </p:cNvPr>
          <p:cNvSpPr txBox="1"/>
          <p:nvPr/>
        </p:nvSpPr>
        <p:spPr>
          <a:xfrm>
            <a:off x="624114" y="478971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Quasi-para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7FC44-88C9-2D4D-9A90-7039888CDB49}"/>
              </a:ext>
            </a:extLst>
          </p:cNvPr>
          <p:cNvSpPr txBox="1"/>
          <p:nvPr/>
        </p:nvSpPr>
        <p:spPr>
          <a:xfrm>
            <a:off x="624114" y="412205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Quasi-Perp</a:t>
            </a:r>
          </a:p>
        </p:txBody>
      </p:sp>
    </p:spTree>
    <p:extLst>
      <p:ext uri="{BB962C8B-B14F-4D97-AF65-F5344CB8AC3E}">
        <p14:creationId xmlns:p14="http://schemas.microsoft.com/office/powerpoint/2010/main" val="16229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EE2B19-B0FC-4941-ABB0-092B4AA7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435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854D50A-5A0C-8040-B804-97BF3562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8D3C49-4352-C546-8252-6AFE87A2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6096000" cy="45720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13F70A8-3A12-DF4F-8C47-4EF7ECB3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8" y="0"/>
            <a:ext cx="4572000" cy="3429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1EDD943-A79E-CF4A-8EB1-06291C600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D8ECA4-0289-9F4A-8C42-B370927B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096000" cy="4572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2D41BA7-36A4-9D4D-9748-89521A1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9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314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Plank</dc:creator>
  <cp:lastModifiedBy>James Plank</cp:lastModifiedBy>
  <cp:revision>4</cp:revision>
  <dcterms:created xsi:type="dcterms:W3CDTF">2021-09-01T07:04:09Z</dcterms:created>
  <dcterms:modified xsi:type="dcterms:W3CDTF">2021-09-01T18:35:36Z</dcterms:modified>
</cp:coreProperties>
</file>