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90948-9FCF-4DC4-A51A-6EAD641484CF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9D1B-2377-4153-92F2-3E6CF7C1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CS1B Final Project</a:t>
            </a:r>
          </a:p>
          <a:p>
            <a:r>
              <a:rPr lang="en-US" dirty="0"/>
              <a:t>Matthew, </a:t>
            </a:r>
            <a:r>
              <a:rPr lang="en-US" dirty="0" err="1"/>
              <a:t>Loveleen</a:t>
            </a:r>
            <a:r>
              <a:rPr lang="en-US" dirty="0"/>
              <a:t>, David, John</a:t>
            </a:r>
          </a:p>
        </p:txBody>
      </p:sp>
    </p:spTree>
    <p:extLst>
      <p:ext uri="{BB962C8B-B14F-4D97-AF65-F5344CB8AC3E}">
        <p14:creationId xmlns:p14="http://schemas.microsoft.com/office/powerpoint/2010/main" val="32887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Hotel Reservation System</vt:lpstr>
      <vt:lpstr>Overview</vt:lpstr>
      <vt:lpstr>Inheritance</vt:lpstr>
      <vt:lpstr>Abstract Class</vt:lpstr>
      <vt:lpstr>Polymorphism</vt:lpstr>
      <vt:lpstr>Interface</vt:lpstr>
      <vt:lpstr>Java Collections Framework</vt:lpstr>
      <vt:lpstr>Text I/O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</dc:title>
  <dc:creator>T3600</dc:creator>
  <cp:lastModifiedBy>T3600</cp:lastModifiedBy>
  <cp:revision>2</cp:revision>
  <dcterms:created xsi:type="dcterms:W3CDTF">2016-06-13T00:57:41Z</dcterms:created>
  <dcterms:modified xsi:type="dcterms:W3CDTF">2016-06-13T01:26:38Z</dcterms:modified>
</cp:coreProperties>
</file>