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3811-A1A1-9045-7FB8-CCCA52D00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F6F0E-4770-1376-1866-78161C62F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A6502-6A5B-3E0A-420B-E6451F84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1453-DAA9-451A-B3E0-1CA921264989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B5700-E9BC-D8B1-6CCE-8B366A0A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C2D56-B6E6-CD81-5F01-6941487D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D10F-72BA-40FC-980F-9D17731E6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C6CA-EF2D-6F6B-4D4C-1C74675E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6D774-525C-B6E9-2E35-05C820639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90014-9AD9-2782-209A-82E1A773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1453-DAA9-451A-B3E0-1CA921264989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2D0A8-3B55-53A5-0983-C6635910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603AF-EACF-0174-5C83-004F4A6D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D10F-72BA-40FC-980F-9D17731E6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09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70180-CDF8-BFA0-1FD1-EE8D24ADD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53588-EDFB-9DE5-FCF1-A6CDD6052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EA103-0DF3-DE0E-5327-3103A278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1453-DAA9-451A-B3E0-1CA921264989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170F3-96DA-52B0-0B48-168D6B42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C8640-CE0C-0F62-0D0E-8B660AE9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D10F-72BA-40FC-980F-9D17731E6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61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981F-3F7C-450C-45AF-A30C8AFB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1A749-BF08-6C35-C136-5B9035FB9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B1D4F-BB20-AC2B-9938-8EF78AFD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1453-DAA9-451A-B3E0-1CA921264989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9D896-4705-9D06-815A-6938A4FD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72C0F-9340-765E-21F9-660D75E1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D10F-72BA-40FC-980F-9D17731E6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01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E3BD-8445-2EAF-A0E6-6F5B61A7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2BA6-2FA4-56C2-E48F-19DBEC89C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B673A-D272-DBAB-214E-5FD4E0E8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1453-DAA9-451A-B3E0-1CA921264989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49C96-7395-F4E5-C8F3-39734D91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BE10-9247-67A9-4BF8-4D4A2AFF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D10F-72BA-40FC-980F-9D17731E6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00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7D17-62DE-96C9-CAF9-FBDDC6A0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B0D57-1889-3E87-F3BC-1E9BA4301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785D7-0EE0-7DAB-C52B-1858C927E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E1FA0-CB05-AF10-A6BD-57E28CDF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1453-DAA9-451A-B3E0-1CA921264989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3F2D6-08DD-532C-F864-F7013B8D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D5C19-6054-CCB2-23BE-E05B8007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D10F-72BA-40FC-980F-9D17731E6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53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AC7B-C7FE-18D2-3374-39B126BE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58D07-2BC6-1AD3-6718-D1084511D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87BB2-A049-AC01-C46E-DF045A05A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97076-BC1B-4D5F-F932-148D81C6C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82B33-03D5-8411-EDF9-18416ADFE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60B37-4BE1-DBBC-A381-27E10AB3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1453-DAA9-451A-B3E0-1CA921264989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873FF-F150-C00D-1246-2B56883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A1F85-9F8F-2EF0-DFD8-3400007E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D10F-72BA-40FC-980F-9D17731E6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95B2-E5D7-36E8-EDAB-06E0A956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8695-7BBD-3E2A-6F03-81C0260C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1453-DAA9-451A-B3E0-1CA921264989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61825-E445-086A-08D7-64222685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CF922-55F7-B9A8-4085-80A61BA9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D10F-72BA-40FC-980F-9D17731E6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31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4917A-85D4-A5F6-BDEC-80170563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1453-DAA9-451A-B3E0-1CA921264989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0192E-8694-C554-333E-1023036D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85019-7F25-A75B-3F4C-1A7A7FEF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D10F-72BA-40FC-980F-9D17731E6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60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099C-F636-4B66-D50C-5ECDAFC0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5C7B-D610-2FBA-B0D7-643DD5A0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3BCE7-9785-75ED-A570-3464B9A09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91C84-931B-DEBD-DDD3-53A46480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1453-DAA9-451A-B3E0-1CA921264989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8F2AA-0CE0-17C7-7F00-C281E0D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87A22-EC65-3B69-5A39-430D0252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D10F-72BA-40FC-980F-9D17731E6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09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B42A-91D4-93BA-47B5-7EDE4875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068E8-3C2D-BB49-7981-F12150ADB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FF6BA-6811-DE4E-E76C-4E8592673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05F3D-16D2-430C-CBB8-FA690E7B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1453-DAA9-451A-B3E0-1CA921264989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14A16-0D0C-4B6D-B9E3-532B3E5E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85BAD-F4CF-042A-7BC9-CDCFC7CA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D10F-72BA-40FC-980F-9D17731E6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94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F52F7-D406-9B1C-3268-F5D1EFD0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986B9-ED15-91BF-32CD-5EB44C514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76979-CCE0-FBB1-15F3-E2812AAEF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E1453-DAA9-451A-B3E0-1CA921264989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A56CD-0A08-0581-2002-666F4A0F5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6181-C6FE-049B-A93D-CB843F2A3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AD10F-72BA-40FC-980F-9D17731E6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0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F6A9D73-8F49-8FFD-EBBB-69B59BB93814}"/>
              </a:ext>
            </a:extLst>
          </p:cNvPr>
          <p:cNvCxnSpPr>
            <a:stCxn id="3" idx="2"/>
            <a:endCxn id="80" idx="2"/>
          </p:cNvCxnSpPr>
          <p:nvPr/>
        </p:nvCxnSpPr>
        <p:spPr>
          <a:xfrm flipH="1">
            <a:off x="5741939" y="633969"/>
            <a:ext cx="7500" cy="763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1F7425A-99AE-BCBA-3A9B-7896B59FF8BE}"/>
              </a:ext>
            </a:extLst>
          </p:cNvPr>
          <p:cNvCxnSpPr>
            <a:stCxn id="22" idx="2"/>
            <a:endCxn id="110" idx="2"/>
          </p:cNvCxnSpPr>
          <p:nvPr/>
        </p:nvCxnSpPr>
        <p:spPr>
          <a:xfrm flipH="1">
            <a:off x="11312948" y="1343637"/>
            <a:ext cx="121707" cy="3339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227818-3E73-FBB9-8F57-DD7F8F4ECB12}"/>
              </a:ext>
            </a:extLst>
          </p:cNvPr>
          <p:cNvCxnSpPr>
            <a:endCxn id="58" idx="2"/>
          </p:cNvCxnSpPr>
          <p:nvPr/>
        </p:nvCxnSpPr>
        <p:spPr>
          <a:xfrm flipH="1">
            <a:off x="10290135" y="1268486"/>
            <a:ext cx="24326" cy="522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2BAEB54-1E68-10F0-45A1-89A2030AADBA}"/>
              </a:ext>
            </a:extLst>
          </p:cNvPr>
          <p:cNvCxnSpPr>
            <a:stCxn id="20" idx="2"/>
            <a:endCxn id="104" idx="2"/>
          </p:cNvCxnSpPr>
          <p:nvPr/>
        </p:nvCxnSpPr>
        <p:spPr>
          <a:xfrm>
            <a:off x="9171153" y="1333447"/>
            <a:ext cx="17826" cy="53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56E3FA1-7DD2-2F55-33B0-7190EF0450B9}"/>
              </a:ext>
            </a:extLst>
          </p:cNvPr>
          <p:cNvCxnSpPr>
            <a:stCxn id="19" idx="2"/>
            <a:endCxn id="103" idx="2"/>
          </p:cNvCxnSpPr>
          <p:nvPr/>
        </p:nvCxnSpPr>
        <p:spPr>
          <a:xfrm>
            <a:off x="7988254" y="1342806"/>
            <a:ext cx="31310" cy="56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256CA8E-96B5-9FD7-B2ED-3A067FC8BA26}"/>
              </a:ext>
            </a:extLst>
          </p:cNvPr>
          <p:cNvCxnSpPr>
            <a:stCxn id="18" idx="2"/>
            <a:endCxn id="49" idx="2"/>
          </p:cNvCxnSpPr>
          <p:nvPr/>
        </p:nvCxnSpPr>
        <p:spPr>
          <a:xfrm flipH="1">
            <a:off x="6852392" y="1348836"/>
            <a:ext cx="11743" cy="44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C8C358E-1248-53FF-C952-B41C9EC1A537}"/>
              </a:ext>
            </a:extLst>
          </p:cNvPr>
          <p:cNvCxnSpPr>
            <a:stCxn id="17" idx="2"/>
            <a:endCxn id="73" idx="2"/>
          </p:cNvCxnSpPr>
          <p:nvPr/>
        </p:nvCxnSpPr>
        <p:spPr>
          <a:xfrm flipH="1">
            <a:off x="5686599" y="1352129"/>
            <a:ext cx="62842" cy="3760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727295D-CFF7-6DE8-E43B-B2A1702E4110}"/>
              </a:ext>
            </a:extLst>
          </p:cNvPr>
          <p:cNvCxnSpPr>
            <a:stCxn id="16" idx="2"/>
            <a:endCxn id="96" idx="2"/>
          </p:cNvCxnSpPr>
          <p:nvPr/>
        </p:nvCxnSpPr>
        <p:spPr>
          <a:xfrm flipH="1">
            <a:off x="4358492" y="1352129"/>
            <a:ext cx="74864" cy="493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57EB1C-3F2A-881C-FD9D-B5B7614CBE87}"/>
              </a:ext>
            </a:extLst>
          </p:cNvPr>
          <p:cNvCxnSpPr>
            <a:stCxn id="78" idx="2"/>
            <a:endCxn id="90" idx="2"/>
          </p:cNvCxnSpPr>
          <p:nvPr/>
        </p:nvCxnSpPr>
        <p:spPr>
          <a:xfrm>
            <a:off x="2818342" y="1393664"/>
            <a:ext cx="7100" cy="47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5E2E2F-AEAE-B5DC-3C20-44D0E193CB39}"/>
              </a:ext>
            </a:extLst>
          </p:cNvPr>
          <p:cNvCxnSpPr>
            <a:stCxn id="12" idx="2"/>
            <a:endCxn id="36" idx="2"/>
          </p:cNvCxnSpPr>
          <p:nvPr/>
        </p:nvCxnSpPr>
        <p:spPr>
          <a:xfrm flipH="1">
            <a:off x="1032331" y="1349609"/>
            <a:ext cx="4" cy="211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1491324-A43D-A2FF-2D97-734408C606EC}"/>
              </a:ext>
            </a:extLst>
          </p:cNvPr>
          <p:cNvCxnSpPr>
            <a:stCxn id="12" idx="3"/>
            <a:endCxn id="22" idx="1"/>
          </p:cNvCxnSpPr>
          <p:nvPr/>
        </p:nvCxnSpPr>
        <p:spPr>
          <a:xfrm flipV="1">
            <a:off x="1824156" y="1212832"/>
            <a:ext cx="9093667" cy="5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9DCF97A-5D1E-6728-A073-08F5F9BEFCBB}"/>
              </a:ext>
            </a:extLst>
          </p:cNvPr>
          <p:cNvSpPr/>
          <p:nvPr/>
        </p:nvSpPr>
        <p:spPr>
          <a:xfrm>
            <a:off x="5347152" y="336285"/>
            <a:ext cx="673322" cy="3144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E0F9A24-FA4A-7FD8-A22A-130AAB8D18FA}"/>
              </a:ext>
            </a:extLst>
          </p:cNvPr>
          <p:cNvSpPr/>
          <p:nvPr/>
        </p:nvSpPr>
        <p:spPr>
          <a:xfrm>
            <a:off x="10900204" y="4390755"/>
            <a:ext cx="825488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ABE4FF6-0B11-24AE-5BF9-1B37D5DF3B4C}"/>
              </a:ext>
            </a:extLst>
          </p:cNvPr>
          <p:cNvSpPr/>
          <p:nvPr/>
        </p:nvSpPr>
        <p:spPr>
          <a:xfrm>
            <a:off x="10938514" y="3804565"/>
            <a:ext cx="825488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42D125C-1F71-4935-7207-518E35076B28}"/>
              </a:ext>
            </a:extLst>
          </p:cNvPr>
          <p:cNvSpPr/>
          <p:nvPr/>
        </p:nvSpPr>
        <p:spPr>
          <a:xfrm>
            <a:off x="10940005" y="3247683"/>
            <a:ext cx="825488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DA0B42A-0834-BC37-5DDB-4781808C8900}"/>
              </a:ext>
            </a:extLst>
          </p:cNvPr>
          <p:cNvSpPr/>
          <p:nvPr/>
        </p:nvSpPr>
        <p:spPr>
          <a:xfrm>
            <a:off x="10900204" y="2716049"/>
            <a:ext cx="825488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D3CFF03-9817-2929-2197-DD103E6CDB0E}"/>
              </a:ext>
            </a:extLst>
          </p:cNvPr>
          <p:cNvSpPr/>
          <p:nvPr/>
        </p:nvSpPr>
        <p:spPr>
          <a:xfrm>
            <a:off x="10943206" y="2131207"/>
            <a:ext cx="825488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E64C0D8-1389-4630-7E42-6D544F3E1ABE}"/>
              </a:ext>
            </a:extLst>
          </p:cNvPr>
          <p:cNvSpPr/>
          <p:nvPr/>
        </p:nvSpPr>
        <p:spPr>
          <a:xfrm>
            <a:off x="10916036" y="1535255"/>
            <a:ext cx="825488" cy="2923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F0ED6BC-950F-B7B0-F2CE-8C6274A020BC}"/>
              </a:ext>
            </a:extLst>
          </p:cNvPr>
          <p:cNvSpPr/>
          <p:nvPr/>
        </p:nvSpPr>
        <p:spPr>
          <a:xfrm>
            <a:off x="9903258" y="1575524"/>
            <a:ext cx="825488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10DC7E0-0FCB-69D2-A369-687FE6FE154F}"/>
              </a:ext>
            </a:extLst>
          </p:cNvPr>
          <p:cNvSpPr/>
          <p:nvPr/>
        </p:nvSpPr>
        <p:spPr>
          <a:xfrm>
            <a:off x="8776235" y="1575524"/>
            <a:ext cx="825488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4537DA-C8E4-B344-EFE7-E44AEDF2F651}"/>
              </a:ext>
            </a:extLst>
          </p:cNvPr>
          <p:cNvSpPr/>
          <p:nvPr/>
        </p:nvSpPr>
        <p:spPr>
          <a:xfrm>
            <a:off x="7606820" y="1612039"/>
            <a:ext cx="825488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62B8A3E-3C09-74BE-9E94-1F559EB8105C}"/>
              </a:ext>
            </a:extLst>
          </p:cNvPr>
          <p:cNvSpPr/>
          <p:nvPr/>
        </p:nvSpPr>
        <p:spPr>
          <a:xfrm>
            <a:off x="6478793" y="1612039"/>
            <a:ext cx="825488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060A52-6091-233E-10E0-5712471E9ABA}"/>
              </a:ext>
            </a:extLst>
          </p:cNvPr>
          <p:cNvSpPr/>
          <p:nvPr/>
        </p:nvSpPr>
        <p:spPr>
          <a:xfrm>
            <a:off x="5302818" y="4885208"/>
            <a:ext cx="825488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6A444-9C0D-5AE6-F668-204B70B5A91F}"/>
              </a:ext>
            </a:extLst>
          </p:cNvPr>
          <p:cNvSpPr/>
          <p:nvPr/>
        </p:nvSpPr>
        <p:spPr>
          <a:xfrm>
            <a:off x="5329195" y="4310952"/>
            <a:ext cx="825488" cy="2923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F159AD5-3768-F1F5-1F40-C8371FCB5375}"/>
              </a:ext>
            </a:extLst>
          </p:cNvPr>
          <p:cNvSpPr/>
          <p:nvPr/>
        </p:nvSpPr>
        <p:spPr>
          <a:xfrm>
            <a:off x="5370575" y="3795738"/>
            <a:ext cx="825488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3F98170-626D-918B-99A9-44EC3ACCFACC}"/>
              </a:ext>
            </a:extLst>
          </p:cNvPr>
          <p:cNvSpPr/>
          <p:nvPr/>
        </p:nvSpPr>
        <p:spPr>
          <a:xfrm>
            <a:off x="5329195" y="3247683"/>
            <a:ext cx="825488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4FDB46-BB8F-8C00-6FF2-F31F1A39573C}"/>
              </a:ext>
            </a:extLst>
          </p:cNvPr>
          <p:cNvSpPr/>
          <p:nvPr/>
        </p:nvSpPr>
        <p:spPr>
          <a:xfrm>
            <a:off x="5347152" y="2706004"/>
            <a:ext cx="825488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65D8412-B40D-4109-F92D-209FA9855775}"/>
              </a:ext>
            </a:extLst>
          </p:cNvPr>
          <p:cNvSpPr/>
          <p:nvPr/>
        </p:nvSpPr>
        <p:spPr>
          <a:xfrm>
            <a:off x="5362252" y="2109077"/>
            <a:ext cx="825488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F21DB00-0B19-BFF7-97FF-F65BCAB8A0E7}"/>
              </a:ext>
            </a:extLst>
          </p:cNvPr>
          <p:cNvSpPr/>
          <p:nvPr/>
        </p:nvSpPr>
        <p:spPr>
          <a:xfrm>
            <a:off x="5306123" y="1551724"/>
            <a:ext cx="825488" cy="2923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A252E74-999F-AA39-563D-CB7E64CA032F}"/>
              </a:ext>
            </a:extLst>
          </p:cNvPr>
          <p:cNvSpPr/>
          <p:nvPr/>
        </p:nvSpPr>
        <p:spPr>
          <a:xfrm>
            <a:off x="3945748" y="5994035"/>
            <a:ext cx="825488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ED7B04E-B886-1512-0F5A-391BBFFB6F1E}"/>
              </a:ext>
            </a:extLst>
          </p:cNvPr>
          <p:cNvSpPr/>
          <p:nvPr/>
        </p:nvSpPr>
        <p:spPr>
          <a:xfrm>
            <a:off x="3846742" y="5461242"/>
            <a:ext cx="1023501" cy="2923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8A31A48-8B79-8EB6-E0F2-085A307FEA3B}"/>
              </a:ext>
            </a:extLst>
          </p:cNvPr>
          <p:cNvSpPr/>
          <p:nvPr/>
        </p:nvSpPr>
        <p:spPr>
          <a:xfrm>
            <a:off x="3959491" y="4930560"/>
            <a:ext cx="910752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F9C736F-37A5-B37D-A027-4D1E9E77AC5A}"/>
              </a:ext>
            </a:extLst>
          </p:cNvPr>
          <p:cNvSpPr/>
          <p:nvPr/>
        </p:nvSpPr>
        <p:spPr>
          <a:xfrm>
            <a:off x="3881480" y="4368292"/>
            <a:ext cx="1124264" cy="2923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A2D3751-1BD0-4389-4ACD-D4C908204CD0}"/>
              </a:ext>
            </a:extLst>
          </p:cNvPr>
          <p:cNvSpPr/>
          <p:nvPr/>
        </p:nvSpPr>
        <p:spPr>
          <a:xfrm>
            <a:off x="4035399" y="3771920"/>
            <a:ext cx="825488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D5F5B9C-E155-95CC-328D-A7DA294A047F}"/>
              </a:ext>
            </a:extLst>
          </p:cNvPr>
          <p:cNvSpPr/>
          <p:nvPr/>
        </p:nvSpPr>
        <p:spPr>
          <a:xfrm>
            <a:off x="4044755" y="3261416"/>
            <a:ext cx="825488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FA41459-A9A1-0C43-2F84-D8745559B3E3}"/>
              </a:ext>
            </a:extLst>
          </p:cNvPr>
          <p:cNvSpPr/>
          <p:nvPr/>
        </p:nvSpPr>
        <p:spPr>
          <a:xfrm>
            <a:off x="4030534" y="2706004"/>
            <a:ext cx="825488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EEAD4DA-D59F-ED56-26A7-A533AB8C1333}"/>
              </a:ext>
            </a:extLst>
          </p:cNvPr>
          <p:cNvSpPr/>
          <p:nvPr/>
        </p:nvSpPr>
        <p:spPr>
          <a:xfrm>
            <a:off x="4010460" y="2119814"/>
            <a:ext cx="825488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9AAD64F-F7EE-F316-0E9E-E0112FD42547}"/>
              </a:ext>
            </a:extLst>
          </p:cNvPr>
          <p:cNvSpPr/>
          <p:nvPr/>
        </p:nvSpPr>
        <p:spPr>
          <a:xfrm>
            <a:off x="4027279" y="1551724"/>
            <a:ext cx="825488" cy="2923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8FFBE81-6975-4784-D8E2-F39D7FCEC0C5}"/>
              </a:ext>
            </a:extLst>
          </p:cNvPr>
          <p:cNvSpPr/>
          <p:nvPr/>
        </p:nvSpPr>
        <p:spPr>
          <a:xfrm>
            <a:off x="2412698" y="1575524"/>
            <a:ext cx="825488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CB01569-3DE1-02A4-7187-DED5C45872FB}"/>
              </a:ext>
            </a:extLst>
          </p:cNvPr>
          <p:cNvSpPr/>
          <p:nvPr/>
        </p:nvSpPr>
        <p:spPr>
          <a:xfrm>
            <a:off x="614893" y="3209525"/>
            <a:ext cx="825488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A12D6A7-EF40-353A-D2C4-2D834C420612}"/>
              </a:ext>
            </a:extLst>
          </p:cNvPr>
          <p:cNvSpPr/>
          <p:nvPr/>
        </p:nvSpPr>
        <p:spPr>
          <a:xfrm>
            <a:off x="561851" y="2661474"/>
            <a:ext cx="931572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214F39A-A0C9-E77E-5FA1-F7779AECF15D}"/>
              </a:ext>
            </a:extLst>
          </p:cNvPr>
          <p:cNvSpPr/>
          <p:nvPr/>
        </p:nvSpPr>
        <p:spPr>
          <a:xfrm>
            <a:off x="614893" y="2109077"/>
            <a:ext cx="825488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D7E3F2D-8AB8-2A56-6CF3-5614BF6F653D}"/>
              </a:ext>
            </a:extLst>
          </p:cNvPr>
          <p:cNvSpPr/>
          <p:nvPr/>
        </p:nvSpPr>
        <p:spPr>
          <a:xfrm>
            <a:off x="639170" y="1565629"/>
            <a:ext cx="825488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5E83A37-40E1-AB71-E02B-2E4AF364958F}"/>
              </a:ext>
            </a:extLst>
          </p:cNvPr>
          <p:cNvSpPr/>
          <p:nvPr/>
        </p:nvSpPr>
        <p:spPr>
          <a:xfrm>
            <a:off x="10917823" y="1062650"/>
            <a:ext cx="876255" cy="29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54F5EF6-ACCB-CC57-E6A3-58B32B7FB2D1}"/>
              </a:ext>
            </a:extLst>
          </p:cNvPr>
          <p:cNvSpPr/>
          <p:nvPr/>
        </p:nvSpPr>
        <p:spPr>
          <a:xfrm>
            <a:off x="9884159" y="1062650"/>
            <a:ext cx="876255" cy="29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5E0CD33-F215-B7D3-F868-33580A3AD616}"/>
              </a:ext>
            </a:extLst>
          </p:cNvPr>
          <p:cNvSpPr/>
          <p:nvPr/>
        </p:nvSpPr>
        <p:spPr>
          <a:xfrm>
            <a:off x="8701732" y="1088045"/>
            <a:ext cx="876255" cy="29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06B3227-2B3A-3CA4-0D26-DDE4717B2E2E}"/>
              </a:ext>
            </a:extLst>
          </p:cNvPr>
          <p:cNvSpPr/>
          <p:nvPr/>
        </p:nvSpPr>
        <p:spPr>
          <a:xfrm>
            <a:off x="7633276" y="1101276"/>
            <a:ext cx="678662" cy="29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7FCFC79-D063-FC82-92E1-807C0E7D742A}"/>
              </a:ext>
            </a:extLst>
          </p:cNvPr>
          <p:cNvSpPr/>
          <p:nvPr/>
        </p:nvSpPr>
        <p:spPr>
          <a:xfrm>
            <a:off x="6478793" y="1088045"/>
            <a:ext cx="758694" cy="29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C5F9F44-C664-F124-9ED0-CD0BD94DDD4D}"/>
              </a:ext>
            </a:extLst>
          </p:cNvPr>
          <p:cNvSpPr/>
          <p:nvPr/>
        </p:nvSpPr>
        <p:spPr>
          <a:xfrm>
            <a:off x="5225107" y="1105516"/>
            <a:ext cx="1033664" cy="29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41A5EB-6938-56F7-073C-3C59F3B1FCE5}"/>
              </a:ext>
            </a:extLst>
          </p:cNvPr>
          <p:cNvSpPr/>
          <p:nvPr/>
        </p:nvSpPr>
        <p:spPr>
          <a:xfrm>
            <a:off x="3807725" y="1104283"/>
            <a:ext cx="1204759" cy="29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A04761-47B1-B487-3AAA-F2A7EC743CE1}"/>
              </a:ext>
            </a:extLst>
          </p:cNvPr>
          <p:cNvSpPr/>
          <p:nvPr/>
        </p:nvSpPr>
        <p:spPr>
          <a:xfrm>
            <a:off x="2004700" y="1101276"/>
            <a:ext cx="1627284" cy="29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EE4C637-E008-5103-204A-BAA85AD24188}"/>
              </a:ext>
            </a:extLst>
          </p:cNvPr>
          <p:cNvSpPr/>
          <p:nvPr/>
        </p:nvSpPr>
        <p:spPr>
          <a:xfrm>
            <a:off x="286176" y="1101276"/>
            <a:ext cx="1492307" cy="29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720382-D6E0-2A23-984F-67A6D560AED4}"/>
              </a:ext>
            </a:extLst>
          </p:cNvPr>
          <p:cNvSpPr txBox="1"/>
          <p:nvPr/>
        </p:nvSpPr>
        <p:spPr>
          <a:xfrm>
            <a:off x="5367776" y="264637"/>
            <a:ext cx="76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&lt;cv&gt;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340B2-0261-6431-F61C-13B5704F6712}"/>
              </a:ext>
            </a:extLst>
          </p:cNvPr>
          <p:cNvSpPr txBox="1"/>
          <p:nvPr/>
        </p:nvSpPr>
        <p:spPr>
          <a:xfrm>
            <a:off x="240513" y="1087999"/>
            <a:ext cx="1583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&lt;personal_information&gt;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DC85A0-913F-5AC8-480E-23A59C36EC76}"/>
              </a:ext>
            </a:extLst>
          </p:cNvPr>
          <p:cNvSpPr txBox="1"/>
          <p:nvPr/>
        </p:nvSpPr>
        <p:spPr>
          <a:xfrm>
            <a:off x="2007699" y="1087662"/>
            <a:ext cx="1940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&lt;professional_summary&gt;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8FE00-14A5-C493-EEE5-64CD3350E150}"/>
              </a:ext>
            </a:extLst>
          </p:cNvPr>
          <p:cNvSpPr txBox="1"/>
          <p:nvPr/>
        </p:nvSpPr>
        <p:spPr>
          <a:xfrm>
            <a:off x="3762424" y="1090519"/>
            <a:ext cx="134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&lt;work_experience&gt;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76246-D6D9-55AF-9913-D8C50D6C913E}"/>
              </a:ext>
            </a:extLst>
          </p:cNvPr>
          <p:cNvSpPr txBox="1"/>
          <p:nvPr/>
        </p:nvSpPr>
        <p:spPr>
          <a:xfrm>
            <a:off x="5302818" y="1090519"/>
            <a:ext cx="893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&lt;education&gt;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BBDAB-280A-38D8-FC83-6FA17374CAB0}"/>
              </a:ext>
            </a:extLst>
          </p:cNvPr>
          <p:cNvSpPr txBox="1"/>
          <p:nvPr/>
        </p:nvSpPr>
        <p:spPr>
          <a:xfrm>
            <a:off x="6484788" y="1056448"/>
            <a:ext cx="7586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&lt;</a:t>
            </a:r>
            <a:r>
              <a:rPr lang="en-GB" sz="1100" dirty="0"/>
              <a:t>awards</a:t>
            </a:r>
            <a:r>
              <a:rPr lang="en-GB" sz="1300" dirty="0"/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440027-36EB-8103-4BEA-732411291F25}"/>
              </a:ext>
            </a:extLst>
          </p:cNvPr>
          <p:cNvSpPr txBox="1"/>
          <p:nvPr/>
        </p:nvSpPr>
        <p:spPr>
          <a:xfrm>
            <a:off x="7664569" y="1050418"/>
            <a:ext cx="647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&lt;</a:t>
            </a:r>
            <a:r>
              <a:rPr lang="en-GB" sz="1100" dirty="0"/>
              <a:t>skills</a:t>
            </a:r>
            <a:r>
              <a:rPr lang="en-GB" sz="1300" dirty="0"/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3B356F-D722-6309-DBCE-B1750E42FD18}"/>
              </a:ext>
            </a:extLst>
          </p:cNvPr>
          <p:cNvSpPr txBox="1"/>
          <p:nvPr/>
        </p:nvSpPr>
        <p:spPr>
          <a:xfrm>
            <a:off x="8733025" y="1071837"/>
            <a:ext cx="876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&lt;interests&gt;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8DBE9D-E9FD-3972-C6D2-1B2517BD4D25}"/>
              </a:ext>
            </a:extLst>
          </p:cNvPr>
          <p:cNvSpPr txBox="1"/>
          <p:nvPr/>
        </p:nvSpPr>
        <p:spPr>
          <a:xfrm>
            <a:off x="9884159" y="1087813"/>
            <a:ext cx="1033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&lt;languages&gt;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864732-E05B-3F82-0996-73B6A9D7CADB}"/>
              </a:ext>
            </a:extLst>
          </p:cNvPr>
          <p:cNvSpPr txBox="1"/>
          <p:nvPr/>
        </p:nvSpPr>
        <p:spPr>
          <a:xfrm>
            <a:off x="10917823" y="1082027"/>
            <a:ext cx="1033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&lt;references&gt;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E8A149-A5F8-6435-4419-4A9FB4A6E144}"/>
              </a:ext>
            </a:extLst>
          </p:cNvPr>
          <p:cNvSpPr txBox="1"/>
          <p:nvPr/>
        </p:nvSpPr>
        <p:spPr>
          <a:xfrm>
            <a:off x="351479" y="1529375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name</a:t>
            </a:r>
            <a:r>
              <a:rPr lang="en-GB" sz="1100" dirty="0"/>
              <a:t>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DD47BB-7C98-58C3-6036-51111C7797C8}"/>
              </a:ext>
            </a:extLst>
          </p:cNvPr>
          <p:cNvSpPr txBox="1"/>
          <p:nvPr/>
        </p:nvSpPr>
        <p:spPr>
          <a:xfrm>
            <a:off x="351478" y="2090283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address</a:t>
            </a:r>
            <a:r>
              <a:rPr lang="en-GB" sz="1100" dirty="0"/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1CBA93-1432-02C1-54D5-DDBA65AE0D9E}"/>
              </a:ext>
            </a:extLst>
          </p:cNvPr>
          <p:cNvSpPr txBox="1"/>
          <p:nvPr/>
        </p:nvSpPr>
        <p:spPr>
          <a:xfrm>
            <a:off x="351477" y="2649577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telephone</a:t>
            </a:r>
            <a:r>
              <a:rPr lang="en-GB" sz="1100" dirty="0"/>
              <a:t>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092C28-85E3-ADFB-7725-29D809D5702C}"/>
              </a:ext>
            </a:extLst>
          </p:cNvPr>
          <p:cNvSpPr txBox="1"/>
          <p:nvPr/>
        </p:nvSpPr>
        <p:spPr>
          <a:xfrm>
            <a:off x="351476" y="3204989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email</a:t>
            </a:r>
            <a:r>
              <a:rPr lang="en-GB" sz="1100" dirty="0"/>
              <a:t>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9339A5-A6DC-4B3C-6E2F-A14E9AA95189}"/>
              </a:ext>
            </a:extLst>
          </p:cNvPr>
          <p:cNvSpPr txBox="1"/>
          <p:nvPr/>
        </p:nvSpPr>
        <p:spPr>
          <a:xfrm>
            <a:off x="2122287" y="1529375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summary</a:t>
            </a:r>
            <a:r>
              <a:rPr lang="en-GB" sz="1100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2D698-B125-A5B8-2C6B-A165E4BD2509}"/>
              </a:ext>
            </a:extLst>
          </p:cNvPr>
          <p:cNvSpPr txBox="1"/>
          <p:nvPr/>
        </p:nvSpPr>
        <p:spPr>
          <a:xfrm>
            <a:off x="3742579" y="1534871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job</a:t>
            </a:r>
            <a:r>
              <a:rPr lang="en-GB" sz="1100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D773B9-242A-82EF-EC6A-46FA724B26D2}"/>
              </a:ext>
            </a:extLst>
          </p:cNvPr>
          <p:cNvSpPr txBox="1"/>
          <p:nvPr/>
        </p:nvSpPr>
        <p:spPr>
          <a:xfrm>
            <a:off x="3742578" y="2094165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company</a:t>
            </a:r>
            <a:r>
              <a:rPr lang="en-GB" sz="1100" dirty="0"/>
              <a:t>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577732-B0D2-F0CF-4BD5-6415A2AE591B}"/>
              </a:ext>
            </a:extLst>
          </p:cNvPr>
          <p:cNvSpPr txBox="1"/>
          <p:nvPr/>
        </p:nvSpPr>
        <p:spPr>
          <a:xfrm>
            <a:off x="3742577" y="2649577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title</a:t>
            </a:r>
            <a:r>
              <a:rPr lang="en-GB" sz="1100" dirty="0"/>
              <a:t>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48D7EB-2AA9-6854-C5CC-98903798A5BB}"/>
              </a:ext>
            </a:extLst>
          </p:cNvPr>
          <p:cNvSpPr txBox="1"/>
          <p:nvPr/>
        </p:nvSpPr>
        <p:spPr>
          <a:xfrm>
            <a:off x="5043510" y="1534871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institution</a:t>
            </a:r>
            <a:r>
              <a:rPr lang="en-GB" sz="1100" dirty="0"/>
              <a:t>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899B95-2F19-6DD3-4AFE-1D8FB174F9B8}"/>
              </a:ext>
            </a:extLst>
          </p:cNvPr>
          <p:cNvSpPr txBox="1"/>
          <p:nvPr/>
        </p:nvSpPr>
        <p:spPr>
          <a:xfrm>
            <a:off x="5043509" y="2094165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name</a:t>
            </a:r>
            <a:r>
              <a:rPr lang="en-GB" sz="1100" dirty="0"/>
              <a:t>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0A9B5D-8D5B-DFD7-C5A9-7C06ED999148}"/>
              </a:ext>
            </a:extLst>
          </p:cNvPr>
          <p:cNvSpPr txBox="1"/>
          <p:nvPr/>
        </p:nvSpPr>
        <p:spPr>
          <a:xfrm>
            <a:off x="5043508" y="2649577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period</a:t>
            </a:r>
            <a:r>
              <a:rPr lang="en-GB" sz="1100" dirty="0"/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903641-807F-FA25-D4AE-CEA01EEDAD39}"/>
              </a:ext>
            </a:extLst>
          </p:cNvPr>
          <p:cNvSpPr txBox="1"/>
          <p:nvPr/>
        </p:nvSpPr>
        <p:spPr>
          <a:xfrm>
            <a:off x="6171537" y="1534871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award</a:t>
            </a:r>
            <a:r>
              <a:rPr lang="en-GB" sz="1100" dirty="0"/>
              <a:t>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F8F684-0262-C82C-15D3-05F722E4930D}"/>
              </a:ext>
            </a:extLst>
          </p:cNvPr>
          <p:cNvSpPr txBox="1"/>
          <p:nvPr/>
        </p:nvSpPr>
        <p:spPr>
          <a:xfrm>
            <a:off x="7238784" y="1529375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skill</a:t>
            </a:r>
            <a:r>
              <a:rPr lang="en-GB" sz="1100" dirty="0"/>
              <a:t>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E168B7-D19B-1AD1-4937-ACA62D23224A}"/>
              </a:ext>
            </a:extLst>
          </p:cNvPr>
          <p:cNvSpPr txBox="1"/>
          <p:nvPr/>
        </p:nvSpPr>
        <p:spPr>
          <a:xfrm>
            <a:off x="8450257" y="1529375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interest</a:t>
            </a:r>
            <a:r>
              <a:rPr lang="en-GB" sz="1100" dirty="0"/>
              <a:t>&gt;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9F4424-2CED-3D9C-43B3-492E02D46DFC}"/>
              </a:ext>
            </a:extLst>
          </p:cNvPr>
          <p:cNvSpPr txBox="1"/>
          <p:nvPr/>
        </p:nvSpPr>
        <p:spPr>
          <a:xfrm>
            <a:off x="9609280" y="1529375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language</a:t>
            </a:r>
            <a:r>
              <a:rPr lang="en-GB" sz="1100" dirty="0"/>
              <a:t>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3B74C4-D569-F6F7-8F49-9372F57B510B}"/>
              </a:ext>
            </a:extLst>
          </p:cNvPr>
          <p:cNvSpPr txBox="1"/>
          <p:nvPr/>
        </p:nvSpPr>
        <p:spPr>
          <a:xfrm>
            <a:off x="10632096" y="1529375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reference</a:t>
            </a:r>
            <a:r>
              <a:rPr lang="en-GB" sz="1100" dirty="0"/>
              <a:t>&gt;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3461C7-ACAC-7058-F040-CB038FC1EFC5}"/>
              </a:ext>
            </a:extLst>
          </p:cNvPr>
          <p:cNvSpPr txBox="1"/>
          <p:nvPr/>
        </p:nvSpPr>
        <p:spPr>
          <a:xfrm>
            <a:off x="10632095" y="2088669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name</a:t>
            </a:r>
            <a:r>
              <a:rPr lang="en-GB" sz="1100" dirty="0"/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B65A81-9188-ED74-BA95-4AA76FE0BFCD}"/>
              </a:ext>
            </a:extLst>
          </p:cNvPr>
          <p:cNvSpPr txBox="1"/>
          <p:nvPr/>
        </p:nvSpPr>
        <p:spPr>
          <a:xfrm>
            <a:off x="10632094" y="2644081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position</a:t>
            </a:r>
            <a:r>
              <a:rPr lang="en-GB" sz="1100" dirty="0"/>
              <a:t>&gt;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5EB02E-A26F-BCDE-348A-D8C03EC0E451}"/>
              </a:ext>
            </a:extLst>
          </p:cNvPr>
          <p:cNvSpPr txBox="1"/>
          <p:nvPr/>
        </p:nvSpPr>
        <p:spPr>
          <a:xfrm>
            <a:off x="3742352" y="3204989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period</a:t>
            </a:r>
            <a:r>
              <a:rPr lang="en-GB" sz="1100" dirty="0"/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B75E5F-9477-5744-57B0-B7723FA68B01}"/>
              </a:ext>
            </a:extLst>
          </p:cNvPr>
          <p:cNvSpPr txBox="1"/>
          <p:nvPr/>
        </p:nvSpPr>
        <p:spPr>
          <a:xfrm>
            <a:off x="3742351" y="3760401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description</a:t>
            </a:r>
            <a:r>
              <a:rPr lang="en-GB" sz="1100" dirty="0"/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92AC18-10BB-0A4C-A567-0C61FFB7BF6C}"/>
              </a:ext>
            </a:extLst>
          </p:cNvPr>
          <p:cNvSpPr txBox="1"/>
          <p:nvPr/>
        </p:nvSpPr>
        <p:spPr>
          <a:xfrm>
            <a:off x="3762424" y="4315813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key_responsibilities</a:t>
            </a:r>
            <a:r>
              <a:rPr lang="en-GB" sz="1100" dirty="0"/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72342-2243-E063-07B0-223E12069C30}"/>
              </a:ext>
            </a:extLst>
          </p:cNvPr>
          <p:cNvSpPr txBox="1"/>
          <p:nvPr/>
        </p:nvSpPr>
        <p:spPr>
          <a:xfrm>
            <a:off x="3742350" y="4877218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responsibility</a:t>
            </a:r>
            <a:r>
              <a:rPr lang="en-GB" sz="1100" dirty="0"/>
              <a:t>&gt;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B03A0C-8EEB-B024-167E-339F1813F462}"/>
              </a:ext>
            </a:extLst>
          </p:cNvPr>
          <p:cNvSpPr txBox="1"/>
          <p:nvPr/>
        </p:nvSpPr>
        <p:spPr>
          <a:xfrm>
            <a:off x="3681799" y="5436512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key achievements</a:t>
            </a:r>
            <a:r>
              <a:rPr lang="en-GB" sz="1100" dirty="0"/>
              <a:t>&gt;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44993C-8489-5A76-5C88-6FA22A92DAC6}"/>
              </a:ext>
            </a:extLst>
          </p:cNvPr>
          <p:cNvSpPr txBox="1"/>
          <p:nvPr/>
        </p:nvSpPr>
        <p:spPr>
          <a:xfrm>
            <a:off x="3681798" y="5991924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achievement</a:t>
            </a:r>
            <a:r>
              <a:rPr lang="en-GB" sz="1100" dirty="0"/>
              <a:t>&gt;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2A0ACE-B140-4CB1-9AF4-4C37959F6718}"/>
              </a:ext>
            </a:extLst>
          </p:cNvPr>
          <p:cNvSpPr txBox="1"/>
          <p:nvPr/>
        </p:nvSpPr>
        <p:spPr>
          <a:xfrm>
            <a:off x="5043508" y="3200052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degree</a:t>
            </a:r>
            <a:r>
              <a:rPr lang="en-GB" sz="1100" dirty="0"/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682400E-299E-65DA-362D-8F7B5BB023FD}"/>
              </a:ext>
            </a:extLst>
          </p:cNvPr>
          <p:cNvSpPr txBox="1"/>
          <p:nvPr/>
        </p:nvSpPr>
        <p:spPr>
          <a:xfrm>
            <a:off x="5068585" y="3757405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subjects</a:t>
            </a:r>
            <a:r>
              <a:rPr lang="en-GB" sz="1100" dirty="0"/>
              <a:t>&gt;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F35873-AC4D-DE12-F442-463CA297492A}"/>
              </a:ext>
            </a:extLst>
          </p:cNvPr>
          <p:cNvSpPr txBox="1"/>
          <p:nvPr/>
        </p:nvSpPr>
        <p:spPr>
          <a:xfrm>
            <a:off x="5043507" y="4307880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qualifications</a:t>
            </a:r>
            <a:r>
              <a:rPr lang="en-GB" sz="1100" dirty="0"/>
              <a:t>&gt;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D05C65-BF6C-8F79-33A2-02DD71074E91}"/>
              </a:ext>
            </a:extLst>
          </p:cNvPr>
          <p:cNvSpPr txBox="1"/>
          <p:nvPr/>
        </p:nvSpPr>
        <p:spPr>
          <a:xfrm>
            <a:off x="5005744" y="4851358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qualification</a:t>
            </a:r>
            <a:r>
              <a:rPr lang="en-GB" sz="1100" dirty="0"/>
              <a:t>&gt;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09C095-9A1D-0367-E63C-31E2DC99D26C}"/>
              </a:ext>
            </a:extLst>
          </p:cNvPr>
          <p:cNvSpPr txBox="1"/>
          <p:nvPr/>
        </p:nvSpPr>
        <p:spPr>
          <a:xfrm>
            <a:off x="10632096" y="3202420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company</a:t>
            </a:r>
            <a:r>
              <a:rPr lang="en-GB" sz="1100" dirty="0"/>
              <a:t>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5F7A57-E24D-4D98-2C91-36E20A244F79}"/>
              </a:ext>
            </a:extLst>
          </p:cNvPr>
          <p:cNvSpPr txBox="1"/>
          <p:nvPr/>
        </p:nvSpPr>
        <p:spPr>
          <a:xfrm>
            <a:off x="10632095" y="3761714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email</a:t>
            </a:r>
            <a:r>
              <a:rPr lang="en-GB" sz="1100" dirty="0"/>
              <a:t>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01BCB0-059B-6932-2652-311E6420B938}"/>
              </a:ext>
            </a:extLst>
          </p:cNvPr>
          <p:cNvSpPr txBox="1"/>
          <p:nvPr/>
        </p:nvSpPr>
        <p:spPr>
          <a:xfrm>
            <a:off x="10632094" y="4317126"/>
            <a:ext cx="136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&lt;</a:t>
            </a:r>
            <a:r>
              <a:rPr lang="en-GB" sz="900" dirty="0"/>
              <a:t>telephone</a:t>
            </a:r>
            <a:r>
              <a:rPr lang="en-GB" sz="1100" dirty="0"/>
              <a:t>&gt;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7931295-DF41-9452-87F9-FEA45F188C8D}"/>
              </a:ext>
            </a:extLst>
          </p:cNvPr>
          <p:cNvSpPr/>
          <p:nvPr/>
        </p:nvSpPr>
        <p:spPr>
          <a:xfrm>
            <a:off x="7919637" y="5461242"/>
            <a:ext cx="424339" cy="2923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679D99B-BB10-5180-3AFE-B1F5C98C17B8}"/>
              </a:ext>
            </a:extLst>
          </p:cNvPr>
          <p:cNvSpPr/>
          <p:nvPr/>
        </p:nvSpPr>
        <p:spPr>
          <a:xfrm>
            <a:off x="7941933" y="4531367"/>
            <a:ext cx="402044" cy="3144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D64BCB7-7B56-F55E-49CA-AA43D710A279}"/>
              </a:ext>
            </a:extLst>
          </p:cNvPr>
          <p:cNvSpPr/>
          <p:nvPr/>
        </p:nvSpPr>
        <p:spPr>
          <a:xfrm>
            <a:off x="7919638" y="4992634"/>
            <a:ext cx="424339" cy="29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0763038-FD8E-E76C-EB74-4FAB9E68DC38}"/>
              </a:ext>
            </a:extLst>
          </p:cNvPr>
          <p:cNvSpPr txBox="1"/>
          <p:nvPr/>
        </p:nvSpPr>
        <p:spPr>
          <a:xfrm>
            <a:off x="8435226" y="45158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DDB9BF0-A685-14F3-53F5-8B05B375C0DB}"/>
              </a:ext>
            </a:extLst>
          </p:cNvPr>
          <p:cNvSpPr txBox="1"/>
          <p:nvPr/>
        </p:nvSpPr>
        <p:spPr>
          <a:xfrm>
            <a:off x="8435226" y="49305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1AFCEA1-203B-EE6A-C0D5-BDE805555C58}"/>
              </a:ext>
            </a:extLst>
          </p:cNvPr>
          <p:cNvSpPr txBox="1"/>
          <p:nvPr/>
        </p:nvSpPr>
        <p:spPr>
          <a:xfrm>
            <a:off x="8432308" y="54365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EC98E95-696C-9245-BD16-E334A3B2F9BE}"/>
              </a:ext>
            </a:extLst>
          </p:cNvPr>
          <p:cNvSpPr txBox="1"/>
          <p:nvPr/>
        </p:nvSpPr>
        <p:spPr>
          <a:xfrm>
            <a:off x="8725933" y="4529847"/>
            <a:ext cx="12432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Root Element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B6B0914-62BE-B318-85A9-78D095DBD1ED}"/>
              </a:ext>
            </a:extLst>
          </p:cNvPr>
          <p:cNvSpPr txBox="1"/>
          <p:nvPr/>
        </p:nvSpPr>
        <p:spPr>
          <a:xfrm>
            <a:off x="8732390" y="4979503"/>
            <a:ext cx="1387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Parent Element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5AF9DE7-4D40-BDAC-52B9-B578A02F00B6}"/>
              </a:ext>
            </a:extLst>
          </p:cNvPr>
          <p:cNvSpPr txBox="1"/>
          <p:nvPr/>
        </p:nvSpPr>
        <p:spPr>
          <a:xfrm>
            <a:off x="8701732" y="5459205"/>
            <a:ext cx="12713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Child Element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DF75271-D75D-3214-7686-33C1EB5607E9}"/>
              </a:ext>
            </a:extLst>
          </p:cNvPr>
          <p:cNvSpPr/>
          <p:nvPr/>
        </p:nvSpPr>
        <p:spPr>
          <a:xfrm>
            <a:off x="7941932" y="5965657"/>
            <a:ext cx="402044" cy="3144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48E23B7-119C-69F2-BCA2-2BCF6CEA3AB7}"/>
              </a:ext>
            </a:extLst>
          </p:cNvPr>
          <p:cNvSpPr txBox="1"/>
          <p:nvPr/>
        </p:nvSpPr>
        <p:spPr>
          <a:xfrm>
            <a:off x="8435225" y="59501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CA50DBE-6BF3-6961-D340-1F1BD70961C2}"/>
              </a:ext>
            </a:extLst>
          </p:cNvPr>
          <p:cNvSpPr txBox="1"/>
          <p:nvPr/>
        </p:nvSpPr>
        <p:spPr>
          <a:xfrm>
            <a:off x="8725932" y="5964137"/>
            <a:ext cx="15999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Sub-child Element</a:t>
            </a:r>
          </a:p>
        </p:txBody>
      </p:sp>
    </p:spTree>
    <p:extLst>
      <p:ext uri="{BB962C8B-B14F-4D97-AF65-F5344CB8AC3E}">
        <p14:creationId xmlns:p14="http://schemas.microsoft.com/office/powerpoint/2010/main" val="27370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144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Arellano</dc:creator>
  <cp:lastModifiedBy>James Arellano</cp:lastModifiedBy>
  <cp:revision>1</cp:revision>
  <dcterms:created xsi:type="dcterms:W3CDTF">2023-04-19T15:22:02Z</dcterms:created>
  <dcterms:modified xsi:type="dcterms:W3CDTF">2023-04-19T20:47:54Z</dcterms:modified>
</cp:coreProperties>
</file>