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5" r:id="rId6"/>
    <p:sldId id="264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EF6CC-5BE1-4B61-84FB-646A659B1A9B}" v="15" dt="2023-01-29T21:44:4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rellano" userId="a2e9325ed2d46b49" providerId="LiveId" clId="{987EF6CC-5BE1-4B61-84FB-646A659B1A9B}"/>
    <pc:docChg chg="custSel addSld delSld modSld sldOrd">
      <pc:chgData name="James Arellano" userId="a2e9325ed2d46b49" providerId="LiveId" clId="{987EF6CC-5BE1-4B61-84FB-646A659B1A9B}" dt="2023-01-29T21:49:57.175" v="409" actId="14100"/>
      <pc:docMkLst>
        <pc:docMk/>
      </pc:docMkLst>
      <pc:sldChg chg="del">
        <pc:chgData name="James Arellano" userId="a2e9325ed2d46b49" providerId="LiveId" clId="{987EF6CC-5BE1-4B61-84FB-646A659B1A9B}" dt="2023-01-29T19:18:48.031" v="242" actId="2696"/>
        <pc:sldMkLst>
          <pc:docMk/>
          <pc:sldMk cId="0" sldId="259"/>
        </pc:sldMkLst>
      </pc:sldChg>
      <pc:sldChg chg="addSp delSp modSp mod">
        <pc:chgData name="James Arellano" userId="a2e9325ed2d46b49" providerId="LiveId" clId="{987EF6CC-5BE1-4B61-84FB-646A659B1A9B}" dt="2023-01-29T20:21:57.483" v="282" actId="1076"/>
        <pc:sldMkLst>
          <pc:docMk/>
          <pc:sldMk cId="3500175439" sldId="263"/>
        </pc:sldMkLst>
        <pc:spChg chg="add del mod">
          <ac:chgData name="James Arellano" userId="a2e9325ed2d46b49" providerId="LiveId" clId="{987EF6CC-5BE1-4B61-84FB-646A659B1A9B}" dt="2023-01-29T20:20:32.641" v="275" actId="21"/>
          <ac:spMkLst>
            <pc:docMk/>
            <pc:sldMk cId="3500175439" sldId="263"/>
            <ac:spMk id="3" creationId="{DBE55A2A-B0F4-9C2F-D3BD-682EDF141369}"/>
          </ac:spMkLst>
        </pc:spChg>
        <pc:spChg chg="mod">
          <ac:chgData name="James Arellano" userId="a2e9325ed2d46b49" providerId="LiveId" clId="{987EF6CC-5BE1-4B61-84FB-646A659B1A9B}" dt="2023-01-29T20:20:45.447" v="279" actId="14100"/>
          <ac:spMkLst>
            <pc:docMk/>
            <pc:sldMk cId="3500175439" sldId="263"/>
            <ac:spMk id="6" creationId="{3CF3B1F2-4278-356E-17CF-6D18B288DB8C}"/>
          </ac:spMkLst>
        </pc:spChg>
        <pc:spChg chg="del">
          <ac:chgData name="James Arellano" userId="a2e9325ed2d46b49" providerId="LiveId" clId="{987EF6CC-5BE1-4B61-84FB-646A659B1A9B}" dt="2023-01-29T20:20:29.588" v="274" actId="21"/>
          <ac:spMkLst>
            <pc:docMk/>
            <pc:sldMk cId="3500175439" sldId="263"/>
            <ac:spMk id="7" creationId="{1F314B49-864D-6118-A831-68265F2974BD}"/>
          </ac:spMkLst>
        </pc:spChg>
        <pc:spChg chg="del mod">
          <ac:chgData name="James Arellano" userId="a2e9325ed2d46b49" providerId="LiveId" clId="{987EF6CC-5BE1-4B61-84FB-646A659B1A9B}" dt="2023-01-29T20:20:24.543" v="273" actId="21"/>
          <ac:spMkLst>
            <pc:docMk/>
            <pc:sldMk cId="3500175439" sldId="263"/>
            <ac:spMk id="8" creationId="{679F601C-F2C0-85D3-4764-1C99B8CF0698}"/>
          </ac:spMkLst>
        </pc:spChg>
        <pc:picChg chg="add mod">
          <ac:chgData name="James Arellano" userId="a2e9325ed2d46b49" providerId="LiveId" clId="{987EF6CC-5BE1-4B61-84FB-646A659B1A9B}" dt="2023-01-29T20:21:57.483" v="282" actId="1076"/>
          <ac:picMkLst>
            <pc:docMk/>
            <pc:sldMk cId="3500175439" sldId="263"/>
            <ac:picMk id="1026" creationId="{9306D15C-644A-D8E0-C8A4-A044E2089F8C}"/>
          </ac:picMkLst>
        </pc:picChg>
      </pc:sldChg>
      <pc:sldChg chg="addSp delSp modSp new mod modClrScheme chgLayout">
        <pc:chgData name="James Arellano" userId="a2e9325ed2d46b49" providerId="LiveId" clId="{987EF6CC-5BE1-4B61-84FB-646A659B1A9B}" dt="2023-01-29T21:49:57.175" v="409" actId="14100"/>
        <pc:sldMkLst>
          <pc:docMk/>
          <pc:sldMk cId="2087516001" sldId="264"/>
        </pc:sldMkLst>
        <pc:spChg chg="del mod ord">
          <ac:chgData name="James Arellano" userId="a2e9325ed2d46b49" providerId="LiveId" clId="{987EF6CC-5BE1-4B61-84FB-646A659B1A9B}" dt="2023-01-29T19:19:14.327" v="244" actId="700"/>
          <ac:spMkLst>
            <pc:docMk/>
            <pc:sldMk cId="2087516001" sldId="264"/>
            <ac:spMk id="2" creationId="{4DEC397E-39BA-7C56-BB89-E5B6E6076922}"/>
          </ac:spMkLst>
        </pc:spChg>
        <pc:spChg chg="del">
          <ac:chgData name="James Arellano" userId="a2e9325ed2d46b49" providerId="LiveId" clId="{987EF6CC-5BE1-4B61-84FB-646A659B1A9B}" dt="2023-01-29T19:19:14.327" v="244" actId="700"/>
          <ac:spMkLst>
            <pc:docMk/>
            <pc:sldMk cId="2087516001" sldId="264"/>
            <ac:spMk id="3" creationId="{2D605B28-C54E-A1EF-D210-23B679C79697}"/>
          </ac:spMkLst>
        </pc:spChg>
        <pc:spChg chg="add del mod">
          <ac:chgData name="James Arellano" userId="a2e9325ed2d46b49" providerId="LiveId" clId="{987EF6CC-5BE1-4B61-84FB-646A659B1A9B}" dt="2023-01-29T21:43:00.723" v="339" actId="21"/>
          <ac:spMkLst>
            <pc:docMk/>
            <pc:sldMk cId="2087516001" sldId="264"/>
            <ac:spMk id="3" creationId="{F53DABBF-B853-30EE-A75A-AD084CBE1618}"/>
          </ac:spMkLst>
        </pc:spChg>
        <pc:spChg chg="add del mod">
          <ac:chgData name="James Arellano" userId="a2e9325ed2d46b49" providerId="LiveId" clId="{987EF6CC-5BE1-4B61-84FB-646A659B1A9B}" dt="2023-01-29T21:43:04.542" v="341" actId="21"/>
          <ac:spMkLst>
            <pc:docMk/>
            <pc:sldMk cId="2087516001" sldId="264"/>
            <ac:spMk id="4" creationId="{368ECB52-8613-8FA6-416D-1893C82F7E49}"/>
          </ac:spMkLst>
        </pc:spChg>
        <pc:spChg chg="del mod ord">
          <ac:chgData name="James Arellano" userId="a2e9325ed2d46b49" providerId="LiveId" clId="{987EF6CC-5BE1-4B61-84FB-646A659B1A9B}" dt="2023-01-29T19:19:14.327" v="244" actId="700"/>
          <ac:spMkLst>
            <pc:docMk/>
            <pc:sldMk cId="2087516001" sldId="264"/>
            <ac:spMk id="4" creationId="{7F04E4AF-2742-052F-78DA-E136B9E86801}"/>
          </ac:spMkLst>
        </pc:spChg>
        <pc:spChg chg="del">
          <ac:chgData name="James Arellano" userId="a2e9325ed2d46b49" providerId="LiveId" clId="{987EF6CC-5BE1-4B61-84FB-646A659B1A9B}" dt="2023-01-29T19:19:14.327" v="244" actId="700"/>
          <ac:spMkLst>
            <pc:docMk/>
            <pc:sldMk cId="2087516001" sldId="264"/>
            <ac:spMk id="5" creationId="{A8C7BE08-4750-C364-4EF0-7D267C4E6F60}"/>
          </ac:spMkLst>
        </pc:spChg>
        <pc:spChg chg="del">
          <ac:chgData name="James Arellano" userId="a2e9325ed2d46b49" providerId="LiveId" clId="{987EF6CC-5BE1-4B61-84FB-646A659B1A9B}" dt="2023-01-29T19:19:14.327" v="244" actId="700"/>
          <ac:spMkLst>
            <pc:docMk/>
            <pc:sldMk cId="2087516001" sldId="264"/>
            <ac:spMk id="6" creationId="{D036442B-428E-D5A6-3E2E-584713841A05}"/>
          </ac:spMkLst>
        </pc:spChg>
        <pc:spChg chg="add mod ord">
          <ac:chgData name="James Arellano" userId="a2e9325ed2d46b49" providerId="LiveId" clId="{987EF6CC-5BE1-4B61-84FB-646A659B1A9B}" dt="2023-01-29T19:19:40.033" v="252" actId="313"/>
          <ac:spMkLst>
            <pc:docMk/>
            <pc:sldMk cId="2087516001" sldId="264"/>
            <ac:spMk id="7" creationId="{6830C9A0-1DBA-7C48-A8E6-3507283F6A39}"/>
          </ac:spMkLst>
        </pc:spChg>
        <pc:spChg chg="add del mod ord">
          <ac:chgData name="James Arellano" userId="a2e9325ed2d46b49" providerId="LiveId" clId="{987EF6CC-5BE1-4B61-84FB-646A659B1A9B}" dt="2023-01-29T21:42:56.565" v="338" actId="21"/>
          <ac:spMkLst>
            <pc:docMk/>
            <pc:sldMk cId="2087516001" sldId="264"/>
            <ac:spMk id="8" creationId="{888D7F6C-2E65-AC2B-3722-116942693A51}"/>
          </ac:spMkLst>
        </pc:spChg>
        <pc:picChg chg="add mod">
          <ac:chgData name="James Arellano" userId="a2e9325ed2d46b49" providerId="LiveId" clId="{987EF6CC-5BE1-4B61-84FB-646A659B1A9B}" dt="2023-01-29T21:49:17.382" v="396" actId="1076"/>
          <ac:picMkLst>
            <pc:docMk/>
            <pc:sldMk cId="2087516001" sldId="264"/>
            <ac:picMk id="6" creationId="{002571CC-8F39-CE13-3C52-5D8E42D1B114}"/>
          </ac:picMkLst>
        </pc:picChg>
        <pc:picChg chg="add del mod">
          <ac:chgData name="James Arellano" userId="a2e9325ed2d46b49" providerId="LiveId" clId="{987EF6CC-5BE1-4B61-84FB-646A659B1A9B}" dt="2023-01-29T21:44:48.593" v="348" actId="21"/>
          <ac:picMkLst>
            <pc:docMk/>
            <pc:sldMk cId="2087516001" sldId="264"/>
            <ac:picMk id="10" creationId="{0D6E02E5-2605-2F0C-8465-379CCFEA3055}"/>
          </ac:picMkLst>
        </pc:picChg>
        <pc:picChg chg="add del mod">
          <ac:chgData name="James Arellano" userId="a2e9325ed2d46b49" providerId="LiveId" clId="{987EF6CC-5BE1-4B61-84FB-646A659B1A9B}" dt="2023-01-29T21:44:53.207" v="351" actId="21"/>
          <ac:picMkLst>
            <pc:docMk/>
            <pc:sldMk cId="2087516001" sldId="264"/>
            <ac:picMk id="11" creationId="{BAF1E7D0-8DD2-3B3B-E20A-30DD3B6D8E7B}"/>
          </ac:picMkLst>
        </pc:picChg>
        <pc:picChg chg="add mod">
          <ac:chgData name="James Arellano" userId="a2e9325ed2d46b49" providerId="LiveId" clId="{987EF6CC-5BE1-4B61-84FB-646A659B1A9B}" dt="2023-01-29T21:49:21.041" v="397" actId="1076"/>
          <ac:picMkLst>
            <pc:docMk/>
            <pc:sldMk cId="2087516001" sldId="264"/>
            <ac:picMk id="13" creationId="{9189F8C3-A3A8-37F4-FE14-3CC1328245D6}"/>
          </ac:picMkLst>
        </pc:picChg>
        <pc:picChg chg="add mod">
          <ac:chgData name="James Arellano" userId="a2e9325ed2d46b49" providerId="LiveId" clId="{987EF6CC-5BE1-4B61-84FB-646A659B1A9B}" dt="2023-01-29T21:49:57.175" v="409" actId="14100"/>
          <ac:picMkLst>
            <pc:docMk/>
            <pc:sldMk cId="2087516001" sldId="264"/>
            <ac:picMk id="15" creationId="{D762B709-FFC8-D623-66F9-EB50556726A2}"/>
          </ac:picMkLst>
        </pc:picChg>
        <pc:picChg chg="add mod">
          <ac:chgData name="James Arellano" userId="a2e9325ed2d46b49" providerId="LiveId" clId="{987EF6CC-5BE1-4B61-84FB-646A659B1A9B}" dt="2023-01-29T21:49:04.139" v="392" actId="1076"/>
          <ac:picMkLst>
            <pc:docMk/>
            <pc:sldMk cId="2087516001" sldId="264"/>
            <ac:picMk id="17" creationId="{38127BB2-E56A-4915-E2C9-15C37AADF505}"/>
          </ac:picMkLst>
        </pc:picChg>
        <pc:picChg chg="add mod">
          <ac:chgData name="James Arellano" userId="a2e9325ed2d46b49" providerId="LiveId" clId="{987EF6CC-5BE1-4B61-84FB-646A659B1A9B}" dt="2023-01-29T21:49:07.230" v="393" actId="1076"/>
          <ac:picMkLst>
            <pc:docMk/>
            <pc:sldMk cId="2087516001" sldId="264"/>
            <ac:picMk id="19" creationId="{8F314572-2954-8A47-3073-AF9A58F5DFC7}"/>
          </ac:picMkLst>
        </pc:picChg>
        <pc:picChg chg="add mod">
          <ac:chgData name="James Arellano" userId="a2e9325ed2d46b49" providerId="LiveId" clId="{987EF6CC-5BE1-4B61-84FB-646A659B1A9B}" dt="2023-01-29T21:49:09.336" v="394" actId="1076"/>
          <ac:picMkLst>
            <pc:docMk/>
            <pc:sldMk cId="2087516001" sldId="264"/>
            <ac:picMk id="21" creationId="{DBAFAFFB-E0B3-F769-D345-9181E8698411}"/>
          </ac:picMkLst>
        </pc:picChg>
        <pc:picChg chg="add mod">
          <ac:chgData name="James Arellano" userId="a2e9325ed2d46b49" providerId="LiveId" clId="{987EF6CC-5BE1-4B61-84FB-646A659B1A9B}" dt="2023-01-29T21:49:13.523" v="395" actId="1076"/>
          <ac:picMkLst>
            <pc:docMk/>
            <pc:sldMk cId="2087516001" sldId="264"/>
            <ac:picMk id="23" creationId="{470A961B-3900-3388-B6B7-521FE2F5E7CF}"/>
          </ac:picMkLst>
        </pc:picChg>
        <pc:picChg chg="add mod">
          <ac:chgData name="James Arellano" userId="a2e9325ed2d46b49" providerId="LiveId" clId="{987EF6CC-5BE1-4B61-84FB-646A659B1A9B}" dt="2023-01-29T21:49:53.079" v="406" actId="14100"/>
          <ac:picMkLst>
            <pc:docMk/>
            <pc:sldMk cId="2087516001" sldId="264"/>
            <ac:picMk id="25" creationId="{E1792BC1-8178-0000-41A7-59B66BDE10F7}"/>
          </ac:picMkLst>
        </pc:picChg>
      </pc:sldChg>
      <pc:sldChg chg="addSp modSp new mod ord">
        <pc:chgData name="James Arellano" userId="a2e9325ed2d46b49" providerId="LiveId" clId="{987EF6CC-5BE1-4B61-84FB-646A659B1A9B}" dt="2023-01-29T20:26:08.540" v="337" actId="20577"/>
        <pc:sldMkLst>
          <pc:docMk/>
          <pc:sldMk cId="1505504953" sldId="265"/>
        </pc:sldMkLst>
        <pc:spChg chg="mod">
          <ac:chgData name="James Arellano" userId="a2e9325ed2d46b49" providerId="LiveId" clId="{987EF6CC-5BE1-4B61-84FB-646A659B1A9B}" dt="2023-01-29T20:20:09.117" v="267" actId="20577"/>
          <ac:spMkLst>
            <pc:docMk/>
            <pc:sldMk cId="1505504953" sldId="265"/>
            <ac:spMk id="2" creationId="{7DCB595F-B67A-64DF-6A0C-52D6F8F1E464}"/>
          </ac:spMkLst>
        </pc:spChg>
        <pc:spChg chg="mod">
          <ac:chgData name="James Arellano" userId="a2e9325ed2d46b49" providerId="LiveId" clId="{987EF6CC-5BE1-4B61-84FB-646A659B1A9B}" dt="2023-01-29T20:26:08.540" v="337" actId="20577"/>
          <ac:spMkLst>
            <pc:docMk/>
            <pc:sldMk cId="1505504953" sldId="265"/>
            <ac:spMk id="3" creationId="{0CFC1E64-386C-042B-3DBB-AC0FC0531EAD}"/>
          </ac:spMkLst>
        </pc:spChg>
        <pc:picChg chg="add mod">
          <ac:chgData name="James Arellano" userId="a2e9325ed2d46b49" providerId="LiveId" clId="{987EF6CC-5BE1-4B61-84FB-646A659B1A9B}" dt="2023-01-29T20:22:32.015" v="287" actId="1076"/>
          <ac:picMkLst>
            <pc:docMk/>
            <pc:sldMk cId="1505504953" sldId="265"/>
            <ac:picMk id="2050" creationId="{0A4BD8D0-5688-0865-FF74-538598DD4F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975E05-63BD-2D78-54C0-47380AFAC3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7AE75-57BD-BBEE-FBB1-CDEF2663D57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BCBE6B4-91EB-4575-B8DE-3F11E66AF832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DFE4DF5-D7A5-0F26-ADC2-F3C289984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BBC2ED-AE7B-D3C4-57FC-D0B51659ADC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DCA0-639F-5094-A158-974C9E2B729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87A1-C6E6-A683-D2D3-ACADD7656B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72FD94E-F3AB-4DA7-B4FB-FF13FE151E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2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2104-8E37-3595-712A-96593789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EAC52-2404-AB1B-1402-D10E47F4E3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31DA7-A51B-67AF-4B85-9BDC0AD25D4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B3CB09-2153-4015-807D-92DD73F5F368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6C209-2979-20BC-FF91-ED5B4D05E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AC93D-F3B0-CC46-EB43-8BB9BEF8B4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74DD-5651-0213-6D15-21818E20423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BB1520-F93C-4844-ACA8-903259DF55B1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1935F-0904-AE08-588F-176EB98B8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A17B6-4438-9260-08AF-75F2FC81F6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64D70-8CBA-80EA-C564-85E3C664DF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1BC419-50A5-4D58-A804-ABD3300A398A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53284-D787-EE6E-F29D-9E98DB215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F156F-B6BA-BB20-FAE5-873BF450B1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BB43-BF3D-6EA4-E6C9-8A993E1057A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1D7D67-5282-46B4-B185-1536428A25C8}" type="slidenum">
              <a:t>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0366E-C0AA-F7A3-9F34-04E64BDCA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C0AE5-27CB-685E-B6B6-CA867E2D0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70280-1820-1F90-60B1-BC6EA07E8B3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B46B71-B4FA-43D0-8988-8FDC75D25E65}" type="slidenum">
              <a:t>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72EC266-2519-B285-264B-465AD71B65B1}"/>
              </a:ext>
            </a:extLst>
          </p:cNvPr>
          <p:cNvSpPr/>
          <p:nvPr/>
        </p:nvSpPr>
        <p:spPr>
          <a:xfrm>
            <a:off x="446538" y="3085761"/>
            <a:ext cx="11262865" cy="3304797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CEFC0A-AC49-7357-2FC6-9787C9F938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192" y="1020433"/>
            <a:ext cx="10993547" cy="1475009"/>
          </a:xfrm>
        </p:spPr>
        <p:txBody>
          <a:bodyPr/>
          <a:lstStyle>
            <a:lvl1pPr>
              <a:defRPr sz="3600">
                <a:solidFill>
                  <a:srgbClr val="4D1434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5C549D-29F4-E5E3-F003-BFA71A8567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192" y="2495443"/>
            <a:ext cx="10993547" cy="590318"/>
          </a:xfrm>
        </p:spPr>
        <p:txBody>
          <a:bodyPr anchor="t"/>
          <a:lstStyle>
            <a:lvl1pPr marL="0" indent="0">
              <a:buNone/>
              <a:defRPr sz="1600" cap="all">
                <a:solidFill>
                  <a:srgbClr val="903163"/>
                </a:solidFill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AFECA1-F875-3B41-7345-B3262EC2AC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B615CEF5-8AC4-494F-9869-AE9619615FB7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6CB277-9866-39CD-C713-5CAF12DDCB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69C67A-2F7B-5D7B-C98F-5F84072BA9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5956136"/>
            <a:ext cx="1016437" cy="365129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7EC1541E-61B0-4466-BFEC-FCA7E2E117C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31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22B9B82-F690-F05A-21C3-A2FC1718788C}"/>
              </a:ext>
            </a:extLst>
          </p:cNvPr>
          <p:cNvSpPr/>
          <p:nvPr/>
        </p:nvSpPr>
        <p:spPr>
          <a:xfrm>
            <a:off x="440283" y="614403"/>
            <a:ext cx="11309335" cy="1189296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FEEC30-B594-62CA-8A0F-0ACE5567D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013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E1F1313-7423-7C97-4C24-A61D83D0AC4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A35EBA-0E71-932E-F839-E1BECA28DA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B493C1-8174-410D-81D3-70DAD372DCE0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64D1FA-4137-423F-A69C-235739C49C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058F64-B557-F330-E0F8-0B651D71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CF2ABA-B100-4314-94EC-8FAF05C3DC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0530CBE-7591-6433-2C01-69E2A238BA8A}"/>
              </a:ext>
            </a:extLst>
          </p:cNvPr>
          <p:cNvSpPr/>
          <p:nvPr/>
        </p:nvSpPr>
        <p:spPr>
          <a:xfrm>
            <a:off x="8839203" y="599727"/>
            <a:ext cx="2906813" cy="5816946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C3C9F18A-01D2-BD4F-E21D-473995BE276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203" y="675723"/>
            <a:ext cx="2004163" cy="51830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FAECEA3-A81B-CA4C-5957-536AFB22D06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74926" y="675723"/>
            <a:ext cx="7896282" cy="5183075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4A689C-168E-7D35-CD7E-509A5D6572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993672" y="5956136"/>
            <a:ext cx="1328138" cy="365129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59094BED-EE0B-4AB3-997A-09C5B227FF6F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3039EA-B441-0CEF-A083-EB98E7A102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74926" y="5951811"/>
            <a:ext cx="78962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ED15B-218F-309D-37E6-383B5321B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446617" y="5956136"/>
            <a:ext cx="1164195" cy="365129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8121E9FB-4281-4D72-B0E2-726423802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780D9C5-0533-A162-80EB-61B8CFE876FA}"/>
              </a:ext>
            </a:extLst>
          </p:cNvPr>
          <p:cNvSpPr/>
          <p:nvPr/>
        </p:nvSpPr>
        <p:spPr>
          <a:xfrm>
            <a:off x="440283" y="614403"/>
            <a:ext cx="11309335" cy="1189296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92BDC9-40A5-946F-8CB5-3D8E09125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013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54036-522C-852A-77BF-23115971B9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1" cy="36783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3B09DE-BCBC-1107-24C6-99D67BAAD2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9D134-0D46-4BC6-A662-2A09FAC7B67E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7DB725-9AE4-E2D0-D750-292AF821EE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665809-E734-1D49-7826-7AB30083B8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16FCF2-6BA3-458C-B5D2-620E54DCB21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686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07F12A3-28CE-9F6A-FAA5-92DAFF81721A}"/>
              </a:ext>
            </a:extLst>
          </p:cNvPr>
          <p:cNvSpPr/>
          <p:nvPr/>
        </p:nvSpPr>
        <p:spPr>
          <a:xfrm>
            <a:off x="447818" y="5141972"/>
            <a:ext cx="11290855" cy="1258827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9A6517-DF58-673B-06CB-001A453CF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3043909"/>
            <a:ext cx="11029611" cy="1497503"/>
          </a:xfrm>
        </p:spPr>
        <p:txBody>
          <a:bodyPr/>
          <a:lstStyle>
            <a:lvl1pPr>
              <a:defRPr sz="3600">
                <a:solidFill>
                  <a:srgbClr val="4D1434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3D7200-30AE-AB36-A30F-2A1E222B3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4541413"/>
            <a:ext cx="11029611" cy="600559"/>
          </a:xfrm>
        </p:spPr>
        <p:txBody>
          <a:bodyPr anchor="t"/>
          <a:lstStyle>
            <a:lvl1pPr marL="0" indent="0">
              <a:buNone/>
              <a:defRPr cap="all">
                <a:solidFill>
                  <a:srgbClr val="90316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E34217-8DB9-F7BE-642F-652B566CFE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CA9F93E7-E373-4EE3-AA5E-7EF983E0EF1B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7C5DDD-6D69-1F85-44B5-DB3C2F473A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9AAE83-9551-3225-4B90-A00BA37F74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4CEF0429-7E75-4375-A05D-20608207E3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2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2FE3DF8-2D60-4363-E880-702113BABB5A}"/>
              </a:ext>
            </a:extLst>
          </p:cNvPr>
          <p:cNvSpPr/>
          <p:nvPr/>
        </p:nvSpPr>
        <p:spPr>
          <a:xfrm>
            <a:off x="445980" y="606558"/>
            <a:ext cx="11300036" cy="1258827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FBE317-6E25-FC78-A293-0F87EA185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D2F8F-E3FA-995B-FD7D-11CD0D759C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227999"/>
            <a:ext cx="5422392" cy="36330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8429AB1-CA6C-1AE9-C10B-768F5101DC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8421" y="2227999"/>
            <a:ext cx="5422392" cy="36330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704B5F2-7BA4-68CD-7AAA-49F0399A21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33BFAF-36C6-437F-A65D-AD1F16269575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B53E865-7899-070B-3299-27CF1EE973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105B57C-84D6-0372-43D3-D4D3DC9140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B6C12-4F4E-40B6-8C47-1BBE9F1CD6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F0E389A-8F9E-302A-17C7-0183D4B64C56}"/>
              </a:ext>
            </a:extLst>
          </p:cNvPr>
          <p:cNvSpPr/>
          <p:nvPr/>
        </p:nvSpPr>
        <p:spPr>
          <a:xfrm>
            <a:off x="445980" y="606558"/>
            <a:ext cx="11300036" cy="1258827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399F78-EAC1-7E31-EB2E-8F9937AC0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B01FBD-593E-0848-818B-B993DB65D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7214" y="2250896"/>
            <a:ext cx="5087072" cy="536002"/>
          </a:xfrm>
        </p:spPr>
        <p:txBody>
          <a:bodyPr anchor="b">
            <a:noAutofit/>
          </a:bodyPr>
          <a:lstStyle>
            <a:lvl1pPr marL="0" indent="0">
              <a:spcBef>
                <a:spcPts val="500"/>
              </a:spcBef>
              <a:buNone/>
              <a:defRPr sz="2200">
                <a:solidFill>
                  <a:srgbClr val="90316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E44DC3C-D443-FCA0-8618-09D48B43A2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1192" y="2926052"/>
            <a:ext cx="5393103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A9CC61-2CD1-74F7-4DA9-6A6BABAF69A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3731" y="2250896"/>
            <a:ext cx="5087072" cy="553376"/>
          </a:xfrm>
        </p:spPr>
        <p:txBody>
          <a:bodyPr anchor="b">
            <a:noAutofit/>
          </a:bodyPr>
          <a:lstStyle>
            <a:lvl1pPr marL="0" indent="0">
              <a:spcBef>
                <a:spcPts val="500"/>
              </a:spcBef>
              <a:buNone/>
              <a:defRPr sz="2200">
                <a:solidFill>
                  <a:srgbClr val="903163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25B4D2A-ABC7-C070-7E5E-38CF4AAD920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17709" y="2926052"/>
            <a:ext cx="5393103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02BE274-AD42-4846-C969-2E530C26C4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01A70-9D69-416A-8044-44DAAED9095A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D03EE3D-4170-0EFD-3F15-9E35D38AFB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F2A8B5DE-2878-3D62-B562-5977CC707B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428C6D-AA7D-44D3-8337-13FAD8E613A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259B0B2-4AF3-8023-E033-0833655719DC}"/>
              </a:ext>
            </a:extLst>
          </p:cNvPr>
          <p:cNvSpPr/>
          <p:nvPr/>
        </p:nvSpPr>
        <p:spPr>
          <a:xfrm>
            <a:off x="440685" y="606558"/>
            <a:ext cx="11300036" cy="1258827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36AB3F-5466-2CA4-DDC7-BB39C9AC8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898" y="729654"/>
            <a:ext cx="11029611" cy="988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2329813-55E4-B38A-548D-8EB39257ED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24DB32-4AFF-44D8-A8DB-61B8D724789E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94A066B-5B5D-B9D6-4CBD-1EB18807ED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6B5809-9C42-3F35-7CDB-DC686F283A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9CE6B6-4190-4ED5-A2E4-D0456AA07B7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E8505-2633-6F15-ED5C-BEAC34460C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DBFF5F-519E-4CF2-8B90-FDF1418C7626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F057B-C4A2-3333-4A4F-939420D62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67C4A-1CAC-5095-D5A9-97B48F064D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B4DA9C-B11F-4607-971C-80DDEC805E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4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189A402-DCBD-856E-0B0C-5FA47472C065}"/>
              </a:ext>
            </a:extLst>
          </p:cNvPr>
          <p:cNvSpPr/>
          <p:nvPr/>
        </p:nvSpPr>
        <p:spPr>
          <a:xfrm>
            <a:off x="447818" y="5141972"/>
            <a:ext cx="11298198" cy="1274701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DA7D44-B354-61A8-7B84-4FF207684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5262298"/>
            <a:ext cx="4909441" cy="689512"/>
          </a:xfrm>
        </p:spPr>
        <p:txBody>
          <a:bodyPr anchor="ctr"/>
          <a:lstStyle>
            <a:lvl1pPr>
              <a:defRPr sz="2000">
                <a:solidFill>
                  <a:srgbClr val="9F296B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ED758-33D9-71D4-51EE-4651B9FCD7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7818" y="601199"/>
            <a:ext cx="11292840" cy="4204804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spcBef>
                <a:spcPts val="400"/>
              </a:spcBef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3E60EB-5C09-BF4E-7DD7-BEDEE96DFC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740822" y="5262298"/>
            <a:ext cx="5869990" cy="689512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C983C50-AB7F-5A47-888C-1050B7BE09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08C7C97F-8E60-45F6-B009-1DBD9D3F0A66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63A66E7-262C-22D4-7CD2-346E81ED79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92B7052-7D85-7B70-9AC8-465FE7DAF7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 lvl="0"/>
            <a:fld id="{89EE42BC-9A14-4D11-9ABF-70970F0C4B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A61F-6AC7-D1EA-052A-9AB8EC377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4693386"/>
            <a:ext cx="11029611" cy="566735"/>
          </a:xfrm>
        </p:spPr>
        <p:txBody>
          <a:bodyPr/>
          <a:lstStyle>
            <a:lvl1pPr>
              <a:defRPr sz="2400">
                <a:solidFill>
                  <a:srgbClr val="4D1434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E15FB-9356-4A5B-D81E-5F2AE078FB2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47818" y="599727"/>
            <a:ext cx="11290855" cy="3557253"/>
          </a:xfrm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3632B-2460-249A-177F-A2E0612ED29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1192" y="5260122"/>
            <a:ext cx="11029620" cy="598666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99021-668C-A32F-9514-E659E2C103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009C72-02BE-49A1-8964-E5A4C8CA6022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36AC4-33BF-0DBB-2A53-41996219DF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C6145-4676-1DF9-7BA2-A491AA3BFB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FF52DA-5D95-4194-AA5B-6435D01348D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4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4E993-2613-DCF5-9B67-4AE04F7CD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5121"/>
            <a:ext cx="11029611" cy="1189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2302-15C3-BDDE-B26D-3583F2550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335999"/>
            <a:ext cx="11029611" cy="35227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89F6-A532-2628-042B-2631A6551E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05951" y="5956136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903163"/>
                </a:solidFill>
                <a:uFillTx/>
                <a:latin typeface="Gill Sans MT"/>
              </a:defRPr>
            </a:lvl1pPr>
          </a:lstStyle>
          <a:p>
            <a:pPr lvl="0"/>
            <a:fld id="{D20544E9-3488-470A-8529-F1B3E58EDC56}" type="datetime1">
              <a:rPr lang="en-GB"/>
              <a:pPr lvl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5F8E-AF20-B023-89BA-E75D205FAF0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1192" y="5951811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all" spc="0" baseline="0">
                <a:solidFill>
                  <a:srgbClr val="903163"/>
                </a:solidFill>
                <a:uFillTx/>
                <a:latin typeface="Gill Sans M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F78A-6707-A5DB-10E3-65E83678BB3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58302" y="5956136"/>
            <a:ext cx="10525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903163"/>
                </a:solidFill>
                <a:uFillTx/>
                <a:latin typeface="Gill Sans MT"/>
              </a:defRPr>
            </a:lvl1pPr>
          </a:lstStyle>
          <a:p>
            <a:pPr lvl="0"/>
            <a:fld id="{EADF6195-B176-466A-B6EF-DD46F144FCBF}" type="slidenum">
              <a:t>‹#›</a:t>
            </a:fld>
            <a:endParaRPr lang="en-GB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6751CD4-C0CA-674C-36A7-085C48E8B674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D143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9069468-88E8-061F-178E-FB96D545D2FB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E67ECE0-FD9A-4469-EC95-068003C99D66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90316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GB" sz="2800" b="0" i="0" u="none" strike="noStrike" kern="1200" cap="all" spc="0" baseline="0">
          <a:solidFill>
            <a:srgbClr val="FFFFFF"/>
          </a:solidFill>
          <a:uFillTx/>
          <a:latin typeface="Gill Sans MT"/>
        </a:defRPr>
      </a:lvl1pPr>
    </p:titleStyle>
    <p:bodyStyle>
      <a:lvl1pPr marL="306003" marR="0" lvl="0" indent="-306003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903163"/>
        </a:buClr>
        <a:buSzPct val="92000"/>
        <a:buFont typeface="Wingdings 2" pitchFamily="18"/>
        <a:buChar char=""/>
        <a:tabLst/>
        <a:defRPr lang="en-GB" sz="1800" b="0" i="0" u="none" strike="noStrike" kern="1200" cap="none" spc="0" baseline="0">
          <a:solidFill>
            <a:srgbClr val="3D3D3D"/>
          </a:solidFill>
          <a:uFillTx/>
          <a:latin typeface="Gill Sans MT"/>
        </a:defRPr>
      </a:lvl1pPr>
      <a:lvl2pPr marL="630003" marR="0" lvl="1" indent="-306003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903163"/>
        </a:buClr>
        <a:buSzPct val="92000"/>
        <a:buFont typeface="Wingdings 2" pitchFamily="18"/>
        <a:buChar char=""/>
        <a:tabLst/>
        <a:defRPr lang="en-GB" sz="1600" b="0" i="0" u="none" strike="noStrike" kern="1200" cap="none" spc="0" baseline="0">
          <a:solidFill>
            <a:srgbClr val="3D3D3D"/>
          </a:solidFill>
          <a:uFillTx/>
          <a:latin typeface="Gill Sans MT"/>
        </a:defRPr>
      </a:lvl2pPr>
      <a:lvl3pPr marL="899998" marR="0" lvl="2" indent="-270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903163"/>
        </a:buClr>
        <a:buSzPct val="92000"/>
        <a:buFont typeface="Wingdings 2" pitchFamily="18"/>
        <a:buChar char=""/>
        <a:tabLst/>
        <a:defRPr lang="en-GB" sz="1400" b="0" i="0" u="none" strike="noStrike" kern="1200" cap="none" spc="0" baseline="0">
          <a:solidFill>
            <a:srgbClr val="3D3D3D"/>
          </a:solidFill>
          <a:uFillTx/>
          <a:latin typeface="Gill Sans MT"/>
        </a:defRPr>
      </a:lvl3pPr>
      <a:lvl4pPr marL="1242002" marR="0" lvl="3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903163"/>
        </a:buClr>
        <a:buSzPct val="92000"/>
        <a:buFont typeface="Wingdings 2" pitchFamily="18"/>
        <a:buChar char=""/>
        <a:tabLst/>
        <a:defRPr lang="en-GB" sz="1200" b="0" i="0" u="none" strike="noStrike" kern="1200" cap="none" spc="0" baseline="0">
          <a:solidFill>
            <a:srgbClr val="3D3D3D"/>
          </a:solidFill>
          <a:uFillTx/>
          <a:latin typeface="Gill Sans MT"/>
        </a:defRPr>
      </a:lvl4pPr>
      <a:lvl5pPr marL="1602001" marR="0" lvl="4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903163"/>
        </a:buClr>
        <a:buSzPct val="92000"/>
        <a:buFont typeface="Wingdings 2" pitchFamily="18"/>
        <a:buChar char=""/>
        <a:tabLst/>
        <a:defRPr lang="en-GB" sz="1200" b="0" i="0" u="none" strike="noStrike" kern="1200" cap="none" spc="0" baseline="0">
          <a:solidFill>
            <a:srgbClr val="3D3D3D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1248-714A-40F7-667B-14CBD00F94B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sz="6000">
                <a:latin typeface="Arial" pitchFamily="34"/>
                <a:cs typeface="Arial" pitchFamily="34"/>
              </a:rPr>
              <a:t>Z Apocalypse</a:t>
            </a:r>
            <a:endParaRPr lang="en-GB">
              <a:latin typeface="Arial" pitchFamily="34"/>
              <a:cs typeface="Arial" pitchFamily="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9CDE9-D537-D8F0-DE7A-2C191A1C6D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>
                <a:latin typeface="Arial" pitchFamily="34"/>
                <a:cs typeface="Arial" pitchFamily="34"/>
              </a:rPr>
              <a:t>Rayan Syed &amp; James Patrick Arellano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D389-A264-A956-4D7E-59842467FB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400">
                <a:latin typeface="Arial" pitchFamily="34"/>
                <a:cs typeface="Arial" pitchFamily="34"/>
              </a:rPr>
              <a:t>Introduction</a:t>
            </a:r>
            <a:endParaRPr lang="en-GB"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17A-DB4B-EE4D-D0C1-C84AA5A6E1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675" y="2206008"/>
            <a:ext cx="7127446" cy="3949833"/>
          </a:xfrm>
        </p:spPr>
        <p:txBody>
          <a:bodyPr/>
          <a:lstStyle/>
          <a:p>
            <a:pPr lvl="0">
              <a:lnSpc>
                <a:spcPct val="60000"/>
              </a:lnSpc>
              <a:spcBef>
                <a:spcPts val="500"/>
              </a:spcBef>
            </a:pPr>
            <a:r>
              <a:rPr lang="en-GB" sz="1900"/>
              <a:t>Aim of the game</a:t>
            </a:r>
          </a:p>
          <a:p>
            <a:pPr lvl="0">
              <a:lnSpc>
                <a:spcPct val="60000"/>
              </a:lnSpc>
              <a:spcBef>
                <a:spcPts val="500"/>
              </a:spcBef>
            </a:pPr>
            <a:r>
              <a:rPr lang="en-GB" sz="1900"/>
              <a:t>Character and enemies</a:t>
            </a:r>
          </a:p>
          <a:p>
            <a:pPr lvl="0">
              <a:lnSpc>
                <a:spcPct val="60000"/>
              </a:lnSpc>
              <a:spcBef>
                <a:spcPts val="500"/>
              </a:spcBef>
            </a:pPr>
            <a:r>
              <a:rPr lang="en-GB" sz="1900"/>
              <a:t>Features of the game</a:t>
            </a:r>
          </a:p>
          <a:p>
            <a:pPr lvl="0">
              <a:lnSpc>
                <a:spcPct val="60000"/>
              </a:lnSpc>
              <a:spcBef>
                <a:spcPts val="500"/>
              </a:spcBef>
            </a:pPr>
            <a:r>
              <a:rPr lang="en-GB" sz="1900"/>
              <a:t>Inspiration</a:t>
            </a:r>
          </a:p>
          <a:p>
            <a:pPr lvl="0">
              <a:lnSpc>
                <a:spcPct val="60000"/>
              </a:lnSpc>
              <a:spcBef>
                <a:spcPts val="500"/>
              </a:spcBef>
            </a:pPr>
            <a:endParaRPr lang="en-GB" sz="1900"/>
          </a:p>
          <a:p>
            <a:pPr lvl="0">
              <a:lnSpc>
                <a:spcPct val="80000"/>
              </a:lnSpc>
              <a:spcBef>
                <a:spcPts val="300"/>
              </a:spcBef>
            </a:pPr>
            <a:endParaRPr lang="en-GB" sz="14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0E12CE-5087-A445-6080-AF4DA13F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979" b="1"/>
          <a:stretch>
            <a:fillRect/>
          </a:stretch>
        </p:blipFill>
        <p:spPr>
          <a:xfrm>
            <a:off x="5460760" y="2502283"/>
            <a:ext cx="3264792" cy="325490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38D8A-F056-184F-950C-EDA801E624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98959" y="2502283"/>
            <a:ext cx="2711845" cy="32549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0B8-1750-1506-5D30-F77D440169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/>
              <a:t>Design</a:t>
            </a:r>
            <a:endParaRPr lang="en-GB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C65A7EC-60DC-D81E-22B8-1900179D491A}"/>
              </a:ext>
            </a:extLst>
          </p:cNvPr>
          <p:cNvSpPr/>
          <p:nvPr/>
        </p:nvSpPr>
        <p:spPr>
          <a:xfrm>
            <a:off x="5943600" y="3276596"/>
            <a:ext cx="2903220" cy="29032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65A100D-2D46-2F6C-63EC-A5E97809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06" y="2096819"/>
            <a:ext cx="10736583" cy="45604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54214-54A3-8AD2-0ACC-59C92361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" pitchFamily="34"/>
                <a:cs typeface="Arial" pitchFamily="34"/>
              </a:rPr>
              <a:t>Development Process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2BADB-767A-8086-A1EE-0BD9C3A15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3B1F2-4278-356E-17CF-6D18B288DB8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81193" y="2926052"/>
            <a:ext cx="7191208" cy="2934995"/>
          </a:xfrm>
        </p:spPr>
        <p:txBody>
          <a:bodyPr>
            <a:normAutofit/>
          </a:bodyPr>
          <a:lstStyle/>
          <a:p>
            <a:r>
              <a:rPr lang="en-GB" dirty="0"/>
              <a:t>Deciding what type of game it is</a:t>
            </a:r>
          </a:p>
          <a:p>
            <a:r>
              <a:rPr lang="en-GB" dirty="0"/>
              <a:t>What are the actors are</a:t>
            </a:r>
          </a:p>
          <a:p>
            <a:r>
              <a:rPr lang="en-GB" dirty="0"/>
              <a:t>Scoring and rewards system</a:t>
            </a:r>
          </a:p>
          <a:p>
            <a:r>
              <a:rPr lang="en-GB" dirty="0"/>
              <a:t>Different counters</a:t>
            </a:r>
          </a:p>
          <a:p>
            <a:r>
              <a:rPr lang="en-GB" dirty="0"/>
              <a:t>When to change levels and the duration of each levels</a:t>
            </a:r>
          </a:p>
          <a:p>
            <a:r>
              <a:rPr lang="en-GB" dirty="0"/>
              <a:t>Player’s and zombies’ health system</a:t>
            </a:r>
          </a:p>
          <a:p>
            <a:r>
              <a:rPr lang="en-GB" dirty="0"/>
              <a:t>When to upgrade weapons</a:t>
            </a:r>
          </a:p>
          <a:p>
            <a:endParaRPr lang="en-GB" dirty="0"/>
          </a:p>
        </p:txBody>
      </p:sp>
      <p:pic>
        <p:nvPicPr>
          <p:cNvPr id="1026" name="Picture 2" descr="How to Work for a Boss Who Has a New Idea Every 5 Minutes">
            <a:extLst>
              <a:ext uri="{FF2B5EF4-FFF2-40B4-BE49-F238E27FC236}">
                <a16:creationId xmlns:a16="http://schemas.microsoft.com/office/drawing/2014/main" id="{9306D15C-644A-D8E0-C8A4-A044E208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02" y="3129105"/>
            <a:ext cx="4495801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17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595F-B67A-64DF-6A0C-52D6F8F1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1E64-386C-042B-3DBB-AC0FC053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James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Myworld class (the environment)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Counters class(score, cash and time)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Healthbar class (health system)</a:t>
            </a:r>
          </a:p>
          <a:p>
            <a:r>
              <a:rPr lang="en-GB" b="1" dirty="0"/>
              <a:t>Rayan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Player class (main character’s movement controls and movement speed)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Projectile class (design of the gun’s bullet)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Weapon button class (upgrade functions)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Zombie class (design of the zombies)</a:t>
            </a:r>
          </a:p>
          <a:p>
            <a:endParaRPr lang="en-GB" dirty="0"/>
          </a:p>
        </p:txBody>
      </p:sp>
      <p:pic>
        <p:nvPicPr>
          <p:cNvPr id="2050" name="Picture 2" descr="Performance or contribution? | Humanergy">
            <a:extLst>
              <a:ext uri="{FF2B5EF4-FFF2-40B4-BE49-F238E27FC236}">
                <a16:creationId xmlns:a16="http://schemas.microsoft.com/office/drawing/2014/main" id="{0A4BD8D0-5688-0865-FF74-538598DD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77" y="2556296"/>
            <a:ext cx="3559726" cy="315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30C9A0-1DBA-7C48-A8E6-3507283F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571CC-8F39-CE13-3C52-5D8E42D1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4" y="1843830"/>
            <a:ext cx="4547148" cy="927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89F8C3-A3A8-37F4-FE14-3CC132824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4" y="2771014"/>
            <a:ext cx="4547149" cy="14678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62B709-FFC8-D623-66F9-EB5055672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62" y="4110321"/>
            <a:ext cx="4547150" cy="27476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127BB2-E56A-4915-E2C9-15C37AADF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931" y="1843830"/>
            <a:ext cx="4934096" cy="1328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314572-2954-8A47-3073-AF9A58F5D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931" y="3118787"/>
            <a:ext cx="4934096" cy="8584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FAFFB-E0B3-F769-D345-9181E8698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931" y="3924746"/>
            <a:ext cx="4934096" cy="1045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0A961B-3900-3388-B6B7-521FE2F5E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931" y="4961865"/>
            <a:ext cx="4934096" cy="9960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792BC1-8178-0000-41A7-59B66BDE1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2931" y="5954437"/>
            <a:ext cx="4934096" cy="9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0082-3379-C33A-EA7B-015F9191BD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Demonstration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0A48633-FF10-6D15-0C44-97776B9A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27" y="1958973"/>
            <a:ext cx="6298332" cy="45335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1661-70E2-8C96-8034-9AD28064CD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Issues That occurred during the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A933-CAB0-D042-8A5F-D88C5C1FBC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Dynamic Counters</a:t>
            </a:r>
          </a:p>
          <a:p>
            <a:pPr lvl="0"/>
            <a:r>
              <a:rPr lang="en-GB"/>
              <a:t>Health Related Issues</a:t>
            </a:r>
          </a:p>
          <a:p>
            <a:pPr lvl="0"/>
            <a:r>
              <a:rPr lang="en-GB"/>
              <a:t>Players Related Problems</a:t>
            </a:r>
          </a:p>
          <a:p>
            <a:pPr lvl="0"/>
            <a:r>
              <a:rPr lang="en-GB"/>
              <a:t>Mouse Following Problems</a:t>
            </a:r>
          </a:p>
          <a:p>
            <a:pPr lvl="0"/>
            <a:r>
              <a:rPr lang="en-GB"/>
              <a:t>Levels</a:t>
            </a:r>
          </a:p>
          <a:p>
            <a:pPr lvl="0"/>
            <a:r>
              <a:rPr lang="en-GB"/>
              <a:t>Problems with Weapon Upgrade System</a:t>
            </a:r>
          </a:p>
        </p:txBody>
      </p:sp>
      <p:pic>
        <p:nvPicPr>
          <p:cNvPr id="4" name="Picture 2" descr="Common coding errors and how to avoid them - Chiropractic Economics">
            <a:extLst>
              <a:ext uri="{FF2B5EF4-FFF2-40B4-BE49-F238E27FC236}">
                <a16:creationId xmlns:a16="http://schemas.microsoft.com/office/drawing/2014/main" id="{BBD56CA5-CAB6-723D-4F97-FC161BCA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17026" y="2609853"/>
            <a:ext cx="3333746" cy="26860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FC86-3698-3277-283C-1E85C9F359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400">
                <a:latin typeface="Arial" pitchFamily="34"/>
                <a:cs typeface="Arial" pitchFamily="34"/>
              </a:rPr>
              <a:t>Evaluation &amp; Recommendation</a:t>
            </a:r>
            <a:endParaRPr lang="en-GB"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1673-68F0-5100-CC30-27629BA003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764" y="2638044"/>
            <a:ext cx="11255605" cy="3941868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1500" b="1">
                <a:latin typeface="Arial" pitchFamily="34"/>
                <a:cs typeface="Arial" pitchFamily="34"/>
              </a:rPr>
              <a:t>Evaluation:</a:t>
            </a:r>
            <a:endParaRPr lang="en-US" sz="1500"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500">
                <a:latin typeface="Arial" pitchFamily="34"/>
                <a:cs typeface="Arial" pitchFamily="34"/>
              </a:rPr>
              <a:t>This assignment has helped us to learn a lot about game development and the tools which can be used for. Key highlights of learning can be summarized as:</a:t>
            </a:r>
          </a:p>
          <a:p>
            <a:pPr marL="342900" lvl="0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Understanding of the Process:</a:t>
            </a:r>
            <a:endParaRPr lang="en-GB" sz="1500">
              <a:latin typeface="Arial" pitchFamily="34"/>
              <a:cs typeface="Arial" pitchFamily="34"/>
            </a:endParaRPr>
          </a:p>
          <a:p>
            <a:pPr marL="342900" lvl="0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New tools:</a:t>
            </a:r>
            <a:endParaRPr lang="en-GB" sz="1500">
              <a:latin typeface="Arial" pitchFamily="34"/>
              <a:cs typeface="Arial" pitchFamily="34"/>
            </a:endParaRP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Solution Process:</a:t>
            </a:r>
          </a:p>
          <a:p>
            <a:pPr marL="0" lv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500" b="1">
                <a:latin typeface="Arial" pitchFamily="34"/>
                <a:cs typeface="Arial" pitchFamily="34"/>
              </a:rPr>
              <a:t>FUTURE IMPROVEMENTS:</a:t>
            </a:r>
            <a:endParaRPr lang="en-US" sz="1500">
              <a:latin typeface="Arial" pitchFamily="34"/>
              <a:cs typeface="Arial" pitchFamily="34"/>
            </a:endParaRPr>
          </a:p>
          <a:p>
            <a:pPr marL="800100" lvl="1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More accurate mouse-based actions</a:t>
            </a:r>
          </a:p>
          <a:p>
            <a:pPr marL="800100" lvl="1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Sound effects</a:t>
            </a:r>
          </a:p>
          <a:p>
            <a:pPr marL="800100" lvl="1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Change of screen or backgrounds</a:t>
            </a:r>
          </a:p>
          <a:p>
            <a:pPr marL="800100" lvl="1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Adding multiple scenarios</a:t>
            </a:r>
          </a:p>
          <a:p>
            <a:pPr marL="800100" lvl="1" indent="-342900">
              <a:lnSpc>
                <a:spcPct val="80000"/>
              </a:lnSpc>
              <a:buFont typeface="Calibri Light"/>
              <a:buAutoNum type="arabicPeriod"/>
            </a:pPr>
            <a:r>
              <a:rPr lang="en-US" sz="1500">
                <a:latin typeface="Arial" pitchFamily="34"/>
                <a:cs typeface="Arial" pitchFamily="34"/>
              </a:rPr>
              <a:t>Multiplayer</a:t>
            </a:r>
          </a:p>
          <a:p>
            <a:pPr marL="0" lvl="0" indent="0">
              <a:lnSpc>
                <a:spcPct val="80000"/>
              </a:lnSpc>
              <a:spcBef>
                <a:spcPts val="100"/>
              </a:spcBef>
              <a:spcAft>
                <a:spcPts val="800"/>
              </a:spcAft>
              <a:buNone/>
            </a:pPr>
            <a:endParaRPr lang="en-GB" sz="600"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80000"/>
              </a:lnSpc>
              <a:spcBef>
                <a:spcPts val="100"/>
              </a:spcBef>
              <a:spcAft>
                <a:spcPts val="800"/>
              </a:spcAft>
              <a:buNone/>
            </a:pPr>
            <a:endParaRPr lang="en-GB" sz="600">
              <a:latin typeface="Arial" pitchFamily="34"/>
              <a:cs typeface="Arial" pitchFamily="34"/>
            </a:endParaRPr>
          </a:p>
          <a:p>
            <a:pPr lvl="0">
              <a:lnSpc>
                <a:spcPct val="80000"/>
              </a:lnSpc>
              <a:spcBef>
                <a:spcPts val="100"/>
              </a:spcBef>
            </a:pPr>
            <a:endParaRPr lang="en-GB" sz="600">
              <a:latin typeface="Arial" pitchFamily="34"/>
              <a:cs typeface="Arial" pitchFamily="34"/>
            </a:endParaRPr>
          </a:p>
          <a:p>
            <a:pPr lvl="0">
              <a:lnSpc>
                <a:spcPct val="80000"/>
              </a:lnSpc>
              <a:spcBef>
                <a:spcPts val="200"/>
              </a:spcBef>
            </a:pPr>
            <a:endParaRPr lang="en-GB" sz="900"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TM03457464%5b%5bfn=Dividend%5d%5d</Template>
  <TotalTime>698</TotalTime>
  <Words>218</Words>
  <Application>Microsoft Office PowerPoint</Application>
  <PresentationFormat>Widescreen</PresentationFormat>
  <Paragraphs>55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 2</vt:lpstr>
      <vt:lpstr>Dividend</vt:lpstr>
      <vt:lpstr>Z Apocalypse</vt:lpstr>
      <vt:lpstr>Introduction</vt:lpstr>
      <vt:lpstr>Design</vt:lpstr>
      <vt:lpstr>Development Process</vt:lpstr>
      <vt:lpstr>Contribution</vt:lpstr>
      <vt:lpstr>Testing</vt:lpstr>
      <vt:lpstr>Demonstration</vt:lpstr>
      <vt:lpstr>Issues That occurred during the development Process</vt:lpstr>
      <vt:lpstr>Evaluation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Apocalypse</dc:title>
  <dc:creator>James Arellano</dc:creator>
  <cp:lastModifiedBy>James Arellano</cp:lastModifiedBy>
  <cp:revision>22</cp:revision>
  <dcterms:created xsi:type="dcterms:W3CDTF">2023-01-25T01:14:40Z</dcterms:created>
  <dcterms:modified xsi:type="dcterms:W3CDTF">2023-01-29T21:50:05Z</dcterms:modified>
</cp:coreProperties>
</file>