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16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5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27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784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172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541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963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86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11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35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01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8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5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11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2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46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10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96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6559" y="395655"/>
            <a:ext cx="7506433" cy="1814788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嵌入式影像處理</a:t>
            </a:r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r>
              <a:rPr lang="en-US" altLang="zh-TW" sz="4400" dirty="0" smtClean="0"/>
              <a:t>PBL</a:t>
            </a:r>
            <a:r>
              <a:rPr lang="zh-TW" altLang="en-US" sz="4400" dirty="0" smtClean="0"/>
              <a:t>教學課程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16621" y="3903023"/>
            <a:ext cx="6858000" cy="1655762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老師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  <a:r>
              <a:rPr lang="zh-TW" altLang="en-US" dirty="0"/>
              <a:t> </a:t>
            </a:r>
            <a:r>
              <a:rPr lang="zh-TW" altLang="en-US" dirty="0" smtClean="0"/>
              <a:t>陳朝烈</a:t>
            </a:r>
            <a:endParaRPr lang="en-US" altLang="zh-TW" dirty="0"/>
          </a:p>
          <a:p>
            <a:r>
              <a:rPr lang="zh-TW" altLang="en-US" dirty="0" smtClean="0"/>
              <a:t>學生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莊旻哲</a:t>
            </a:r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792405" y="1699846"/>
            <a:ext cx="7506433" cy="1814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/>
              <a:t>Embedded </a:t>
            </a:r>
            <a:r>
              <a:rPr lang="en-US" altLang="zh-TW" sz="3600" dirty="0" smtClean="0"/>
              <a:t>System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+</a:t>
            </a:r>
            <a:r>
              <a:rPr lang="zh-TW" altLang="en-US" sz="3600" dirty="0" smtClean="0"/>
              <a:t> </a:t>
            </a:r>
            <a:r>
              <a:rPr lang="en-US" altLang="zh-TW" sz="3500" dirty="0"/>
              <a:t>image processing</a:t>
            </a:r>
            <a:endParaRPr lang="en-US" altLang="zh-TW" sz="3500" dirty="0" smtClean="0"/>
          </a:p>
          <a:p>
            <a:r>
              <a:rPr lang="zh-TW" altLang="en-US" sz="2800" dirty="0" smtClean="0"/>
              <a:t>嵌入式系統 </a:t>
            </a:r>
            <a:r>
              <a:rPr lang="en-US" altLang="zh-TW" sz="2800" dirty="0" smtClean="0"/>
              <a:t>+</a:t>
            </a:r>
            <a:r>
              <a:rPr lang="zh-TW" altLang="en-US" sz="2800" dirty="0" smtClean="0"/>
              <a:t> 影像處理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05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</a:t>
            </a:r>
            <a:r>
              <a:rPr lang="zh-TW" altLang="en-US" dirty="0"/>
              <a:t>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</a:t>
            </a:r>
            <a:r>
              <a:rPr lang="zh-TW" altLang="en-US" dirty="0" smtClean="0"/>
              <a:t>能需求</a:t>
            </a:r>
            <a:endParaRPr lang="en-US" altLang="zh-TW" dirty="0" smtClean="0"/>
          </a:p>
          <a:p>
            <a:r>
              <a:rPr lang="zh-TW" altLang="en-US" dirty="0"/>
              <a:t>效</a:t>
            </a:r>
            <a:r>
              <a:rPr lang="zh-TW" altLang="en-US" dirty="0" smtClean="0"/>
              <a:t>能需求</a:t>
            </a:r>
            <a:endParaRPr lang="en-US" altLang="zh-TW" dirty="0" smtClean="0"/>
          </a:p>
          <a:p>
            <a:r>
              <a:rPr lang="zh-TW" altLang="en-US" dirty="0" smtClean="0"/>
              <a:t>外部需求</a:t>
            </a:r>
            <a:endParaRPr lang="en-US" altLang="zh-TW" dirty="0" smtClean="0"/>
          </a:p>
          <a:p>
            <a:r>
              <a:rPr lang="zh-TW" altLang="en-US" dirty="0" smtClean="0"/>
              <a:t>內部需求</a:t>
            </a:r>
            <a:endParaRPr lang="en-US" altLang="zh-TW" dirty="0" smtClean="0"/>
          </a:p>
          <a:p>
            <a:r>
              <a:rPr lang="zh-TW" altLang="en-US" dirty="0"/>
              <a:t>限</a:t>
            </a:r>
            <a:r>
              <a:rPr lang="zh-TW" altLang="en-US" dirty="0" smtClean="0"/>
              <a:t>制</a:t>
            </a:r>
            <a:endParaRPr lang="en-US" altLang="zh-TW" dirty="0" smtClean="0"/>
          </a:p>
          <a:p>
            <a:r>
              <a:rPr lang="zh-TW" altLang="en-US" dirty="0" smtClean="0"/>
              <a:t>預期結</a:t>
            </a:r>
            <a:r>
              <a:rPr lang="zh-TW" altLang="en-US" dirty="0"/>
              <a:t>果</a:t>
            </a:r>
          </a:p>
        </p:txBody>
      </p:sp>
      <p:pic>
        <p:nvPicPr>
          <p:cNvPr id="5124" name="Picture 4" descr="ãEmbedded linux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775" y="3102970"/>
            <a:ext cx="4791075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91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</a:t>
            </a:r>
            <a:r>
              <a:rPr lang="zh-TW" altLang="en-US" dirty="0"/>
              <a:t>能</a:t>
            </a:r>
            <a:r>
              <a:rPr lang="zh-TW" altLang="en-US" dirty="0" smtClean="0"/>
              <a:t>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監視</a:t>
            </a:r>
            <a:r>
              <a:rPr lang="zh-TW" altLang="en-US" dirty="0" smtClean="0"/>
              <a:t>攝影機擷取影像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 smtClean="0"/>
              <a:t>影像接收進入系統</a:t>
            </a:r>
            <a:r>
              <a:rPr lang="zh-TW" altLang="en-US" dirty="0"/>
              <a:t>晶片</a:t>
            </a:r>
            <a:r>
              <a:rPr lang="zh-TW" altLang="en-US" dirty="0" smtClean="0"/>
              <a:t>開發板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/>
              <a:t>系統晶片開發</a:t>
            </a:r>
            <a:r>
              <a:rPr lang="zh-TW" altLang="en-US" dirty="0" smtClean="0"/>
              <a:t>版網路開通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 smtClean="0"/>
              <a:t>樹莓派</a:t>
            </a:r>
            <a:r>
              <a:rPr lang="zh-TW" altLang="en-US" dirty="0"/>
              <a:t>網路開通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pic>
        <p:nvPicPr>
          <p:cNvPr id="3074" name="Picture 2" descr="ãraspberry pi3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888" y="4545931"/>
            <a:ext cx="1510531" cy="151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ãZedboard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437" y="4793617"/>
            <a:ext cx="1183698" cy="101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1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效能</a:t>
            </a:r>
            <a:r>
              <a:rPr lang="zh-TW" altLang="en-US" dirty="0" smtClean="0"/>
              <a:t>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 smtClean="0"/>
              <a:t>支援千兆或百兆網路之嵌入式開發平台。 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DDR</a:t>
            </a:r>
            <a:r>
              <a:rPr lang="zh-TW" altLang="en-US" dirty="0" smtClean="0"/>
              <a:t>空間</a:t>
            </a:r>
            <a:r>
              <a:rPr lang="en-US" altLang="zh-TW" dirty="0" smtClean="0"/>
              <a:t>512Mbyte</a:t>
            </a:r>
            <a:r>
              <a:rPr lang="zh-TW" altLang="en-US" dirty="0" smtClean="0"/>
              <a:t>以上之</a:t>
            </a:r>
            <a:r>
              <a:rPr lang="zh-TW" altLang="en-US" dirty="0"/>
              <a:t>嵌入式開發平台。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CPU</a:t>
            </a:r>
            <a:r>
              <a:rPr lang="zh-TW" altLang="en-US" dirty="0" smtClean="0"/>
              <a:t>效能 </a:t>
            </a:r>
            <a:r>
              <a:rPr lang="en-US" altLang="zh-TW" dirty="0" smtClean="0"/>
              <a:t>32</a:t>
            </a:r>
            <a:r>
              <a:rPr lang="zh-TW" altLang="en-US" dirty="0" smtClean="0"/>
              <a:t>位元雙核心</a:t>
            </a:r>
            <a:r>
              <a:rPr lang="en-US" altLang="zh-TW" dirty="0" smtClean="0"/>
              <a:t>ARM Cortex-A9</a:t>
            </a:r>
            <a:r>
              <a:rPr lang="zh-TW" altLang="en-US" dirty="0" smtClean="0"/>
              <a:t>（</a:t>
            </a:r>
            <a:r>
              <a:rPr lang="en-US" altLang="zh-TW" dirty="0" smtClean="0"/>
              <a:t>1.6GHz</a:t>
            </a:r>
            <a:r>
              <a:rPr lang="zh-TW" altLang="en-US" dirty="0" smtClean="0"/>
              <a:t>）以上</a:t>
            </a:r>
            <a:r>
              <a:rPr lang="zh-TW" altLang="en-US" dirty="0"/>
              <a:t>之嵌入式開發平台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 smtClean="0"/>
              <a:t>在</a:t>
            </a:r>
            <a:r>
              <a:rPr lang="en-US" altLang="zh-TW" dirty="0" smtClean="0"/>
              <a:t>FPGA</a:t>
            </a:r>
            <a:r>
              <a:rPr lang="zh-TW" altLang="en-US" dirty="0" smtClean="0"/>
              <a:t>處理影像每秒</a:t>
            </a:r>
            <a:r>
              <a:rPr lang="en-US" altLang="zh-TW" dirty="0" smtClean="0"/>
              <a:t>30</a:t>
            </a:r>
            <a:r>
              <a:rPr lang="zh-TW" altLang="en-US" dirty="0" smtClean="0"/>
              <a:t>張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 smtClean="0"/>
              <a:t>傳輸到</a:t>
            </a:r>
            <a:r>
              <a:rPr lang="en-US" altLang="zh-TW" dirty="0" smtClean="0"/>
              <a:t>Raspberry Pi Server</a:t>
            </a:r>
            <a:r>
              <a:rPr lang="zh-TW" altLang="en-US" dirty="0" smtClean="0"/>
              <a:t> </a:t>
            </a:r>
            <a:r>
              <a:rPr lang="en-US" altLang="zh-TW" dirty="0" smtClean="0"/>
              <a:t>6</a:t>
            </a:r>
            <a:r>
              <a:rPr lang="zh-TW" altLang="en-US" dirty="0" smtClean="0"/>
              <a:t> 秒一張</a:t>
            </a:r>
            <a:r>
              <a:rPr lang="en-US" altLang="zh-TW" dirty="0" smtClean="0"/>
              <a:t>720x480pxl</a:t>
            </a:r>
          </a:p>
          <a:p>
            <a:pPr marL="514350" indent="-514350">
              <a:buAutoNum type="arabicPeriod"/>
            </a:pPr>
            <a:endParaRPr lang="en-US" altLang="zh-TW" dirty="0" smtClean="0"/>
          </a:p>
        </p:txBody>
      </p:sp>
      <p:pic>
        <p:nvPicPr>
          <p:cNvPr id="2050" name="Picture 2" descr="ãEmbedded linux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776" y="5446518"/>
            <a:ext cx="3030971" cy="141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ãDDR 3 chip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189" y="554625"/>
            <a:ext cx="1860411" cy="166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ãEthernetãçåçæå°çµæ"/>
          <p:cNvSpPr>
            <a:spLocks noChangeAspect="1" noChangeArrowheads="1"/>
          </p:cNvSpPr>
          <p:nvPr/>
        </p:nvSpPr>
        <p:spPr bwMode="auto">
          <a:xfrm>
            <a:off x="1337828" y="915337"/>
            <a:ext cx="1562389" cy="156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6" name="Picture 8" descr="ãEthernet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68" y="715163"/>
            <a:ext cx="2153508" cy="151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2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外部需</a:t>
            </a:r>
            <a:r>
              <a:rPr lang="zh-TW" altLang="en-US" dirty="0" smtClean="0"/>
              <a:t>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 smtClean="0"/>
              <a:t>INPUT 	:</a:t>
            </a:r>
            <a:r>
              <a:rPr lang="zh-TW" altLang="en-US" dirty="0" smtClean="0"/>
              <a:t> </a:t>
            </a:r>
            <a:r>
              <a:rPr lang="en-US" altLang="zh-TW" dirty="0" smtClean="0"/>
              <a:t> CCD</a:t>
            </a:r>
            <a:r>
              <a:rPr lang="zh-TW" altLang="en-US" dirty="0" smtClean="0"/>
              <a:t>攝像鏡頭、按鍵開關、指撥開關、鍵盤滑鼠。</a:t>
            </a:r>
            <a:endParaRPr lang="en-US" altLang="zh-TW" dirty="0" smtClean="0"/>
          </a:p>
          <a:p>
            <a:pPr marL="514350" indent="-514350">
              <a:buAutoNum type="arabicPeriod"/>
            </a:pPr>
            <a:endParaRPr lang="en-US" altLang="zh-TW" dirty="0" smtClean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smtClean="0"/>
              <a:t>OUTPUT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電腦螢幕。 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pic>
        <p:nvPicPr>
          <p:cNvPr id="4098" name="Picture 2" descr="ãç£è¦éå½±å¨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02" y="3058462"/>
            <a:ext cx="1864591" cy="149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ãé»è¦è¢å¹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294" y="4784120"/>
            <a:ext cx="1358179" cy="142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20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內部需求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 smtClean="0"/>
              <a:t>FPGA</a:t>
            </a:r>
            <a:r>
              <a:rPr lang="zh-TW" altLang="en-US" dirty="0" smtClean="0"/>
              <a:t>處理影像輸入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smtClean="0"/>
              <a:t>VGA</a:t>
            </a:r>
            <a:r>
              <a:rPr lang="zh-TW" altLang="en-US" dirty="0" smtClean="0"/>
              <a:t>顯示畫面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/>
              <a:t>掛載相關</a:t>
            </a:r>
            <a:r>
              <a:rPr lang="zh-TW" altLang="en-US" dirty="0" smtClean="0"/>
              <a:t>硬體驅動程式到</a:t>
            </a:r>
            <a:r>
              <a:rPr lang="en-US" altLang="zh-TW" dirty="0"/>
              <a:t>Embedded</a:t>
            </a:r>
            <a:r>
              <a:rPr lang="zh-TW" altLang="en-US" dirty="0"/>
              <a:t> </a:t>
            </a:r>
            <a:r>
              <a:rPr lang="en-US" altLang="zh-TW" dirty="0"/>
              <a:t>Linux</a:t>
            </a:r>
            <a:r>
              <a:rPr lang="zh-TW" altLang="en-US" dirty="0"/>
              <a:t>周邊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 smtClean="0"/>
              <a:t>樹莓派處理接收網路封包轉成影像在螢幕秀出</a:t>
            </a:r>
            <a:endParaRPr lang="en-US" altLang="zh-TW" dirty="0" smtClean="0"/>
          </a:p>
          <a:p>
            <a:pPr marL="514350" indent="-514350">
              <a:buAutoNum type="arabicPeriod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1842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限制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硬體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系統</a:t>
            </a:r>
            <a:r>
              <a:rPr lang="zh-TW" altLang="en-US" dirty="0"/>
              <a:t>晶</a:t>
            </a:r>
            <a:r>
              <a:rPr lang="zh-TW" altLang="en-US" dirty="0" smtClean="0"/>
              <a:t>片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FPGA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CPU)</a:t>
            </a:r>
            <a:r>
              <a:rPr lang="zh-TW" altLang="en-US" dirty="0" smtClean="0"/>
              <a:t>、樹莓派</a:t>
            </a:r>
            <a:r>
              <a:rPr lang="en-US" altLang="zh-TW" dirty="0" smtClean="0"/>
              <a:t>pi3</a:t>
            </a:r>
          </a:p>
          <a:p>
            <a:r>
              <a:rPr lang="zh-TW" altLang="en-US" dirty="0" smtClean="0"/>
              <a:t>軟體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硬體描述語言、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語言、</a:t>
            </a:r>
            <a:r>
              <a:rPr lang="en-US" altLang="zh-TW" dirty="0" smtClean="0"/>
              <a:t>Python</a:t>
            </a:r>
          </a:p>
          <a:p>
            <a:r>
              <a:rPr lang="zh-TW" altLang="en-US" dirty="0" smtClean="0"/>
              <a:t>網路</a:t>
            </a:r>
            <a:r>
              <a:rPr lang="zh-TW" altLang="en-US" dirty="0"/>
              <a:t>介</a:t>
            </a:r>
            <a:r>
              <a:rPr lang="zh-TW" altLang="en-US" dirty="0" smtClean="0"/>
              <a:t>面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Ethernet</a:t>
            </a:r>
            <a:r>
              <a:rPr lang="zh-TW" altLang="en-US" dirty="0" smtClean="0"/>
              <a:t>有線網路接區域網路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586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預期結果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將攝影機影像在</a:t>
            </a:r>
            <a:r>
              <a:rPr lang="en-US" altLang="zh-TW" dirty="0" smtClean="0"/>
              <a:t>FPGA</a:t>
            </a:r>
            <a:r>
              <a:rPr lang="zh-TW" altLang="en-US" dirty="0" smtClean="0"/>
              <a:t>簡單處理，再從系統晶片透過</a:t>
            </a:r>
            <a:r>
              <a:rPr lang="en-US" altLang="zh-TW" dirty="0" smtClean="0"/>
              <a:t>Ethernet(socket</a:t>
            </a:r>
            <a:r>
              <a:rPr lang="zh-TW" altLang="en-US" dirty="0" smtClean="0"/>
              <a:t>傳輸</a:t>
            </a:r>
            <a:r>
              <a:rPr lang="en-US" altLang="zh-TW" dirty="0" smtClean="0"/>
              <a:t>)</a:t>
            </a:r>
            <a:r>
              <a:rPr lang="zh-TW" altLang="en-US" dirty="0" smtClean="0"/>
              <a:t>傳到樹莓派接收，樹莓派收到資料後回傳已接收的通知封包。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8" y="3768437"/>
            <a:ext cx="7756182" cy="199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1144</TotalTime>
  <Words>224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Garamond</vt:lpstr>
      <vt:lpstr>有機</vt:lpstr>
      <vt:lpstr>嵌入式影像處理 PBL教學課程</vt:lpstr>
      <vt:lpstr>目錄</vt:lpstr>
      <vt:lpstr>功能需求</vt:lpstr>
      <vt:lpstr>效能需求</vt:lpstr>
      <vt:lpstr>外部需求</vt:lpstr>
      <vt:lpstr>內部需求</vt:lpstr>
      <vt:lpstr>限制</vt:lpstr>
      <vt:lpstr>預期結果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嵌入式影像處理PBL教學課程</dc:title>
  <dc:creator>F222-PC47</dc:creator>
  <cp:lastModifiedBy>Student</cp:lastModifiedBy>
  <cp:revision>25</cp:revision>
  <dcterms:created xsi:type="dcterms:W3CDTF">2018-04-24T10:47:43Z</dcterms:created>
  <dcterms:modified xsi:type="dcterms:W3CDTF">2018-06-27T08:02:00Z</dcterms:modified>
</cp:coreProperties>
</file>