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8"/>
  </p:notesMasterIdLst>
  <p:sldIdLst>
    <p:sldId id="256" r:id="rId2"/>
    <p:sldId id="264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42" autoAdjust="0"/>
  </p:normalViewPr>
  <p:slideViewPr>
    <p:cSldViewPr snapToGrid="0">
      <p:cViewPr>
        <p:scale>
          <a:sx n="75" d="100"/>
          <a:sy n="75" d="100"/>
        </p:scale>
        <p:origin x="222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1A39B-C35E-4057-9F29-910CBCC839C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A1FDA-B004-47F7-99D7-DED7C7E26F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273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A1FDA-B004-47F7-99D7-DED7C7E26FC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54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A1FDA-B004-47F7-99D7-DED7C7E26FC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74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33EB0DC-3673-4D85-A136-E7206D8E218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52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12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238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26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958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935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703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194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8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06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93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06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2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04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82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6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8221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31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3EB0DC-3673-4D85-A136-E7206D8E218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54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6559" y="395655"/>
            <a:ext cx="7506433" cy="1814788"/>
          </a:xfrm>
        </p:spPr>
        <p:txBody>
          <a:bodyPr>
            <a:normAutofit/>
          </a:bodyPr>
          <a:lstStyle/>
          <a:p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嵌入式影像處理</a:t>
            </a:r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		PBL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教學課程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40420" y="4483630"/>
            <a:ext cx="6858000" cy="1655762"/>
          </a:xfrm>
        </p:spPr>
        <p:txBody>
          <a:bodyPr>
            <a:normAutofit lnSpcReduction="10000"/>
          </a:bodyPr>
          <a:lstStyle/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老師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陳朝烈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學生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莊旻哲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日期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107/05/09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792404" y="2210443"/>
            <a:ext cx="7506433" cy="18147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/>
              <a:t>Embedded </a:t>
            </a:r>
            <a:r>
              <a:rPr lang="en-US" altLang="zh-TW" sz="3600" dirty="0" smtClean="0"/>
              <a:t>System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+</a:t>
            </a:r>
            <a:r>
              <a:rPr lang="zh-TW" altLang="en-US" sz="3600" dirty="0" smtClean="0"/>
              <a:t> </a:t>
            </a:r>
            <a:r>
              <a:rPr lang="en-US" altLang="zh-TW" sz="3500" dirty="0"/>
              <a:t>image processing</a:t>
            </a:r>
            <a:endParaRPr lang="en-US" altLang="zh-TW" sz="3500" dirty="0" smtClean="0"/>
          </a:p>
          <a:p>
            <a:r>
              <a:rPr lang="zh-TW" altLang="en-US" sz="2800" dirty="0" smtClean="0"/>
              <a:t>嵌入式系統 </a:t>
            </a:r>
            <a:r>
              <a:rPr lang="en-US" altLang="zh-TW" sz="2800" dirty="0" smtClean="0"/>
              <a:t>+</a:t>
            </a:r>
            <a:r>
              <a:rPr lang="zh-TW" altLang="en-US" sz="2800" dirty="0" smtClean="0"/>
              <a:t> 影像處理</a:t>
            </a:r>
            <a:endParaRPr lang="en-US" altLang="zh-TW" sz="2800" dirty="0" smtClean="0"/>
          </a:p>
          <a:p>
            <a:r>
              <a:rPr lang="en-US" altLang="zh-TW" sz="36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[-</a:t>
            </a:r>
            <a:r>
              <a:rPr lang="zh-TW" altLang="en-US" sz="36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設</a:t>
            </a:r>
            <a:r>
              <a:rPr lang="zh-TW" altLang="en-US" sz="3600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計</a:t>
            </a:r>
            <a:r>
              <a:rPr lang="en-US" altLang="zh-TW" sz="36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-]</a:t>
            </a:r>
            <a:endParaRPr lang="zh-TW" altLang="en-US" sz="3600" dirty="0"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053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</a:t>
            </a:r>
            <a:r>
              <a:rPr lang="zh-TW" altLang="en-US" dirty="0"/>
              <a:t>資料流程</a:t>
            </a: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93" y="1859370"/>
            <a:ext cx="6781527" cy="4173130"/>
          </a:xfrm>
        </p:spPr>
      </p:pic>
    </p:spTree>
    <p:extLst>
      <p:ext uri="{BB962C8B-B14F-4D97-AF65-F5344CB8AC3E}">
        <p14:creationId xmlns:p14="http://schemas.microsoft.com/office/powerpoint/2010/main" val="122129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FPGA</a:t>
            </a:r>
            <a:r>
              <a:rPr lang="zh-TW" altLang="en-US" dirty="0" smtClean="0"/>
              <a:t>資料流</a:t>
            </a:r>
            <a:r>
              <a:rPr lang="zh-TW" altLang="en-US" dirty="0"/>
              <a:t>程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53" y="2498529"/>
            <a:ext cx="8306959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9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Zedboard</a:t>
            </a:r>
            <a:r>
              <a:rPr lang="en-US" altLang="zh-TW" dirty="0" smtClean="0"/>
              <a:t> </a:t>
            </a:r>
            <a:r>
              <a:rPr lang="en-US" altLang="zh-TW" sz="2000" dirty="0" smtClean="0"/>
              <a:t>Input/Output</a:t>
            </a:r>
            <a:r>
              <a:rPr lang="en-US" altLang="zh-TW" sz="2000" dirty="0"/>
              <a:t>/Parameter</a:t>
            </a:r>
            <a:r>
              <a:rPr lang="en-US" altLang="zh-TW" sz="2000" dirty="0" smtClean="0"/>
              <a:t>/Method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4" y="1905000"/>
            <a:ext cx="7573435" cy="4686299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/>
              <a:t>Input : </a:t>
            </a:r>
          </a:p>
          <a:p>
            <a:pPr marL="457200" indent="-457200">
              <a:buAutoNum type="arabicPeriod"/>
            </a:pPr>
            <a:r>
              <a:rPr lang="en-US" altLang="zh-TW" dirty="0" smtClean="0"/>
              <a:t>video </a:t>
            </a:r>
            <a:r>
              <a:rPr lang="en-US" altLang="zh-TW" dirty="0"/>
              <a:t>in, YCrCb 4:2:2 </a:t>
            </a:r>
            <a:r>
              <a:rPr lang="en-US" altLang="zh-TW" dirty="0" smtClean="0"/>
              <a:t>720x480</a:t>
            </a:r>
            <a:r>
              <a:rPr lang="en-US" altLang="zh-TW" dirty="0"/>
              <a:t>pixel</a:t>
            </a:r>
            <a:r>
              <a:rPr lang="en-US" altLang="zh-TW" dirty="0" smtClean="0"/>
              <a:t>, 60i </a:t>
            </a:r>
            <a:r>
              <a:rPr lang="zh-TW" altLang="en-US" dirty="0" smtClean="0"/>
              <a:t>交錯式影像</a:t>
            </a:r>
            <a:endParaRPr lang="en-US" altLang="zh-TW" dirty="0" smtClean="0"/>
          </a:p>
          <a:p>
            <a:pPr marL="457200" indent="-457200">
              <a:buFont typeface="Arial"/>
              <a:buAutoNum type="arabicPeriod"/>
            </a:pPr>
            <a:endParaRPr lang="zh-TW" altLang="en-US" dirty="0"/>
          </a:p>
          <a:p>
            <a:r>
              <a:rPr lang="en-US" altLang="zh-TW" dirty="0" smtClean="0"/>
              <a:t>Output </a:t>
            </a:r>
            <a:r>
              <a:rPr lang="en-US" altLang="zh-TW" dirty="0"/>
              <a:t>: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VGA out, </a:t>
            </a:r>
            <a:r>
              <a:rPr lang="en-US" altLang="zh-TW" dirty="0" smtClean="0"/>
              <a:t>RGB </a:t>
            </a:r>
            <a:r>
              <a:rPr lang="en-US" altLang="zh-TW" dirty="0"/>
              <a:t>720x480pixel</a:t>
            </a:r>
            <a:r>
              <a:rPr lang="en-US" altLang="zh-TW" dirty="0" smtClean="0"/>
              <a:t>,</a:t>
            </a:r>
            <a:r>
              <a:rPr lang="zh-TW" altLang="en-US" dirty="0"/>
              <a:t>交錯式影</a:t>
            </a:r>
            <a:r>
              <a:rPr lang="zh-TW" altLang="en-US" dirty="0" smtClean="0"/>
              <a:t>像</a:t>
            </a:r>
            <a:endParaRPr lang="en-US" altLang="zh-TW" dirty="0" smtClean="0"/>
          </a:p>
          <a:p>
            <a:pPr marL="342900" indent="-342900">
              <a:buFont typeface="Arial"/>
              <a:buAutoNum type="arabicPeriod"/>
            </a:pPr>
            <a:r>
              <a:rPr lang="en-US" altLang="zh-TW" dirty="0" smtClean="0"/>
              <a:t>TCP Socket client, </a:t>
            </a:r>
            <a:r>
              <a:rPr lang="en-US" altLang="zh-TW" dirty="0"/>
              <a:t>Original video </a:t>
            </a:r>
            <a:r>
              <a:rPr lang="en-US" altLang="zh-TW" dirty="0"/>
              <a:t>8</a:t>
            </a:r>
            <a:r>
              <a:rPr lang="en-US" altLang="zh-TW" dirty="0" smtClean="0"/>
              <a:t>bit </a:t>
            </a:r>
            <a:r>
              <a:rPr lang="en-US" altLang="zh-TW" dirty="0"/>
              <a:t>gray level image</a:t>
            </a:r>
            <a:r>
              <a:rPr lang="en-US" altLang="zh-TW" dirty="0" smtClean="0"/>
              <a:t> </a:t>
            </a:r>
            <a:r>
              <a:rPr lang="en-US" altLang="zh-TW" dirty="0"/>
              <a:t>720x480pixel</a:t>
            </a:r>
            <a:r>
              <a:rPr lang="en-US" altLang="zh-TW" dirty="0" smtClean="0"/>
              <a:t>,</a:t>
            </a:r>
            <a:r>
              <a:rPr lang="zh-TW" altLang="en-US" dirty="0"/>
              <a:t>交錯式影</a:t>
            </a:r>
            <a:r>
              <a:rPr lang="zh-TW" altLang="en-US" dirty="0" smtClean="0"/>
              <a:t>像</a:t>
            </a:r>
            <a:endParaRPr lang="en-US" altLang="zh-TW" dirty="0" smtClean="0"/>
          </a:p>
          <a:p>
            <a:pPr marL="342900" indent="-342900">
              <a:buFont typeface="Arial"/>
              <a:buAutoNum type="arabicPeriod"/>
            </a:pPr>
            <a:r>
              <a:rPr lang="en-US" altLang="zh-TW" dirty="0"/>
              <a:t>TCP Socket client</a:t>
            </a:r>
            <a:r>
              <a:rPr lang="en-US" altLang="zh-TW" dirty="0" smtClean="0"/>
              <a:t>, </a:t>
            </a:r>
            <a:r>
              <a:rPr lang="en-US" altLang="zh-TW" dirty="0"/>
              <a:t>Sobel video </a:t>
            </a:r>
            <a:r>
              <a:rPr lang="en-US" altLang="zh-TW" dirty="0" smtClean="0"/>
              <a:t>8bit</a:t>
            </a:r>
            <a:r>
              <a:rPr lang="zh-TW" altLang="en-US" dirty="0" smtClean="0"/>
              <a:t> </a:t>
            </a:r>
            <a:r>
              <a:rPr lang="en-US" altLang="zh-TW" dirty="0" smtClean="0"/>
              <a:t>720x480pixel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Method </a:t>
            </a:r>
            <a:r>
              <a:rPr lang="en-US" altLang="zh-TW" dirty="0"/>
              <a:t>:</a:t>
            </a:r>
          </a:p>
          <a:p>
            <a:pPr marL="342900" indent="-342900">
              <a:buFont typeface="Arial"/>
              <a:buAutoNum type="arabicPeriod"/>
            </a:pPr>
            <a:r>
              <a:rPr lang="en-US" altLang="zh-TW" dirty="0" smtClean="0"/>
              <a:t>VDMA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pPr marL="342900" indent="-342900">
              <a:buFont typeface="Arial"/>
              <a:buAutoNum type="arabicPeriod"/>
            </a:pPr>
            <a:r>
              <a:rPr lang="en-US" altLang="zh-TW" dirty="0" smtClean="0"/>
              <a:t>BRAM</a:t>
            </a:r>
          </a:p>
          <a:p>
            <a:pPr marL="342900" indent="-342900">
              <a:buFont typeface="Arial"/>
              <a:buAutoNum type="arabicPeriod"/>
            </a:pPr>
            <a:r>
              <a:rPr lang="en-US" altLang="zh-TW" dirty="0" smtClean="0"/>
              <a:t>AXI4, AXI4-stream</a:t>
            </a:r>
          </a:p>
          <a:p>
            <a:pPr marL="342900" indent="-342900">
              <a:buFont typeface="Arial"/>
              <a:buAutoNum type="arabicPeriod"/>
            </a:pPr>
            <a:r>
              <a:rPr lang="en-US" altLang="zh-TW" dirty="0" smtClean="0"/>
              <a:t>Sobel </a:t>
            </a:r>
            <a:r>
              <a:rPr lang="en-US" altLang="zh-TW" dirty="0" smtClean="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138675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Ethernet </a:t>
            </a:r>
            <a:r>
              <a:rPr lang="en-US" altLang="zh-TW" sz="2000" dirty="0"/>
              <a:t>Input/Output/Method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5" y="2264168"/>
            <a:ext cx="6798736" cy="3715928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Input :</a:t>
            </a:r>
          </a:p>
          <a:p>
            <a:pPr marL="342900" indent="-342900">
              <a:buAutoNum type="arabicPeriod"/>
            </a:pPr>
            <a:r>
              <a:rPr lang="en-US" altLang="zh-TW" sz="1800" dirty="0" smtClean="0"/>
              <a:t>Original video </a:t>
            </a:r>
            <a:r>
              <a:rPr lang="en-US" altLang="zh-TW" sz="1800" dirty="0" smtClean="0"/>
              <a:t>8</a:t>
            </a:r>
            <a:r>
              <a:rPr lang="en-US" altLang="zh-TW" sz="1800" dirty="0"/>
              <a:t>bit gray level image 720x480pixel</a:t>
            </a:r>
            <a:r>
              <a:rPr lang="en-US" altLang="zh-TW" sz="1800" dirty="0" smtClean="0"/>
              <a:t>,</a:t>
            </a:r>
            <a:r>
              <a:rPr lang="zh-TW" altLang="en-US" sz="1800" dirty="0" smtClean="0"/>
              <a:t>交錯式影</a:t>
            </a:r>
            <a:r>
              <a:rPr lang="zh-TW" altLang="en-US" sz="1800" dirty="0" smtClean="0"/>
              <a:t>像</a:t>
            </a:r>
            <a:endParaRPr lang="en-US" altLang="zh-TW" sz="1800" dirty="0" smtClean="0"/>
          </a:p>
          <a:p>
            <a:pPr marL="342900" indent="-342900">
              <a:buFont typeface="Arial"/>
              <a:buAutoNum type="arabicPeriod"/>
            </a:pPr>
            <a:r>
              <a:rPr lang="en-US" altLang="zh-TW" sz="1800" dirty="0" smtClean="0"/>
              <a:t>Sobel </a:t>
            </a:r>
            <a:r>
              <a:rPr lang="en-US" altLang="zh-TW" sz="1800" dirty="0"/>
              <a:t>video 8bit</a:t>
            </a:r>
            <a:r>
              <a:rPr lang="zh-TW" altLang="en-US" sz="1800" dirty="0"/>
              <a:t> </a:t>
            </a:r>
            <a:r>
              <a:rPr lang="en-US" altLang="zh-TW" sz="1800" dirty="0" smtClean="0"/>
              <a:t>720x480pixel</a:t>
            </a:r>
          </a:p>
          <a:p>
            <a:pPr marL="342900" indent="-342900">
              <a:buFont typeface="Arial"/>
              <a:buAutoNum type="arabicPeriod"/>
            </a:pPr>
            <a:endParaRPr lang="en-US" altLang="zh-TW" sz="1800" dirty="0" smtClean="0"/>
          </a:p>
          <a:p>
            <a:r>
              <a:rPr lang="en-US" altLang="zh-TW" dirty="0" smtClean="0"/>
              <a:t>Output :</a:t>
            </a:r>
          </a:p>
          <a:p>
            <a:pPr marL="342900" indent="-342900">
              <a:buFont typeface="Arial"/>
              <a:buAutoNum type="arabicPeriod"/>
            </a:pPr>
            <a:r>
              <a:rPr lang="en-US" altLang="zh-TW" sz="1800" dirty="0"/>
              <a:t>Original video </a:t>
            </a:r>
            <a:r>
              <a:rPr lang="en-US" altLang="zh-TW" sz="1800" dirty="0"/>
              <a:t>8bit gray level image 720x480pixel</a:t>
            </a:r>
            <a:r>
              <a:rPr lang="en-US" altLang="zh-TW" sz="1800" dirty="0" smtClean="0"/>
              <a:t>,</a:t>
            </a:r>
            <a:r>
              <a:rPr lang="zh-TW" altLang="en-US" sz="1800" dirty="0"/>
              <a:t>交錯式影</a:t>
            </a:r>
            <a:r>
              <a:rPr lang="zh-TW" altLang="en-US" sz="1800" dirty="0"/>
              <a:t>像</a:t>
            </a:r>
            <a:endParaRPr lang="en-US" altLang="zh-TW" sz="1800" dirty="0"/>
          </a:p>
          <a:p>
            <a:pPr marL="342900" indent="-342900">
              <a:buFont typeface="Arial"/>
              <a:buAutoNum type="arabicPeriod"/>
            </a:pPr>
            <a:r>
              <a:rPr lang="en-US" altLang="zh-TW" sz="1800" dirty="0"/>
              <a:t>Sobel video 8bit</a:t>
            </a:r>
            <a:r>
              <a:rPr lang="zh-TW" altLang="en-US" sz="1800" dirty="0"/>
              <a:t> </a:t>
            </a:r>
            <a:r>
              <a:rPr lang="en-US" altLang="zh-TW" sz="1800" dirty="0" smtClean="0"/>
              <a:t>720x480pixel</a:t>
            </a:r>
          </a:p>
          <a:p>
            <a:pPr marL="342900" indent="-342900">
              <a:buFont typeface="Arial"/>
              <a:buAutoNum type="arabicPeriod"/>
            </a:pPr>
            <a:endParaRPr lang="en-US" altLang="zh-TW" dirty="0" smtClean="0"/>
          </a:p>
          <a:p>
            <a:r>
              <a:rPr lang="en-US" altLang="zh-TW" dirty="0" smtClean="0"/>
              <a:t>Method :</a:t>
            </a:r>
          </a:p>
          <a:p>
            <a:pPr marL="342900" indent="-342900">
              <a:buFont typeface="Arial"/>
              <a:buAutoNum type="arabicPeriod"/>
            </a:pPr>
            <a:r>
              <a:rPr lang="en-US" altLang="zh-TW" sz="1800" dirty="0" smtClean="0"/>
              <a:t>TCP Socket  Server &amp; Client</a:t>
            </a:r>
            <a:endParaRPr lang="en-US" altLang="zh-TW" dirty="0"/>
          </a:p>
          <a:p>
            <a:pPr marL="342900" indent="-342900">
              <a:buAutoNum type="arabicPeriod"/>
            </a:pPr>
            <a:endParaRPr lang="en-US" altLang="zh-TW" sz="1800" dirty="0" smtClean="0"/>
          </a:p>
          <a:p>
            <a:pPr marL="0" indent="0">
              <a:buNone/>
            </a:pPr>
            <a:endParaRPr lang="en-US" altLang="zh-TW" sz="1800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331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Socket Server </a:t>
            </a:r>
            <a:r>
              <a:rPr lang="en-US" altLang="zh-TW" sz="2000" dirty="0"/>
              <a:t>Input/Output/Method</a:t>
            </a:r>
            <a:endParaRPr lang="zh-TW" altLang="en-US" sz="2000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1176865" y="2264168"/>
            <a:ext cx="6798736" cy="371592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Input :</a:t>
            </a:r>
          </a:p>
          <a:p>
            <a:pPr marL="342900" indent="-342900">
              <a:buAutoNum type="arabicPeriod"/>
            </a:pPr>
            <a:r>
              <a:rPr lang="en-US" altLang="zh-TW" sz="1800" dirty="0" smtClean="0"/>
              <a:t>Original video </a:t>
            </a:r>
            <a:r>
              <a:rPr lang="en-US" altLang="zh-TW" sz="1800" dirty="0"/>
              <a:t>8bit gray level image </a:t>
            </a:r>
            <a:r>
              <a:rPr lang="en-US" altLang="zh-TW" sz="1800" dirty="0" smtClean="0"/>
              <a:t>720x480</a:t>
            </a:r>
            <a:r>
              <a:rPr lang="en-US" altLang="zh-TW" sz="1800" dirty="0"/>
              <a:t>pixel</a:t>
            </a:r>
            <a:r>
              <a:rPr lang="en-US" altLang="zh-TW" sz="1800" dirty="0" smtClean="0"/>
              <a:t>,</a:t>
            </a:r>
            <a:r>
              <a:rPr lang="zh-TW" altLang="en-US" sz="1800" dirty="0"/>
              <a:t>交錯式影</a:t>
            </a:r>
            <a:r>
              <a:rPr lang="zh-TW" altLang="en-US" sz="1800" dirty="0"/>
              <a:t>像</a:t>
            </a:r>
            <a:endParaRPr lang="en-US" altLang="zh-TW" sz="1800" dirty="0" smtClean="0"/>
          </a:p>
          <a:p>
            <a:pPr marL="342900" indent="-342900">
              <a:buFont typeface="Arial"/>
              <a:buAutoNum type="arabicPeriod"/>
            </a:pPr>
            <a:r>
              <a:rPr lang="en-US" altLang="zh-TW" sz="1800" dirty="0"/>
              <a:t>Sobel video 8bit</a:t>
            </a:r>
            <a:r>
              <a:rPr lang="zh-TW" altLang="en-US" sz="1800" dirty="0"/>
              <a:t> </a:t>
            </a:r>
            <a:r>
              <a:rPr lang="en-US" altLang="zh-TW" sz="1800" dirty="0" smtClean="0"/>
              <a:t>720x480pixel</a:t>
            </a:r>
          </a:p>
          <a:p>
            <a:pPr marL="342900" indent="-342900">
              <a:buFont typeface="Arial"/>
              <a:buAutoNum type="arabicPeriod"/>
            </a:pPr>
            <a:endParaRPr lang="en-US" altLang="zh-TW" sz="1800" dirty="0" smtClean="0"/>
          </a:p>
          <a:p>
            <a:r>
              <a:rPr lang="en-US" altLang="zh-TW" dirty="0" smtClean="0"/>
              <a:t>Output :</a:t>
            </a:r>
          </a:p>
          <a:p>
            <a:pPr marL="342900" indent="-342900">
              <a:buFont typeface="Arial"/>
              <a:buAutoNum type="arabicPeriod"/>
            </a:pPr>
            <a:r>
              <a:rPr lang="zh-TW" altLang="en-US" sz="1800" dirty="0" smtClean="0"/>
              <a:t>轉換</a:t>
            </a:r>
            <a:r>
              <a:rPr lang="zh-TW" altLang="en-US" sz="1800" dirty="0"/>
              <a:t>成</a:t>
            </a:r>
            <a:r>
              <a:rPr lang="zh-TW" altLang="en-US" sz="1800" dirty="0" smtClean="0"/>
              <a:t>影片儲存成 </a:t>
            </a:r>
            <a:r>
              <a:rPr lang="en-US" altLang="zh-TW" sz="1800" dirty="0" smtClean="0"/>
              <a:t>.AVI</a:t>
            </a:r>
            <a:r>
              <a:rPr lang="zh-TW" altLang="en-US" sz="1800" dirty="0" smtClean="0"/>
              <a:t> 格式</a:t>
            </a:r>
            <a:endParaRPr lang="en-US" altLang="zh-TW" sz="1800" dirty="0" smtClean="0"/>
          </a:p>
          <a:p>
            <a:pPr marL="342900" indent="-342900">
              <a:buFont typeface="Arial"/>
              <a:buAutoNum type="arabicPeriod"/>
            </a:pPr>
            <a:endParaRPr lang="en-US" altLang="zh-TW" dirty="0" smtClean="0"/>
          </a:p>
          <a:p>
            <a:r>
              <a:rPr lang="en-US" altLang="zh-TW" dirty="0" smtClean="0"/>
              <a:t>Method </a:t>
            </a:r>
            <a:r>
              <a:rPr lang="en-US" altLang="zh-TW" dirty="0" smtClean="0"/>
              <a:t>:</a:t>
            </a:r>
            <a:endParaRPr lang="en-US" altLang="zh-TW" sz="1800" dirty="0" smtClean="0"/>
          </a:p>
          <a:p>
            <a:pPr marL="342900" indent="-342900">
              <a:buFont typeface="Arial"/>
              <a:buAutoNum type="arabicPeriod"/>
            </a:pPr>
            <a:r>
              <a:rPr lang="en-US" altLang="zh-TW" sz="1800" dirty="0" smtClean="0"/>
              <a:t>Socket transmission &amp; receive , Socket server </a:t>
            </a:r>
            <a:r>
              <a:rPr lang="en-US" altLang="zh-TW" sz="1800" dirty="0"/>
              <a:t>l</a:t>
            </a:r>
            <a:r>
              <a:rPr lang="en-US" altLang="zh-TW" sz="1800" dirty="0" smtClean="0"/>
              <a:t>icense</a:t>
            </a:r>
          </a:p>
          <a:p>
            <a:pPr marL="0" indent="0">
              <a:buNone/>
            </a:pPr>
            <a:endParaRPr lang="en-US" altLang="zh-TW" sz="1800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500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4"/>
      </a:accent6>
      <a:hlink>
        <a:srgbClr val="BB7826"/>
      </a:hlink>
      <a:folHlink>
        <a:srgbClr val="CF9C5F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1698</TotalTime>
  <Words>212</Words>
  <Application>Microsoft Office PowerPoint</Application>
  <PresentationFormat>如螢幕大小 (4:3)</PresentationFormat>
  <Paragraphs>50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Adobe 楷体 Std R</vt:lpstr>
      <vt:lpstr>微軟正黑體</vt:lpstr>
      <vt:lpstr>新細明體</vt:lpstr>
      <vt:lpstr>標楷體</vt:lpstr>
      <vt:lpstr>Arial</vt:lpstr>
      <vt:lpstr>Calibri</vt:lpstr>
      <vt:lpstr>Garamond</vt:lpstr>
      <vt:lpstr>有機</vt:lpstr>
      <vt:lpstr>嵌入式影像處理    PBL教學課程</vt:lpstr>
      <vt:lpstr>系統資料流程</vt:lpstr>
      <vt:lpstr>FPGA資料流程</vt:lpstr>
      <vt:lpstr>Zedboard Input/Output/Parameter/Method </vt:lpstr>
      <vt:lpstr>Ethernet Input/Output/Method</vt:lpstr>
      <vt:lpstr>Socket Server Input/Output/Method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嵌入式影像處理PBL教學課程</dc:title>
  <dc:creator>F222-PC47</dc:creator>
  <cp:lastModifiedBy>F222-PC47</cp:lastModifiedBy>
  <cp:revision>94</cp:revision>
  <dcterms:created xsi:type="dcterms:W3CDTF">2018-04-24T10:47:43Z</dcterms:created>
  <dcterms:modified xsi:type="dcterms:W3CDTF">2018-07-02T08:48:55Z</dcterms:modified>
</cp:coreProperties>
</file>