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6"/>
  </p:notesMasterIdLst>
  <p:sldIdLst>
    <p:sldId id="256" r:id="rId2"/>
    <p:sldId id="264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A39B-C35E-4057-9F29-910CBCC839C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1FDA-B004-47F7-99D7-DED7C7E26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7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5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3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9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3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PBL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420" y="4483630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莊旻哲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107/05/09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驗</a:t>
            </a:r>
            <a:r>
              <a:rPr lang="zh-TW" altLang="en-US" sz="3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證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驗證傳輸圖像解析度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07" y="1941737"/>
            <a:ext cx="6755693" cy="46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6868" y="740923"/>
            <a:ext cx="6798734" cy="1303867"/>
          </a:xfrm>
        </p:spPr>
        <p:txBody>
          <a:bodyPr/>
          <a:lstStyle/>
          <a:p>
            <a:r>
              <a:rPr lang="zh-TW" altLang="en-US" dirty="0" smtClean="0"/>
              <a:t>連續圖像畫面儲存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20" y="2369446"/>
            <a:ext cx="6219825" cy="4371975"/>
          </a:xfrm>
          <a:prstGeom prst="rect">
            <a:avLst/>
          </a:prstGeom>
        </p:spPr>
      </p:pic>
      <p:sp>
        <p:nvSpPr>
          <p:cNvPr id="5" name="內容版面配置區 3"/>
          <p:cNvSpPr>
            <a:spLocks noGrp="1"/>
          </p:cNvSpPr>
          <p:nvPr>
            <p:ph idx="1"/>
          </p:nvPr>
        </p:nvSpPr>
        <p:spPr>
          <a:xfrm>
            <a:off x="1176866" y="1734761"/>
            <a:ext cx="6798736" cy="3444997"/>
          </a:xfrm>
        </p:spPr>
        <p:txBody>
          <a:bodyPr/>
          <a:lstStyle/>
          <a:p>
            <a:r>
              <a:rPr lang="zh-TW" altLang="en-US" dirty="0" smtClean="0"/>
              <a:t>每張圖灰階</a:t>
            </a:r>
            <a:r>
              <a:rPr lang="en-US" altLang="zh-TW" dirty="0" smtClean="0"/>
              <a:t>8bit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720x480pxl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5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網路傳輸圖像速度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樹梅派與</a:t>
            </a:r>
            <a:r>
              <a:rPr lang="en-US" altLang="zh-TW" dirty="0" smtClean="0"/>
              <a:t>Zedboard</a:t>
            </a:r>
            <a:r>
              <a:rPr lang="zh-TW" altLang="en-US" dirty="0" smtClean="0"/>
              <a:t>傳輸平均每一張圖相傳輸時間為</a:t>
            </a:r>
            <a:r>
              <a:rPr lang="en-US" altLang="zh-TW" dirty="0" smtClean="0"/>
              <a:t>5~6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9" y="3388401"/>
            <a:ext cx="6997148" cy="27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1636</TotalTime>
  <Words>97</Words>
  <Application>Microsoft Office PowerPoint</Application>
  <PresentationFormat>如螢幕大小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Adobe 楷体 Std R</vt:lpstr>
      <vt:lpstr>微軟正黑體</vt:lpstr>
      <vt:lpstr>新細明體</vt:lpstr>
      <vt:lpstr>標楷體</vt:lpstr>
      <vt:lpstr>Arial</vt:lpstr>
      <vt:lpstr>Calibri</vt:lpstr>
      <vt:lpstr>Garamond</vt:lpstr>
      <vt:lpstr>有機</vt:lpstr>
      <vt:lpstr>嵌入式影像處理    PBL教學課程</vt:lpstr>
      <vt:lpstr>驗證傳輸圖像解析度</vt:lpstr>
      <vt:lpstr>連續圖像畫面儲存</vt:lpstr>
      <vt:lpstr>網路傳輸圖像速度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93</cp:revision>
  <dcterms:created xsi:type="dcterms:W3CDTF">2018-04-24T10:47:43Z</dcterms:created>
  <dcterms:modified xsi:type="dcterms:W3CDTF">2018-07-02T08:54:57Z</dcterms:modified>
</cp:coreProperties>
</file>