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07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05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346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567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956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946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68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575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59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68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6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51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31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52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93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18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822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40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31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6559" y="395655"/>
            <a:ext cx="7506433" cy="1814788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嵌入式影像處理</a:t>
            </a:r>
            <a:r>
              <a:rPr lang="en-US" altLang="zh-TW" sz="4400" dirty="0" smtClean="0"/>
              <a:t/>
            </a:r>
            <a:br>
              <a:rPr lang="en-US" altLang="zh-TW" sz="4400" dirty="0" smtClean="0"/>
            </a:br>
            <a:r>
              <a:rPr lang="en-US" altLang="zh-TW" sz="4400" dirty="0" smtClean="0"/>
              <a:t>PBL</a:t>
            </a:r>
            <a:r>
              <a:rPr lang="zh-TW" altLang="en-US" sz="4400" dirty="0" smtClean="0"/>
              <a:t>教學課程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16620" y="3712105"/>
            <a:ext cx="6858000" cy="1655762"/>
          </a:xfrm>
        </p:spPr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r>
              <a:rPr lang="zh-TW" altLang="en-US" dirty="0" smtClean="0"/>
              <a:t>老師</a:t>
            </a:r>
            <a:r>
              <a:rPr lang="zh-TW" altLang="en-US" dirty="0"/>
              <a:t> </a:t>
            </a:r>
            <a:r>
              <a:rPr lang="en-US" altLang="zh-TW" dirty="0" smtClean="0"/>
              <a:t>:</a:t>
            </a:r>
            <a:r>
              <a:rPr lang="zh-TW" altLang="en-US" dirty="0"/>
              <a:t> </a:t>
            </a:r>
            <a:r>
              <a:rPr lang="zh-TW" altLang="en-US" dirty="0" smtClean="0"/>
              <a:t>陳朝烈</a:t>
            </a:r>
            <a:endParaRPr lang="en-US" altLang="zh-TW" dirty="0"/>
          </a:p>
          <a:p>
            <a:r>
              <a:rPr lang="zh-TW" altLang="en-US" dirty="0" smtClean="0"/>
              <a:t>學生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莊旻哲</a:t>
            </a:r>
            <a:endParaRPr lang="en-US" altLang="zh-TW" dirty="0" smtClean="0"/>
          </a:p>
          <a:p>
            <a:r>
              <a:rPr lang="zh-TW" altLang="en-US" dirty="0" smtClean="0"/>
              <a:t>日期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107/05/02</a:t>
            </a:r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792404" y="2210443"/>
            <a:ext cx="7506433" cy="1814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/>
              <a:t>Embedded </a:t>
            </a:r>
            <a:r>
              <a:rPr lang="en-US" altLang="zh-TW" sz="3600" dirty="0" smtClean="0"/>
              <a:t>System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+</a:t>
            </a:r>
            <a:r>
              <a:rPr lang="zh-TW" altLang="en-US" sz="3600" dirty="0" smtClean="0"/>
              <a:t> </a:t>
            </a:r>
            <a:r>
              <a:rPr lang="en-US" altLang="zh-TW" sz="3500" dirty="0"/>
              <a:t>image processing</a:t>
            </a:r>
            <a:endParaRPr lang="en-US" altLang="zh-TW" sz="3500" dirty="0" smtClean="0"/>
          </a:p>
          <a:p>
            <a:r>
              <a:rPr lang="zh-TW" altLang="en-US" sz="2800" dirty="0" smtClean="0"/>
              <a:t>嵌入式系統 </a:t>
            </a:r>
            <a:r>
              <a:rPr lang="en-US" altLang="zh-TW" sz="2800" dirty="0" smtClean="0"/>
              <a:t>+</a:t>
            </a:r>
            <a:r>
              <a:rPr lang="zh-TW" altLang="en-US" sz="2800" dirty="0" smtClean="0"/>
              <a:t> 影像處理</a:t>
            </a:r>
            <a:endParaRPr lang="en-US" altLang="zh-TW" sz="2800" dirty="0" smtClean="0"/>
          </a:p>
          <a:p>
            <a:r>
              <a:rPr lang="en-US" altLang="zh-TW" sz="36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[-</a:t>
            </a:r>
            <a:r>
              <a:rPr lang="zh-TW" altLang="en-US" sz="36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分析</a:t>
            </a:r>
            <a:r>
              <a:rPr lang="en-US" altLang="zh-TW" sz="36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-]</a:t>
            </a:r>
            <a:endParaRPr lang="zh-TW" altLang="en-US" sz="3600" dirty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053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類別圖分析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01" y="2392068"/>
            <a:ext cx="8164064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CF9C5F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1267</TotalTime>
  <Words>47</Words>
  <Application>Microsoft Office PowerPoint</Application>
  <PresentationFormat>如螢幕大小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Adobe 楷体 Std R</vt:lpstr>
      <vt:lpstr>微軟正黑體</vt:lpstr>
      <vt:lpstr>新細明體</vt:lpstr>
      <vt:lpstr>Arial</vt:lpstr>
      <vt:lpstr>Garamond</vt:lpstr>
      <vt:lpstr>有機</vt:lpstr>
      <vt:lpstr>嵌入式影像處理 PBL教學課程</vt:lpstr>
      <vt:lpstr>類別圖分析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嵌入式影像處理PBL教學課程</dc:title>
  <dc:creator>F222-PC47</dc:creator>
  <cp:lastModifiedBy>F222-PC47</cp:lastModifiedBy>
  <cp:revision>48</cp:revision>
  <dcterms:created xsi:type="dcterms:W3CDTF">2018-04-24T10:47:43Z</dcterms:created>
  <dcterms:modified xsi:type="dcterms:W3CDTF">2018-06-26T18:36:15Z</dcterms:modified>
</cp:coreProperties>
</file>