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17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4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2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6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嵌入式影像處理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PBL</a:t>
            </a:r>
            <a:r>
              <a:rPr lang="zh-TW" altLang="en-US" sz="4400" dirty="0" smtClean="0"/>
              <a:t>教學課程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6621" y="3903023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陳朝烈</a:t>
            </a:r>
            <a:endParaRPr lang="en-US" altLang="zh-TW" dirty="0"/>
          </a:p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莊旻哲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5" y="1699846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</a:t>
            </a:r>
            <a:r>
              <a:rPr lang="zh-TW" altLang="en-US" dirty="0" smtClean="0"/>
              <a:t>能需求</a:t>
            </a:r>
            <a:endParaRPr lang="en-US" altLang="zh-TW" dirty="0" smtClean="0"/>
          </a:p>
          <a:p>
            <a:r>
              <a:rPr lang="zh-TW" altLang="en-US" dirty="0"/>
              <a:t>效</a:t>
            </a:r>
            <a:r>
              <a:rPr lang="zh-TW" altLang="en-US" dirty="0" smtClean="0"/>
              <a:t>能需求</a:t>
            </a:r>
            <a:endParaRPr lang="en-US" altLang="zh-TW" dirty="0" smtClean="0"/>
          </a:p>
          <a:p>
            <a:r>
              <a:rPr lang="zh-TW" altLang="en-US" dirty="0" smtClean="0"/>
              <a:t>外部需求</a:t>
            </a:r>
            <a:endParaRPr lang="en-US" altLang="zh-TW" dirty="0" smtClean="0"/>
          </a:p>
          <a:p>
            <a:r>
              <a:rPr lang="zh-TW" altLang="en-US" dirty="0" smtClean="0"/>
              <a:t>內部需求</a:t>
            </a:r>
            <a:endParaRPr lang="en-US" altLang="zh-TW" dirty="0" smtClean="0"/>
          </a:p>
          <a:p>
            <a:r>
              <a:rPr lang="zh-TW" altLang="en-US" dirty="0"/>
              <a:t>限</a:t>
            </a:r>
            <a:r>
              <a:rPr lang="zh-TW" altLang="en-US" dirty="0" smtClean="0"/>
              <a:t>制</a:t>
            </a:r>
            <a:endParaRPr lang="en-US" altLang="zh-TW" dirty="0" smtClean="0"/>
          </a:p>
          <a:p>
            <a:r>
              <a:rPr lang="zh-TW" altLang="en-US" dirty="0" smtClean="0"/>
              <a:t>預期結</a:t>
            </a:r>
            <a:r>
              <a:rPr lang="zh-TW" altLang="en-US" dirty="0"/>
              <a:t>果</a:t>
            </a:r>
          </a:p>
        </p:txBody>
      </p:sp>
      <p:pic>
        <p:nvPicPr>
          <p:cNvPr id="5124" name="Picture 4" descr="ãEmbedded linux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3102970"/>
            <a:ext cx="47910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</a:t>
            </a:r>
            <a:r>
              <a:rPr lang="zh-TW" altLang="en-US" dirty="0"/>
              <a:t>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監視</a:t>
            </a:r>
            <a:r>
              <a:rPr lang="zh-TW" altLang="en-US" dirty="0" smtClean="0"/>
              <a:t>攝影機</a:t>
            </a:r>
            <a:r>
              <a:rPr lang="zh-TW" altLang="en-US" dirty="0" smtClean="0"/>
              <a:t>擷取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影像接收進入系統</a:t>
            </a:r>
            <a:r>
              <a:rPr lang="zh-TW" altLang="en-US" dirty="0"/>
              <a:t>晶片</a:t>
            </a:r>
            <a:r>
              <a:rPr lang="zh-TW" altLang="en-US" dirty="0" smtClean="0"/>
              <a:t>開發板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系統晶片開發</a:t>
            </a:r>
            <a:r>
              <a:rPr lang="zh-TW" altLang="en-US" dirty="0" smtClean="0"/>
              <a:t>版網路</a:t>
            </a:r>
            <a:r>
              <a:rPr lang="zh-TW" altLang="en-US" dirty="0" smtClean="0"/>
              <a:t>開通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樹莓派</a:t>
            </a:r>
            <a:r>
              <a:rPr lang="zh-TW" altLang="en-US" dirty="0"/>
              <a:t>網路開通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3074" name="Picture 2" descr="ãraspberry pi3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88" y="4545931"/>
            <a:ext cx="1510531" cy="151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Zedboard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37" y="4793617"/>
            <a:ext cx="1183698" cy="10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支援</a:t>
            </a:r>
            <a:r>
              <a:rPr lang="zh-TW" altLang="en-US" dirty="0" smtClean="0"/>
              <a:t>千兆或百兆</a:t>
            </a:r>
            <a:r>
              <a:rPr lang="zh-TW" altLang="en-US" dirty="0" smtClean="0"/>
              <a:t>網路之嵌入式開發平台。 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DDR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>512Mbyte</a:t>
            </a:r>
            <a:r>
              <a:rPr lang="zh-TW" altLang="en-US" dirty="0" smtClean="0"/>
              <a:t>以上之</a:t>
            </a:r>
            <a:r>
              <a:rPr lang="zh-TW" altLang="en-US" dirty="0"/>
              <a:t>嵌入式開發平台。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CPU</a:t>
            </a:r>
            <a:r>
              <a:rPr lang="zh-TW" altLang="en-US" dirty="0" smtClean="0"/>
              <a:t>效能 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位元雙核心</a:t>
            </a:r>
            <a:r>
              <a:rPr lang="en-US" altLang="zh-TW" dirty="0" smtClean="0"/>
              <a:t>ARM Cortex-A9</a:t>
            </a:r>
            <a:r>
              <a:rPr lang="zh-TW" altLang="en-US" dirty="0" smtClean="0"/>
              <a:t>（</a:t>
            </a:r>
            <a:r>
              <a:rPr lang="en-US" altLang="zh-TW" dirty="0" smtClean="0"/>
              <a:t>1.6GHz</a:t>
            </a:r>
            <a:r>
              <a:rPr lang="zh-TW" altLang="en-US" dirty="0" smtClean="0"/>
              <a:t>）以上</a:t>
            </a:r>
            <a:r>
              <a:rPr lang="zh-TW" altLang="en-US" dirty="0"/>
              <a:t>之嵌入式開發平台。</a:t>
            </a:r>
            <a:endParaRPr lang="en-US" altLang="zh-TW" dirty="0" smtClean="0"/>
          </a:p>
        </p:txBody>
      </p:sp>
      <p:pic>
        <p:nvPicPr>
          <p:cNvPr id="2050" name="Picture 2" descr="ãEmbedded linux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47" y="4523650"/>
            <a:ext cx="3030971" cy="14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DDR 3 chip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89" y="554625"/>
            <a:ext cx="1860411" cy="1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ãEthernetãçåçæå°çµæ"/>
          <p:cNvSpPr>
            <a:spLocks noChangeAspect="1" noChangeArrowheads="1"/>
          </p:cNvSpPr>
          <p:nvPr/>
        </p:nvSpPr>
        <p:spPr bwMode="auto">
          <a:xfrm>
            <a:off x="1337828" y="915337"/>
            <a:ext cx="1562389" cy="15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6" name="Picture 8" descr="ãEthernet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8" y="715163"/>
            <a:ext cx="2153508" cy="15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外部需</a:t>
            </a:r>
            <a:r>
              <a:rPr lang="zh-TW" altLang="en-US" dirty="0" smtClean="0"/>
              <a:t>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INPUT 	:</a:t>
            </a:r>
            <a:r>
              <a:rPr lang="zh-TW" altLang="en-US" dirty="0" smtClean="0"/>
              <a:t> </a:t>
            </a:r>
            <a:r>
              <a:rPr lang="en-US" altLang="zh-TW" dirty="0" smtClean="0"/>
              <a:t> CCD</a:t>
            </a:r>
            <a:r>
              <a:rPr lang="zh-TW" altLang="en-US" dirty="0" smtClean="0"/>
              <a:t>攝像鏡頭、按鍵開關、指撥開關、鍵盤滑鼠。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電腦螢幕。 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4098" name="Picture 2" descr="ãç£è¦éå½±å¨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02" y="3058462"/>
            <a:ext cx="1864591" cy="14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é»è¦è¢å¹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94" y="4784120"/>
            <a:ext cx="1358179" cy="14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內部需求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FPGA</a:t>
            </a:r>
            <a:r>
              <a:rPr lang="zh-TW" altLang="en-US" dirty="0" smtClean="0"/>
              <a:t>處理影像輸入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VGA</a:t>
            </a:r>
            <a:r>
              <a:rPr lang="zh-TW" altLang="en-US" dirty="0" smtClean="0"/>
              <a:t>顯示畫面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掛載相關</a:t>
            </a:r>
            <a:r>
              <a:rPr lang="zh-TW" altLang="en-US" dirty="0" smtClean="0"/>
              <a:t>硬體驅動程式到</a:t>
            </a:r>
            <a:r>
              <a:rPr lang="en-US" altLang="zh-TW" dirty="0"/>
              <a:t>Embedded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r>
              <a:rPr lang="zh-TW" altLang="en-US" dirty="0"/>
              <a:t>周邊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樹</a:t>
            </a:r>
            <a:r>
              <a:rPr lang="zh-TW" altLang="en-US" dirty="0" smtClean="0"/>
              <a:t>莓派處理接收</a:t>
            </a:r>
            <a:r>
              <a:rPr lang="zh-TW" altLang="en-US" dirty="0" smtClean="0"/>
              <a:t>網路封包轉成影像在螢幕秀出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84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系統</a:t>
            </a:r>
            <a:r>
              <a:rPr lang="zh-TW" altLang="en-US" dirty="0"/>
              <a:t>晶</a:t>
            </a:r>
            <a:r>
              <a:rPr lang="zh-TW" altLang="en-US" dirty="0" smtClean="0"/>
              <a:t>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CPU)</a:t>
            </a:r>
            <a:r>
              <a:rPr lang="zh-TW" altLang="en-US" dirty="0" smtClean="0"/>
              <a:t>、樹莓派</a:t>
            </a:r>
            <a:r>
              <a:rPr lang="en-US" altLang="zh-TW" dirty="0" smtClean="0"/>
              <a:t>pi3</a:t>
            </a:r>
          </a:p>
          <a:p>
            <a:r>
              <a:rPr lang="zh-TW" altLang="en-US" dirty="0" smtClean="0"/>
              <a:t>軟體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硬體描述語言、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語言、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介</a:t>
            </a:r>
            <a:r>
              <a:rPr lang="zh-TW" altLang="en-US" dirty="0" smtClean="0"/>
              <a:t>面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Ethernet</a:t>
            </a:r>
            <a:r>
              <a:rPr lang="zh-TW" altLang="en-US" dirty="0" smtClean="0"/>
              <a:t>有線</a:t>
            </a:r>
            <a:r>
              <a:rPr lang="zh-TW" altLang="en-US" dirty="0" smtClean="0"/>
              <a:t>網路接區域網路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86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將攝影機影像在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簡單處理，再從系統晶片透過</a:t>
            </a:r>
            <a:r>
              <a:rPr lang="en-US" altLang="zh-TW" dirty="0" smtClean="0"/>
              <a:t>Ethernet</a:t>
            </a:r>
            <a:r>
              <a:rPr lang="en-US" altLang="zh-TW" dirty="0" smtClean="0"/>
              <a:t>(socket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</a:t>
            </a:r>
            <a:r>
              <a:rPr lang="zh-TW" altLang="en-US" dirty="0" smtClean="0"/>
              <a:t>到樹莓派</a:t>
            </a:r>
            <a:r>
              <a:rPr lang="zh-TW" altLang="en-US" dirty="0" smtClean="0"/>
              <a:t>接收，樹莓派收到資料後回傳已接收的通知封包。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8" y="3768437"/>
            <a:ext cx="7756182" cy="19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1134</TotalTime>
  <Words>206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嵌入式影像處理 PBL教學課程</vt:lpstr>
      <vt:lpstr>目錄</vt:lpstr>
      <vt:lpstr>功能需求</vt:lpstr>
      <vt:lpstr>效能需求</vt:lpstr>
      <vt:lpstr>外部需求</vt:lpstr>
      <vt:lpstr>內部需求</vt:lpstr>
      <vt:lpstr>限制</vt:lpstr>
      <vt:lpstr>預期結果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Student</cp:lastModifiedBy>
  <cp:revision>24</cp:revision>
  <dcterms:created xsi:type="dcterms:W3CDTF">2018-04-24T10:47:43Z</dcterms:created>
  <dcterms:modified xsi:type="dcterms:W3CDTF">2018-04-25T08:04:40Z</dcterms:modified>
</cp:coreProperties>
</file>