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65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25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1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261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97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81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20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3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9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8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26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7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0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5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EB0DC-3673-4D85-A136-E7206D8E2189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4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6559" y="395655"/>
            <a:ext cx="7506433" cy="1814788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PBL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教學課程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0420" y="4483630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莊旻哲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107/05/09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92404" y="2210443"/>
            <a:ext cx="7506433" cy="1814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Embedded </a:t>
            </a:r>
            <a:r>
              <a:rPr lang="en-US" altLang="zh-TW" sz="3600" dirty="0" smtClean="0"/>
              <a:t>System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500" dirty="0"/>
              <a:t>image processing</a:t>
            </a:r>
            <a:endParaRPr lang="en-US" altLang="zh-TW" sz="3500" dirty="0" smtClean="0"/>
          </a:p>
          <a:p>
            <a:r>
              <a:rPr lang="zh-TW" altLang="en-US" sz="2800" dirty="0" smtClean="0"/>
              <a:t>嵌入式系統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影像處理</a:t>
            </a:r>
            <a:endParaRPr lang="en-US" altLang="zh-TW" sz="2800" dirty="0" smtClean="0"/>
          </a:p>
          <a:p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[-</a:t>
            </a:r>
            <a:r>
              <a:rPr lang="zh-TW" altLang="en-US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設</a:t>
            </a:r>
            <a:r>
              <a:rPr lang="zh-TW" altLang="en-US" sz="3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計</a:t>
            </a:r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-]</a:t>
            </a:r>
            <a:endParaRPr lang="zh-TW" altLang="en-US" sz="3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1151" y="-87325"/>
            <a:ext cx="6798734" cy="13038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SOC</a:t>
            </a:r>
            <a:r>
              <a:rPr lang="zh-TW" altLang="en-US" dirty="0" smtClean="0"/>
              <a:t>系統設計架構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542"/>
            <a:ext cx="9144000" cy="543498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56" y="-276225"/>
            <a:ext cx="6952799" cy="704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driver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35" y="2224586"/>
            <a:ext cx="2516965" cy="2548131"/>
          </a:xfrm>
          <a:prstGeom prst="rect">
            <a:avLst/>
          </a:prstGeom>
        </p:spPr>
      </p:pic>
      <p:pic>
        <p:nvPicPr>
          <p:cNvPr id="5" name="Picture 2" descr="ãEmbedded linux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34" y="4772717"/>
            <a:ext cx="2773969" cy="12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9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1322</TotalTime>
  <Words>55</Words>
  <Application>Microsoft Office PowerPoint</Application>
  <PresentationFormat>如螢幕大小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Adobe 楷体 Std R</vt:lpstr>
      <vt:lpstr>微軟正黑體</vt:lpstr>
      <vt:lpstr>新細明體</vt:lpstr>
      <vt:lpstr>標楷體</vt:lpstr>
      <vt:lpstr>Arial</vt:lpstr>
      <vt:lpstr>Garamond</vt:lpstr>
      <vt:lpstr>有機</vt:lpstr>
      <vt:lpstr>嵌入式影像處理    PBL教學課程</vt:lpstr>
      <vt:lpstr>SOC系統設計架構</vt:lpstr>
      <vt:lpstr>Linux系統driver架構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嵌入式影像處理PBL教學課程</dc:title>
  <dc:creator>F222-PC47</dc:creator>
  <cp:lastModifiedBy>F222-PC47</cp:lastModifiedBy>
  <cp:revision>59</cp:revision>
  <dcterms:created xsi:type="dcterms:W3CDTF">2018-04-24T10:47:43Z</dcterms:created>
  <dcterms:modified xsi:type="dcterms:W3CDTF">2018-05-16T06:24:30Z</dcterms:modified>
</cp:coreProperties>
</file>