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8"/>
  </p:notesMasterIdLst>
  <p:sldIdLst>
    <p:sldId id="256" r:id="rId2"/>
    <p:sldId id="264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8-05-30T07:54:42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5655 7322,'0'20,"0"20,0-1,0 1,0 20,0-21,0 41,0-41,0 1,0 0,0-1,0 21,0-40,0-20,0 39,0-39,0 20,0-20,0 20,0 0,0 20,0-21,0 1,0 0,0 20,0-20,0 0,0 19,0-19,0 20,20-1,-20-19,0 20,0 0,0 19,0-19,0 19,0-19,0 20,0-1,0 1,0 19,0-19,0 19,0 20,0-19,20-21,-20 20,0 1,0-1,20-19,0-1,0 1,-20-1,0 1,20 39,-20-39,19 19,-19 0,20 21,-20-1,20 0,-20-20,20 1,-20 19,0-39,20-1,-20 1,0-1,0-19,0 19,0 1,0-20,0 19,0 1,0-1,0-19,0 19,0-19,0 0,0 19,0 1,0-21,0 21,0 0,0-1,0 1,0-1,0 1,0-21,0 21,0-20,0-1,0-19,0 20,0 19,0-19,20-20,-20 20,0 19,19-39,-19 0,0 0,0-20,0 39,0-19,0 0,0 0,0 0,0 0,0 39,0-39,0 0,0 19,0-19,0 20,0-20,0 19,0 1,0 0,0 0,20-1,0 1,-20 0,20-1,-20 21,0-40,40 19,-40 1,0-20,0 0,0 0,19-1,-19 1,0 0,0 0,0 0,0 20,0-1,0-19,0 20,0-20,0-1,0 1,0 0,0 0,0 0,0 0,0-1,0-19,0 40,0-40,0 20,0-20,0 20,0-20,0 20,-19 0,19-20,0 19,0 21,0-40,-20 40,20-40,0 39,0-19,-20 0,0 0,20 20,-20-21,20 21,-20-20,20-20,0 40,-19-40,19 39,0-39,-20 20,20 0,0 0,0-20,0 20,0 0,-20-1,20-19,0 20,0-20,0 0,20 0,0 0,19 0,21 0,-21 20,1 0,20-20,-21 20,1-20,20 0,-21 20,21 0,-1-1,1-19,-1 0,-19 0,0 20,19-20,1 20,-20-20,-1 0,21 20,-21-20,21 0,0 20,-21-20,1 20,-20-1,19-19,21 0,-40 0,39 20,1-20,-1 0,1 20,-1-20,1 0,0 0,-1 0,1 0,-21 0,21 0,19 0,-19 0,-1 0,1 0,-1 0,-19 0,0 0,-20 0,39 0,-39 0,20 0,-1 0,1 0,19 0,1 0,0 0,-21 0,21 0,-1 0,-19-20,20 20,19 0,-39 0,19 0,1 0,-1 0,-19 0,19 0,-19 0,20 0,-60 0,59 0,1 0,-1 0,1 0,19 0,-19 0,39 0,-40 0,1 0,19 0,-19 0,-1 0,1 0,19 0,1 0,-21 0,60 0,-59 0,19 0,1 0,-1 0,-20 0,1-20,-1 20,21 0,-1 0,1 0,-1-19,40-1,-20 20,20 0,-39-20,19 20,-20 0,1-20,-21 20,21 0,-21 0,1 0,-1 0,1 0,-1 0,21 0,-21 0,21 0,-21 0,1 0,39-20,-20 20,-19 0,39 0,-20 0,40 0,-39 0,39 0,-40-20,1 20,39-19,-40 19,0 0,21 0,-21 0,40-20,-59 20,19 0,-20 0,1 0,19-20,1 20,19 0,-40-20,1 20,0 0,-1 0,1 0,-21 0,21 0,-1 0,1 0,-20 0,-1 0,1 0,0 0,-1 0,-19 0,0 0,20 0,-1 0,-19 0,0 0,0 0,0 0,19 0,-39 0,20 0,-20 0,20 0,0 0,0 0,39 0,-39 0,20 0,0 0,-21 0,1 0,0 0,-20 0,40 0,-40 0,20 0,-20-20,0 0,0-19,0-1,-20 0,20-19,0 19,-20-39,20-21,0 21,-20 0,20 19,-20 1,20-41,0 41,0-1,0 1,0-21,0 41,0-21,0 1,0-1,0 1,0-21,0 21,0-1,0 1,0-1,0 1,0 19,0-20,0 21,0-1,0-39,0 19,0 1,0-1,0 1,0-1,0 0,0 1,0-20,0 39,-20-20,20-39,0 40,0-1,0-19,0 19,-19-19,19 19,0-19,0 19,0-19,0-20,0 39,0-19,0 19,0-19,0 0,0-1,0 1,0 19,-20-19,20 19,0-19,0 19,0 21,-20-21,20 1,0-21,0 41,0-21,-20 20,20-19,0 39,0-59,-20 39,20-20,0 41,-20-21,20-20,0 21,-19 19,19-20,0-19,0 19,-20-20,20 21,0-21,-20 20,20-19,0 19,0 1,0-1,0 0,-20-19,20 19,0 0,0 1,0-1,0 0,0 20,0-19,0-1,0 20,0-19,0 19,0-20,0 0,0 20,-20-19,20 19,0 0,0-20,0 40,0-19,0-1,-20 0,20 0,0 20,0-40,0 40,0-20,-20 1,20-1,-19 0,19 0,0-20,0 1,0 19,0-20,0 0,0-19,0 19,0 1,0-1,0 0,0 1,0-1,0 20,0 0,0 0,0 0,0 20,-60 0,-19 0,-1 0,21 0,-1 0,1 0,-1 0,40 0,1 0,-21 0,20 0,0 0,20 0,-20-19,0 19,1 0,-21 0,20-20,0 20,-19 0,19 0,0 0,-20 0,0 0,21 0,-21 0,20 0,-20 0,1 0,-1 0,20 0,-39 0,19 0,20 0,-20 0,-19 0,19 0,1 0,-21 0,20 0,-19 0,19 0,-39 20,39-20,-19 0,19 0,-20 0,21 0,-21 19,1-19,-21 0,40 0,-19 0,-1 20,-19-20,20 0,-21 0,1 0,19 0,-19 0,39 0,-39 0,19 0,1 0,-1 0,21 0,-21 0,0 0,21 0,-1 0,-19 0,19 0,-20 0,1 0,-1 0,1 0,-21 0,21 0,-1 0,1 0,-1 0,-19 0,19 0,-19 0,19 0,-19 0,20 0,-41 0,41 0,-21 0,1-20,0 20,-21-19,21 19,0 0,-60 0,20-20,39 20,-39 0,-20 0,40 0,-20 0,20 0,-20 0,20 0,-40 0,0 0,0 0,0 0,-20 0,20 0,-19 0,19 0,-20 0,20 0,0 0,0 0,20 0,20 0,-40 0,60 0,-40 0,59 0,0 0,1-20,19 20,-19-20,-1 20,21 0,-21 0,20 0,1 0,-1 0,-20 0,21 0,19 0,-20 0,1 0,-1 0,0 0,0 0,1 0,-1 0,20 0,0 0,-19 0,-1 0,20 0,0 0,-39 0,39 0,0 0,-20 0,21 0,-1 0,-20 0,40 0,-40 0,1 20,19-20,0 0,-20 0,1 0,19 0,0 0,0 0,0 0,-19 0,19 0,20 0,-40 20,20-20,0 0,-19 0,19 0,0 20,0-20,0 0,0 0,20 0,-19 0,38 19,21-19</inkml:trace>
  <inkml:trace contextRef="#ctx0" brushRef="#br0" timeOffset="3505.7997">11827 6429,'20'0,"0"0,-1 0,-19 0,20 0,0 0,0 0,20 0,-40 0,39 0,-39 0,20 0,-20 0,20 0,0 0,-20 0,0 20,0-20,0 20,0-20,-20 39,0-19,-20 20,21-20,-41 39,40-39,0 20,1 0,-21-21,40 21,-40-20,40 0,0 0,0-20,20 0,0 0,0 0,0-20,-1 20,-19 0,20 0,0 0,0-20,0 20,0 0,-20 0,19-20,1 20,0 0,0 0,-20 0,40 0</inkml:trace>
  <inkml:trace contextRef="#ctx0" brushRef="#br0" timeOffset="4864.6748">12184 6469,'0'0,"40"20,-20-20,-1 0,1 0,-20 0,20 19,0-19,20 0,-40 0,19 0,-19 0,20 20,0-20,-20 0</inkml:trace>
  <inkml:trace contextRef="#ctx0" brushRef="#br0" timeOffset="5664.7206">12482 6290,'0'20,"-20"20,20-20,0 39,-20-19,0-1,20-19,0 20,0-40,0 20,0 0,0-20,0 0,0 0,0 0,0 0,0 39,20-19,-20 0,0 20,0-1,0 1,0-40,20 40,-20-40,0 20,0 0,0-20,0 19,0-19,0 20,0-20,20 0,-20 0</inkml:trace>
  <inkml:trace contextRef="#ctx0" brushRef="#br0" timeOffset="6288.7563">12601 6469,'0'39,"0"21,0 0,0-21,0 1,0 0,0-1,0-19,0 0,20 0,-20-20,0 0</inkml:trace>
  <inkml:trace contextRef="#ctx0" brushRef="#br0" timeOffset="6944.7938">12660 6389,'20'60,"0"-1,0 1,0-20,19 19,-19 1,-20-21,40 1,-20 0,0-40,-1 0,1 0,-20 0,20 0,0 0,-20 0,0-20,-20-20,20 1,0-1,-20-20,20 1,-20-21,1 41,-1-21,20 21,0-21,0 40,0 20,0-20,0 1</inkml:trace>
  <inkml:trace contextRef="#ctx0" brushRef="#br0" timeOffset="7880.8473">13156 6508,'0'0,"0"40,0 20,0-40,0-1,0 21,0-20,20 0,0 0,0-1,0-19,-20 0,20 0,19 0,-39 0,20 0,0 0,0 0,-20 0,20 0,-20-19,20-21,-1 20,1-20,-20 1,0 19,0-20,0 20,0 0,0 1,0 19,0-20,0 0,-20 20,1 0,19 0,-20 0,20 0,-20 0,0-20,20 20,-20 0,20 0,-20 0,20 0,-20 0,1 0,19 0,-20 20,0 0,20-20,0 0,0 20</inkml:trace>
  <inkml:trace contextRef="#ctx0" brushRef="#br0" timeOffset="8328.8728">13355 6608,'0'0,"20"20,-20-1,20 1,-1 0,1 20,20-20,-20 19,0-19,-1 0,1-20,-20 0,20 20,-20-20,0 0,20 0,-20 20,20-20,-20 20,0-20,20 0</inkml:trace>
  <inkml:trace contextRef="#ctx0" brushRef="#br0" timeOffset="8912.9064">13871 6290,'0'0,"0"20,0-20,0 20,0 0,0 0,0 19,0-19,0 0,0 20,0-40</inkml:trace>
  <inkml:trace contextRef="#ctx0" brushRef="#br0" timeOffset="9472.9384">13990 6251,'20'-20,"0"20,-1 0,-19 0,20 0,-20 0,20 0,0 20,-20-1,0 1,0 40,20-21,-20 21,0-1,0 21,0-21,0 21,0-1,0-19,0 19,0-19,0-41,0 1,0 20,0-40,0 0,39-60</inkml:trace>
  <inkml:trace contextRef="#ctx0" brushRef="#br0" timeOffset="10136.9764">14327 6647,'0'40,"-20"0,20-20,0 19,0-19,20-20,20 20,-40-20,40 0,-21 0,-19 0,20 0,0 0,20-20,-1 0,1-19,0 19,-20-40,19 40,-39 1,0-21,0 20,0 0,0 0,0 0,-19 20,-1-19,0 19,0 0,20 0,-20 0,20 0,-20 0,0 0,-19 0,39 0,-20 0,20 19,-20 1,0-20,20 0,0 20,0-20,-20 20,20-20</inkml:trace>
  <inkml:trace contextRef="#ctx0" brushRef="#br0" timeOffset="11232.039">15042 6370,'39'0,"1"0,-20 0,19 0,1 0,-20 0,0 0,0 0,-20 0,20 0,-1 0,-19 0,0 0,0 19,0-19,0 20,0 0,0 0,-19 0,-1 0,-20 39,20-39,0 40,0-41,1 1,-1 20,0-40,20 20,0 0,0-20,0 0,0 19,-20-19,20 0,0 0,20 0,0 0,19-19,1 19,-20 0,20 0,19-20,-19 0,0 20,-21 0,1 0,-20 0,20 0</inkml:trace>
  <inkml:trace contextRef="#ctx0" brushRef="#br0" timeOffset="12312.1008">15617 6370,'-20'39,"0"-19,20 0,0 20,0-1,0-19,0 20,0-20,20 0,-20-1,40 1,-20-20,0 0,-1 0,-19 0,20 0,0 0,0 0,-20 0,20 20,0-20,-1 0,-19 0,20 0,-20 20,20-20,-20-40,0 40,20-39,-20 39,0-20,0-20,0 40,0-20,0 0,0 0,-20 1,0-1,20 20,-20 0,20-20,-19 20,-1 0,20-20,-20 0,0 20,0 0,20 0,-20-20,20 20,-19 0,19 0,-40 0,20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1A39B-C35E-4057-9F29-910CBCC839C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1FDA-B004-47F7-99D7-DED7C7E26F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7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A1FDA-B004-47F7-99D7-DED7C7E26F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54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A1FDA-B004-47F7-99D7-DED7C7E26F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7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2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1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3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95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3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3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9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0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6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8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3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6559" y="395655"/>
            <a:ext cx="7506433" cy="1814788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PBL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教學課程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0420" y="4483630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莊旻哲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107/05/09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92404" y="2210443"/>
            <a:ext cx="7506433" cy="1814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Embedded </a:t>
            </a:r>
            <a:r>
              <a:rPr lang="en-US" altLang="zh-TW" sz="3600" dirty="0" smtClean="0"/>
              <a:t>System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500" dirty="0"/>
              <a:t>image processing</a:t>
            </a:r>
            <a:endParaRPr lang="en-US" altLang="zh-TW" sz="3500" dirty="0" smtClean="0"/>
          </a:p>
          <a:p>
            <a:r>
              <a:rPr lang="zh-TW" altLang="en-US" sz="2800" dirty="0" smtClean="0"/>
              <a:t>嵌入式系統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影像處理</a:t>
            </a:r>
            <a:endParaRPr lang="en-US" altLang="zh-TW" sz="2800" dirty="0" smtClean="0"/>
          </a:p>
          <a:p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[-</a:t>
            </a:r>
            <a:r>
              <a:rPr lang="zh-TW" altLang="en-US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設</a:t>
            </a:r>
            <a:r>
              <a:rPr lang="zh-TW" altLang="en-US" sz="3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計</a:t>
            </a:r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-]</a:t>
            </a:r>
            <a:endParaRPr lang="zh-TW" altLang="en-US" sz="3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/>
              <a:t>資料流程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8" y="1668751"/>
            <a:ext cx="6856037" cy="460376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/>
              <p14:cNvContentPartPr/>
              <p14:nvPr/>
            </p14:nvContentPartPr>
            <p14:xfrm>
              <a:off x="1986120" y="2243160"/>
              <a:ext cx="3836520" cy="304344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6760" y="2233800"/>
                <a:ext cx="3855240" cy="30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2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FPGA</a:t>
            </a:r>
            <a:r>
              <a:rPr lang="zh-TW" altLang="en-US" dirty="0" smtClean="0"/>
              <a:t>資料流</a:t>
            </a:r>
            <a:r>
              <a:rPr lang="zh-TW" altLang="en-US" dirty="0"/>
              <a:t>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6" y="2917695"/>
            <a:ext cx="8296673" cy="27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Zedboard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Input/Output</a:t>
            </a:r>
            <a:r>
              <a:rPr lang="en-US" altLang="zh-TW" sz="2000" dirty="0"/>
              <a:t>/Parameter</a:t>
            </a:r>
            <a:r>
              <a:rPr lang="en-US" altLang="zh-TW" sz="2000" dirty="0" smtClean="0"/>
              <a:t>/Method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1905000"/>
            <a:ext cx="6798736" cy="4686299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Input : </a:t>
            </a:r>
          </a:p>
          <a:p>
            <a:pPr marL="457200" indent="-457200">
              <a:buAutoNum type="arabicPeriod"/>
            </a:pPr>
            <a:r>
              <a:rPr lang="en-US" altLang="zh-TW" dirty="0" smtClean="0"/>
              <a:t>video </a:t>
            </a:r>
            <a:r>
              <a:rPr lang="en-US" altLang="zh-TW" dirty="0"/>
              <a:t>in, YCrCb 4:2:2 </a:t>
            </a:r>
            <a:r>
              <a:rPr lang="en-US" altLang="zh-TW" dirty="0" smtClean="0"/>
              <a:t>720x480</a:t>
            </a:r>
            <a:r>
              <a:rPr lang="en-US" altLang="zh-TW" dirty="0"/>
              <a:t>pixel</a:t>
            </a:r>
            <a:r>
              <a:rPr lang="en-US" altLang="zh-TW" dirty="0" smtClean="0"/>
              <a:t>, 60i </a:t>
            </a:r>
            <a:r>
              <a:rPr lang="zh-TW" altLang="en-US" dirty="0" smtClean="0"/>
              <a:t>交錯式影像</a:t>
            </a:r>
            <a:endParaRPr lang="en-US" altLang="zh-TW" dirty="0" smtClean="0"/>
          </a:p>
          <a:p>
            <a:pPr marL="457200" indent="-457200">
              <a:buFont typeface="Arial"/>
              <a:buAutoNum type="arabicPeriod"/>
            </a:pPr>
            <a:endParaRPr lang="zh-TW" altLang="en-US" dirty="0"/>
          </a:p>
          <a:p>
            <a:r>
              <a:rPr lang="en-US" altLang="zh-TW" dirty="0" smtClean="0"/>
              <a:t>Output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VGA out, RGB </a:t>
            </a:r>
            <a:r>
              <a:rPr lang="en-US" altLang="zh-TW" dirty="0"/>
              <a:t>720x480pixel, </a:t>
            </a:r>
            <a:r>
              <a:rPr lang="zh-TW" altLang="en-US" dirty="0"/>
              <a:t>漸進式</a:t>
            </a:r>
            <a:r>
              <a:rPr lang="en-US" altLang="zh-TW" dirty="0"/>
              <a:t>(progressive)</a:t>
            </a:r>
            <a:r>
              <a:rPr lang="zh-TW" altLang="en-US" dirty="0" smtClean="0"/>
              <a:t>影像</a:t>
            </a:r>
            <a:endParaRPr lang="en-US" altLang="zh-TW" dirty="0" smtClean="0"/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TCP Socket client, </a:t>
            </a:r>
            <a:r>
              <a:rPr lang="en-US" altLang="zh-TW" dirty="0"/>
              <a:t>Original video 24bit RGB 720x480pixel, </a:t>
            </a:r>
            <a:r>
              <a:rPr lang="zh-TW" altLang="en-US" dirty="0"/>
              <a:t>漸進式</a:t>
            </a:r>
            <a:r>
              <a:rPr lang="en-US" altLang="zh-TW" dirty="0"/>
              <a:t>(progressive)</a:t>
            </a:r>
            <a:r>
              <a:rPr lang="zh-TW" altLang="en-US" dirty="0" smtClean="0"/>
              <a:t>影像</a:t>
            </a:r>
            <a:endParaRPr lang="en-US" altLang="zh-TW" dirty="0" smtClean="0"/>
          </a:p>
          <a:p>
            <a:pPr marL="342900" indent="-342900">
              <a:buFont typeface="Arial"/>
              <a:buAutoNum type="arabicPeriod"/>
            </a:pPr>
            <a:r>
              <a:rPr lang="en-US" altLang="zh-TW" dirty="0"/>
              <a:t>TCP Socket client</a:t>
            </a:r>
            <a:r>
              <a:rPr lang="en-US" altLang="zh-TW" dirty="0" smtClean="0"/>
              <a:t>, </a:t>
            </a:r>
            <a:r>
              <a:rPr lang="en-US" altLang="zh-TW" dirty="0" err="1"/>
              <a:t>Sobel</a:t>
            </a:r>
            <a:r>
              <a:rPr lang="en-US" altLang="zh-TW" dirty="0"/>
              <a:t> video 8bit</a:t>
            </a:r>
            <a:r>
              <a:rPr lang="zh-TW" altLang="en-US" dirty="0"/>
              <a:t> </a:t>
            </a:r>
            <a:r>
              <a:rPr lang="en-US" altLang="zh-TW" dirty="0" smtClean="0"/>
              <a:t>720x480pixel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Method </a:t>
            </a:r>
            <a:r>
              <a:rPr lang="en-US" altLang="zh-TW" dirty="0"/>
              <a:t>: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VDMA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BRAM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AXI4, AXI4-stream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YCrCb to RGB operator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Sobel operator</a:t>
            </a:r>
          </a:p>
        </p:txBody>
      </p:sp>
    </p:spTree>
    <p:extLst>
      <p:ext uri="{BB962C8B-B14F-4D97-AF65-F5344CB8AC3E}">
        <p14:creationId xmlns:p14="http://schemas.microsoft.com/office/powerpoint/2010/main" val="13867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Ethernet </a:t>
            </a:r>
            <a:r>
              <a:rPr lang="en-US" altLang="zh-TW" sz="2000" dirty="0"/>
              <a:t>Input/Output/Method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264168"/>
            <a:ext cx="6798736" cy="37159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Input :</a:t>
            </a:r>
          </a:p>
          <a:p>
            <a:pPr marL="342900" indent="-342900">
              <a:buAutoNum type="arabicPeriod"/>
            </a:pPr>
            <a:r>
              <a:rPr lang="en-US" altLang="zh-TW" sz="1800" dirty="0" smtClean="0"/>
              <a:t>Original video 24bit RGB 720x480</a:t>
            </a:r>
            <a:r>
              <a:rPr lang="en-US" altLang="zh-TW" sz="1800" dirty="0"/>
              <a:t>pixel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漸進式</a:t>
            </a:r>
            <a:r>
              <a:rPr lang="en-US" altLang="zh-TW" sz="1800" dirty="0" smtClean="0"/>
              <a:t>(progressive)</a:t>
            </a:r>
            <a:r>
              <a:rPr lang="zh-TW" altLang="en-US" sz="1800" dirty="0" smtClean="0"/>
              <a:t>影像</a:t>
            </a:r>
            <a:endParaRPr lang="en-US" altLang="zh-TW" sz="1800" dirty="0" smtClean="0"/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/>
              <a:t>Sobel video 8bit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720x480pixel</a:t>
            </a:r>
          </a:p>
          <a:p>
            <a:pPr marL="342900" indent="-342900">
              <a:buFont typeface="Arial"/>
              <a:buAutoNum type="arabicPeriod"/>
            </a:pPr>
            <a:endParaRPr lang="en-US" altLang="zh-TW" sz="1800" dirty="0" smtClean="0"/>
          </a:p>
          <a:p>
            <a:r>
              <a:rPr lang="en-US" altLang="zh-TW" dirty="0" smtClean="0"/>
              <a:t>Output :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/>
              <a:t>Original video 24bit RGB 720x480pixel</a:t>
            </a:r>
            <a:r>
              <a:rPr lang="en-US" altLang="zh-TW" sz="1800" dirty="0" smtClean="0"/>
              <a:t>,</a:t>
            </a:r>
            <a:r>
              <a:rPr lang="zh-TW" altLang="en-US" sz="1800" dirty="0"/>
              <a:t>漸進式</a:t>
            </a:r>
            <a:r>
              <a:rPr lang="en-US" altLang="zh-TW" sz="1800" dirty="0"/>
              <a:t>(progressive)</a:t>
            </a:r>
            <a:r>
              <a:rPr lang="zh-TW" altLang="en-US" sz="1800" dirty="0"/>
              <a:t>影像</a:t>
            </a:r>
            <a:endParaRPr lang="en-US" altLang="zh-TW" sz="1800" dirty="0"/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/>
              <a:t>Sobel video 8bit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720x480pixel</a:t>
            </a:r>
          </a:p>
          <a:p>
            <a:pPr marL="342900" indent="-342900">
              <a:buFont typeface="Arial"/>
              <a:buAutoNum type="arabicPeriod"/>
            </a:pPr>
            <a:endParaRPr lang="en-US" altLang="zh-TW" dirty="0" smtClean="0"/>
          </a:p>
          <a:p>
            <a:r>
              <a:rPr lang="en-US" altLang="zh-TW" dirty="0" smtClean="0"/>
              <a:t>Method :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 smtClean="0"/>
              <a:t>TCP Socket  Server &amp; Client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3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 Server </a:t>
            </a:r>
            <a:r>
              <a:rPr lang="en-US" altLang="zh-TW" sz="2000" dirty="0"/>
              <a:t>Input/Output/Method</a:t>
            </a:r>
            <a:endParaRPr lang="zh-TW" altLang="en-US" sz="2000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176865" y="2264168"/>
            <a:ext cx="6798736" cy="37159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Input :</a:t>
            </a:r>
          </a:p>
          <a:p>
            <a:pPr marL="342900" indent="-342900">
              <a:buAutoNum type="arabicPeriod"/>
            </a:pPr>
            <a:r>
              <a:rPr lang="en-US" altLang="zh-TW" sz="1800" dirty="0" smtClean="0"/>
              <a:t>Original video 24bit RGB 720x480</a:t>
            </a:r>
            <a:r>
              <a:rPr lang="en-US" altLang="zh-TW" sz="1800" dirty="0"/>
              <a:t>pixel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漸進</a:t>
            </a:r>
            <a:r>
              <a:rPr lang="zh-TW" altLang="en-US" sz="1800" dirty="0"/>
              <a:t>式</a:t>
            </a:r>
            <a:r>
              <a:rPr lang="en-US" altLang="zh-TW" sz="1800" dirty="0"/>
              <a:t>(progressive)</a:t>
            </a:r>
            <a:r>
              <a:rPr lang="zh-TW" altLang="en-US" sz="1800" dirty="0"/>
              <a:t>影像</a:t>
            </a:r>
            <a:endParaRPr lang="en-US" altLang="zh-TW" sz="1800" dirty="0" smtClean="0"/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/>
              <a:t>Sobel video 8bit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720x480pixel</a:t>
            </a:r>
          </a:p>
          <a:p>
            <a:pPr marL="342900" indent="-342900">
              <a:buFont typeface="Arial"/>
              <a:buAutoNum type="arabicPeriod"/>
            </a:pPr>
            <a:endParaRPr lang="en-US" altLang="zh-TW" sz="1800" dirty="0" smtClean="0"/>
          </a:p>
          <a:p>
            <a:r>
              <a:rPr lang="en-US" altLang="zh-TW" dirty="0" smtClean="0"/>
              <a:t>Output :</a:t>
            </a:r>
          </a:p>
          <a:p>
            <a:pPr marL="342900" indent="-342900">
              <a:buFont typeface="Arial"/>
              <a:buAutoNum type="arabicPeriod"/>
            </a:pPr>
            <a:r>
              <a:rPr lang="zh-TW" altLang="en-US" sz="1800" dirty="0" smtClean="0"/>
              <a:t>轉換</a:t>
            </a:r>
            <a:r>
              <a:rPr lang="zh-TW" altLang="en-US" sz="1800" dirty="0"/>
              <a:t>成</a:t>
            </a:r>
            <a:r>
              <a:rPr lang="zh-TW" altLang="en-US" sz="1800" dirty="0" smtClean="0"/>
              <a:t>影片儲存成 </a:t>
            </a:r>
            <a:r>
              <a:rPr lang="en-US" altLang="zh-TW" sz="1800" dirty="0" smtClean="0"/>
              <a:t>.AVI</a:t>
            </a:r>
            <a:r>
              <a:rPr lang="zh-TW" altLang="en-US" sz="1800" dirty="0" smtClean="0"/>
              <a:t> 格式</a:t>
            </a:r>
            <a:endParaRPr lang="en-US" altLang="zh-TW" sz="1800" dirty="0" smtClean="0"/>
          </a:p>
          <a:p>
            <a:pPr marL="342900" indent="-342900">
              <a:buFont typeface="Arial"/>
              <a:buAutoNum type="arabicPeriod"/>
            </a:pPr>
            <a:endParaRPr lang="en-US" altLang="zh-TW" dirty="0" smtClean="0"/>
          </a:p>
          <a:p>
            <a:r>
              <a:rPr lang="en-US" altLang="zh-TW" dirty="0" smtClean="0"/>
              <a:t>Method :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 err="1" smtClean="0"/>
              <a:t>ffmpeg</a:t>
            </a:r>
            <a:endParaRPr lang="en-US" altLang="zh-TW" sz="1800" dirty="0" smtClean="0"/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 smtClean="0"/>
              <a:t>Socket transmission &amp; receive , Socket server </a:t>
            </a:r>
            <a:r>
              <a:rPr lang="en-US" altLang="zh-TW" sz="1800" dirty="0"/>
              <a:t>l</a:t>
            </a:r>
            <a:r>
              <a:rPr lang="en-US" altLang="zh-TW" sz="1800" dirty="0" smtClean="0"/>
              <a:t>icense</a:t>
            </a:r>
          </a:p>
          <a:p>
            <a:pPr marL="0" indent="0">
              <a:buNone/>
            </a:pPr>
            <a:endParaRPr lang="en-US" altLang="zh-TW" sz="18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0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1596</TotalTime>
  <Words>224</Words>
  <Application>Microsoft Office PowerPoint</Application>
  <PresentationFormat>如螢幕大小 (4:3)</PresentationFormat>
  <Paragraphs>52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Adobe 楷体 Std R</vt:lpstr>
      <vt:lpstr>微軟正黑體</vt:lpstr>
      <vt:lpstr>新細明體</vt:lpstr>
      <vt:lpstr>標楷體</vt:lpstr>
      <vt:lpstr>Arial</vt:lpstr>
      <vt:lpstr>Calibri</vt:lpstr>
      <vt:lpstr>Garamond</vt:lpstr>
      <vt:lpstr>有機</vt:lpstr>
      <vt:lpstr>嵌入式影像處理    PBL教學課程</vt:lpstr>
      <vt:lpstr>系統資料流程</vt:lpstr>
      <vt:lpstr>FPGA資料流程</vt:lpstr>
      <vt:lpstr>Zedboard Input/Output/Parameter/Method </vt:lpstr>
      <vt:lpstr>Ethernet Input/Output/Method</vt:lpstr>
      <vt:lpstr>Socket Server Input/Output/Method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嵌入式影像處理PBL教學課程</dc:title>
  <dc:creator>F222-PC47</dc:creator>
  <cp:lastModifiedBy>F222-PC47</cp:lastModifiedBy>
  <cp:revision>89</cp:revision>
  <dcterms:created xsi:type="dcterms:W3CDTF">2018-04-24T10:47:43Z</dcterms:created>
  <dcterms:modified xsi:type="dcterms:W3CDTF">2018-06-26T20:13:48Z</dcterms:modified>
</cp:coreProperties>
</file>