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2"/>
  </p:notesMasterIdLst>
  <p:sldIdLst>
    <p:sldId id="256" r:id="rId2"/>
    <p:sldId id="270" r:id="rId3"/>
    <p:sldId id="258" r:id="rId4"/>
    <p:sldId id="259" r:id="rId5"/>
    <p:sldId id="269" r:id="rId6"/>
    <p:sldId id="265" r:id="rId7"/>
    <p:sldId id="267" r:id="rId8"/>
    <p:sldId id="266" r:id="rId9"/>
    <p:sldId id="272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1A39B-C35E-4057-9F29-910CBCC839C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1FDA-B004-47F7-99D7-DED7C7E26F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27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4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78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49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3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8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9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34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21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57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62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2">
              <a:lumMod val="60000"/>
              <a:lumOff val="4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98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3EB0DC-3673-4D85-A136-E7206D8E2189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483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6559" y="395655"/>
            <a:ext cx="7506433" cy="1814788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PBL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教學課程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40420" y="4483630"/>
            <a:ext cx="6858000" cy="1655762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老師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陳朝烈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莊旻哲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日期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107/06/27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792404" y="2210443"/>
            <a:ext cx="7506433" cy="1814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Embedded </a:t>
            </a:r>
            <a:r>
              <a:rPr lang="en-US" altLang="zh-TW" sz="3600" dirty="0" smtClean="0"/>
              <a:t>System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+</a:t>
            </a:r>
            <a:r>
              <a:rPr lang="zh-TW" altLang="en-US" sz="3600" dirty="0" smtClean="0"/>
              <a:t> </a:t>
            </a:r>
            <a:r>
              <a:rPr lang="en-US" altLang="zh-TW" sz="3500" dirty="0"/>
              <a:t>image processing</a:t>
            </a:r>
            <a:endParaRPr lang="en-US" altLang="zh-TW" sz="3500" dirty="0" smtClean="0"/>
          </a:p>
          <a:p>
            <a:r>
              <a:rPr lang="zh-TW" altLang="en-US" sz="2800" dirty="0" smtClean="0"/>
              <a:t>嵌入式系統 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 影像處理</a:t>
            </a:r>
            <a:endParaRPr lang="en-US" altLang="zh-TW" sz="2800" dirty="0" smtClean="0"/>
          </a:p>
          <a:p>
            <a:r>
              <a:rPr lang="en-US" altLang="zh-TW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[-</a:t>
            </a:r>
            <a:r>
              <a:rPr lang="zh-TW" altLang="en-US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使用方法教學</a:t>
            </a:r>
            <a:r>
              <a:rPr lang="en-US" altLang="zh-TW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-]</a:t>
            </a:r>
            <a:endParaRPr lang="zh-TW" altLang="en-US" sz="36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5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651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</a:t>
            </a:r>
            <a:r>
              <a:rPr lang="zh-TW" altLang="en-US" dirty="0"/>
              <a:t>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系統方</a:t>
            </a:r>
            <a:r>
              <a:rPr lang="zh-TW" altLang="en-US" dirty="0" smtClean="0"/>
              <a:t>塊</a:t>
            </a:r>
            <a:endParaRPr lang="en-US" altLang="zh-TW" dirty="0" smtClean="0"/>
          </a:p>
          <a:p>
            <a:r>
              <a:rPr lang="zh-TW" altLang="en-US" dirty="0"/>
              <a:t>建置設定一  </a:t>
            </a:r>
            <a:r>
              <a:rPr lang="en-US" altLang="zh-TW" dirty="0"/>
              <a:t>Zedboard</a:t>
            </a:r>
            <a:endParaRPr lang="en-US" altLang="zh-TW" dirty="0" smtClean="0"/>
          </a:p>
          <a:p>
            <a:r>
              <a:rPr lang="zh-TW" altLang="en-US" dirty="0"/>
              <a:t>建置設定二</a:t>
            </a:r>
            <a:r>
              <a:rPr lang="en-US" altLang="zh-TW" dirty="0"/>
              <a:t>Raspberry </a:t>
            </a:r>
            <a:r>
              <a:rPr lang="en-US" altLang="zh-TW" dirty="0" smtClean="0"/>
              <a:t>Pi</a:t>
            </a:r>
          </a:p>
          <a:p>
            <a:r>
              <a:rPr lang="zh-TW" altLang="en-US" dirty="0"/>
              <a:t>建置設定三網路基地台</a:t>
            </a:r>
            <a:r>
              <a:rPr lang="en-US" altLang="zh-TW" dirty="0" smtClean="0"/>
              <a:t>AP</a:t>
            </a:r>
          </a:p>
          <a:p>
            <a:r>
              <a:rPr lang="zh-TW" altLang="en-US" dirty="0"/>
              <a:t>實際建置環</a:t>
            </a:r>
            <a:r>
              <a:rPr lang="zh-TW" altLang="en-US" dirty="0" smtClean="0"/>
              <a:t>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442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419" y="2672653"/>
            <a:ext cx="6798734" cy="130386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系統</a:t>
            </a:r>
            <a:r>
              <a:rPr lang="zh-TW" altLang="en-US" dirty="0" smtClean="0"/>
              <a:t>方</a:t>
            </a:r>
            <a:r>
              <a:rPr lang="zh-TW" altLang="en-US" dirty="0"/>
              <a:t>塊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47" y="1409350"/>
            <a:ext cx="6354630" cy="431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建置設定一  </a:t>
            </a:r>
            <a:r>
              <a:rPr lang="en-US" altLang="zh-TW" dirty="0" smtClean="0"/>
              <a:t>Zedboard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14" y="854241"/>
            <a:ext cx="6101815" cy="51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9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建置設定一  </a:t>
            </a:r>
            <a:r>
              <a:rPr lang="en-US" altLang="zh-TW" dirty="0" smtClean="0"/>
              <a:t>Zedboard</a:t>
            </a:r>
            <a:br>
              <a:rPr lang="en-US" altLang="zh-TW" dirty="0" smtClean="0"/>
            </a:br>
            <a:r>
              <a:rPr lang="en-US" altLang="zh-TW" sz="1600" dirty="0" smtClean="0"/>
              <a:t>Linux</a:t>
            </a:r>
            <a:r>
              <a:rPr lang="zh-TW" altLang="en-US" sz="1600" dirty="0" smtClean="0"/>
              <a:t>開機完後</a:t>
            </a:r>
            <a:r>
              <a:rPr lang="en-US" altLang="zh-TW" sz="1600" dirty="0"/>
              <a:t>Putty</a:t>
            </a:r>
            <a:r>
              <a:rPr lang="zh-TW" altLang="en-US" sz="1600" dirty="0" smtClean="0"/>
              <a:t>輸入之</a:t>
            </a:r>
            <a:r>
              <a:rPr lang="en-US" altLang="zh-TW" sz="1600" dirty="0" smtClean="0"/>
              <a:t>Commend line</a:t>
            </a:r>
            <a:endParaRPr lang="zh-TW" altLang="en-US" sz="16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020037" y="771643"/>
            <a:ext cx="3299321" cy="5305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Putty Baud Rate: 115200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COM Port : to see "My Computer -&gt; Right Click -&gt; Properties -&gt; Hardware -&gt; Device Manager"</a:t>
            </a:r>
          </a:p>
          <a:p>
            <a:pPr>
              <a:lnSpc>
                <a:spcPct val="120000"/>
              </a:lnSpc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#set up Ethernet (here is local network)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ifconfig eth0 192.168.1.5 netmask 255.255.255.0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route add default gw 192.168.1.1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ifconfig lo 127.0.0.1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route add default gw 192.168.1.1 netmask 255.255.255.0</a:t>
            </a:r>
          </a:p>
          <a:p>
            <a:pPr>
              <a:lnSpc>
                <a:spcPct val="120000"/>
              </a:lnSpc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#install driver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mount -a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mkdir /lib/modules/$(uname -r)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cd /lib/modules/4.9.0-xilinx-00027-g9c2e29b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cp /mnt/ip_Bram.ko .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insmod ip_Bram.ko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>
              <a:lnSpc>
                <a:spcPct val="120000"/>
              </a:lnSpc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mknod /dev/IP-Driver c 245 0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cd mnt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date --set="2018-06-27 21:59"</a:t>
            </a:r>
          </a:p>
          <a:p>
            <a:pPr>
              <a:lnSpc>
                <a:spcPct val="120000"/>
              </a:lnSpc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#start send image to Raspberry Pi 1server</a:t>
            </a:r>
          </a:p>
          <a:p>
            <a:pPr>
              <a:lnSpc>
                <a:spcPct val="120000"/>
              </a:lnSpc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./socket_client_break.out 10</a:t>
            </a:r>
          </a:p>
          <a:p>
            <a:pPr>
              <a:lnSpc>
                <a:spcPct val="120000"/>
              </a:lnSpc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./socket_client_series.out 10</a:t>
            </a:r>
          </a:p>
          <a:p>
            <a:pPr>
              <a:lnSpc>
                <a:spcPct val="120000"/>
              </a:lnSpc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#test</a:t>
            </a:r>
          </a:p>
          <a:p>
            <a:pPr>
              <a:lnSpc>
                <a:spcPct val="120000"/>
              </a:lnSpc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./test_socket_send_720x480_picture.out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0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建置設定二</a:t>
            </a:r>
            <a:r>
              <a:rPr lang="en-US" altLang="zh-TW" dirty="0" smtClean="0"/>
              <a:t>Raspberry Pi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40575"/>
            <a:ext cx="5592785" cy="461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建置設定二</a:t>
            </a:r>
            <a:r>
              <a:rPr lang="en-US" altLang="zh-TW" dirty="0" smtClean="0"/>
              <a:t>Raspberry Pi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1600" dirty="0" smtClean="0"/>
              <a:t>在</a:t>
            </a:r>
            <a:r>
              <a:rPr lang="en-US" altLang="zh-TW" sz="1600" dirty="0" smtClean="0"/>
              <a:t>Linux terminal</a:t>
            </a:r>
            <a:r>
              <a:rPr lang="zh-TW" altLang="en-US" sz="1600" dirty="0" smtClean="0"/>
              <a:t>用</a:t>
            </a:r>
            <a:r>
              <a:rPr lang="en-US" altLang="zh-TW" sz="1600" dirty="0" smtClean="0"/>
              <a:t>Python2.7</a:t>
            </a:r>
            <a:r>
              <a:rPr lang="zh-TW" altLang="en-US" sz="1600" dirty="0" smtClean="0"/>
              <a:t>開啟</a:t>
            </a:r>
            <a:r>
              <a:rPr lang="en-US" altLang="zh-TW" sz="1600" dirty="0" smtClean="0"/>
              <a:t>Video_socket_server.py</a:t>
            </a:r>
            <a:br>
              <a:rPr lang="en-US" altLang="zh-TW" sz="1600" dirty="0" smtClean="0"/>
            </a:br>
            <a:r>
              <a:rPr lang="en-US" altLang="zh-TW" sz="1600" dirty="0" smtClean="0"/>
              <a:t>(</a:t>
            </a:r>
            <a:r>
              <a:rPr lang="zh-TW" altLang="en-US" sz="1600" dirty="0" smtClean="0"/>
              <a:t>工作資料夾內含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’img’ folder    &amp;</a:t>
            </a:r>
            <a:br>
              <a:rPr lang="en-US" altLang="zh-TW" sz="1600" dirty="0" smtClean="0"/>
            </a:br>
            <a:r>
              <a:rPr lang="en-US" altLang="zh-TW" sz="1600" dirty="0" smtClean="0"/>
              <a:t>test_pic.jpg   &amp;</a:t>
            </a:r>
            <a:br>
              <a:rPr lang="en-US" altLang="zh-TW" sz="1600" dirty="0" smtClean="0"/>
            </a:br>
            <a:r>
              <a:rPr lang="en-US" altLang="zh-TW" sz="1600" dirty="0" smtClean="0"/>
              <a:t>Video_socket_server.py</a:t>
            </a:r>
            <a:br>
              <a:rPr lang="en-US" altLang="zh-TW" sz="1600" dirty="0" smtClean="0"/>
            </a:b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02" y="1313549"/>
            <a:ext cx="5629012" cy="42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4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建置設定</a:t>
            </a:r>
            <a:r>
              <a:rPr lang="zh-TW" altLang="en-US" dirty="0" smtClean="0"/>
              <a:t>三網路基地台</a:t>
            </a:r>
            <a:r>
              <a:rPr lang="en-US" altLang="zh-TW" dirty="0" smtClean="0"/>
              <a:t>AP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81" y="1041555"/>
            <a:ext cx="5320154" cy="47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8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914" y="1123837"/>
            <a:ext cx="2524936" cy="4601183"/>
          </a:xfrm>
        </p:spPr>
        <p:txBody>
          <a:bodyPr/>
          <a:lstStyle/>
          <a:p>
            <a:r>
              <a:rPr lang="zh-TW" altLang="en-US" dirty="0" smtClean="0"/>
              <a:t>實際建置</a:t>
            </a:r>
            <a:r>
              <a:rPr lang="zh-TW" altLang="en-US" dirty="0" smtClean="0"/>
              <a:t>環</a:t>
            </a:r>
            <a:r>
              <a:rPr lang="zh-TW" altLang="en-US" dirty="0"/>
              <a:t>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1386079"/>
            <a:ext cx="5435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44869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1560</TotalTime>
  <Words>248</Words>
  <Application>Microsoft Office PowerPoint</Application>
  <PresentationFormat>如螢幕大小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Adobe 楷体 Std R</vt:lpstr>
      <vt:lpstr>微軟正黑體</vt:lpstr>
      <vt:lpstr>新細明體</vt:lpstr>
      <vt:lpstr>標楷體</vt:lpstr>
      <vt:lpstr>Calibri</vt:lpstr>
      <vt:lpstr>Consolas</vt:lpstr>
      <vt:lpstr>Corbel</vt:lpstr>
      <vt:lpstr>Wingdings 2</vt:lpstr>
      <vt:lpstr>框架</vt:lpstr>
      <vt:lpstr>嵌入式影像處理    PBL教學課程</vt:lpstr>
      <vt:lpstr>目錄</vt:lpstr>
      <vt:lpstr>系統方塊</vt:lpstr>
      <vt:lpstr>建置設定一  Zedboard</vt:lpstr>
      <vt:lpstr>建置設定一  Zedboard Linux開機完後Putty輸入之Commend line</vt:lpstr>
      <vt:lpstr>建置設定二Raspberry Pi</vt:lpstr>
      <vt:lpstr>建置設定二Raspberry Pi  在Linux terminal用Python2.7開啟Video_socket_server.py (工作資料夾內含 ’img’ folder    &amp; test_pic.jpg   &amp; Video_socket_server.py )</vt:lpstr>
      <vt:lpstr>建置設定三網路基地台AP</vt:lpstr>
      <vt:lpstr>實際建置環境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嵌入式影像處理PBL教學課程</dc:title>
  <dc:creator>F222-PC47</dc:creator>
  <cp:lastModifiedBy>F222-PC47</cp:lastModifiedBy>
  <cp:revision>85</cp:revision>
  <dcterms:created xsi:type="dcterms:W3CDTF">2018-04-24T10:47:43Z</dcterms:created>
  <dcterms:modified xsi:type="dcterms:W3CDTF">2018-06-26T20:11:10Z</dcterms:modified>
</cp:coreProperties>
</file>