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8DE"/>
    <a:srgbClr val="DDF0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6A2D31-8C86-48CC-9EE3-4A234F34E674}" v="159" dt="2023-05-09T02:30:17.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25" autoAdjust="0"/>
    <p:restoredTop sz="94660"/>
  </p:normalViewPr>
  <p:slideViewPr>
    <p:cSldViewPr snapToGrid="0">
      <p:cViewPr varScale="1">
        <p:scale>
          <a:sx n="35" d="100"/>
          <a:sy n="35" d="100"/>
        </p:scale>
        <p:origin x="126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Stanton" userId="75b94f37-b347-415f-a96f-721dc2da6ac3" providerId="ADAL" clId="{575202A3-8821-3D4D-B281-A83F9D35B106}"/>
    <pc:docChg chg="custSel modSld">
      <pc:chgData name="Jeffrey M. Stanton" userId="75b94f37-b347-415f-a96f-721dc2da6ac3" providerId="ADAL" clId="{575202A3-8821-3D4D-B281-A83F9D35B106}" dt="2023-05-09T20:28:54.407" v="584" actId="20577"/>
      <pc:docMkLst>
        <pc:docMk/>
      </pc:docMkLst>
      <pc:sldChg chg="addSp delSp modSp mod">
        <pc:chgData name="Jeffrey M. Stanton" userId="75b94f37-b347-415f-a96f-721dc2da6ac3" providerId="ADAL" clId="{575202A3-8821-3D4D-B281-A83F9D35B106}" dt="2023-05-09T20:28:54.407" v="584" actId="20577"/>
        <pc:sldMkLst>
          <pc:docMk/>
          <pc:sldMk cId="500647287" sldId="256"/>
        </pc:sldMkLst>
        <pc:spChg chg="mod">
          <ac:chgData name="Jeffrey M. Stanton" userId="75b94f37-b347-415f-a96f-721dc2da6ac3" providerId="ADAL" clId="{575202A3-8821-3D4D-B281-A83F9D35B106}" dt="2023-05-09T20:05:51.047" v="437" actId="20577"/>
          <ac:spMkLst>
            <pc:docMk/>
            <pc:sldMk cId="500647287" sldId="256"/>
            <ac:spMk id="4" creationId="{A46DEFC5-E797-E504-60BB-ABDBF2475204}"/>
          </ac:spMkLst>
        </pc:spChg>
        <pc:spChg chg="mod">
          <ac:chgData name="Jeffrey M. Stanton" userId="75b94f37-b347-415f-a96f-721dc2da6ac3" providerId="ADAL" clId="{575202A3-8821-3D4D-B281-A83F9D35B106}" dt="2023-05-09T20:08:54.712" v="515" actId="1076"/>
          <ac:spMkLst>
            <pc:docMk/>
            <pc:sldMk cId="500647287" sldId="256"/>
            <ac:spMk id="5" creationId="{FF187EE3-29FE-2B7D-8D3E-0629A494B20D}"/>
          </ac:spMkLst>
        </pc:spChg>
        <pc:spChg chg="mod">
          <ac:chgData name="Jeffrey M. Stanton" userId="75b94f37-b347-415f-a96f-721dc2da6ac3" providerId="ADAL" clId="{575202A3-8821-3D4D-B281-A83F9D35B106}" dt="2023-05-09T20:07:07.405" v="474" actId="1076"/>
          <ac:spMkLst>
            <pc:docMk/>
            <pc:sldMk cId="500647287" sldId="256"/>
            <ac:spMk id="10" creationId="{58A392D6-6010-0BD6-2E94-1A7B9C1F4D42}"/>
          </ac:spMkLst>
        </pc:spChg>
        <pc:spChg chg="mod">
          <ac:chgData name="Jeffrey M. Stanton" userId="75b94f37-b347-415f-a96f-721dc2da6ac3" providerId="ADAL" clId="{575202A3-8821-3D4D-B281-A83F9D35B106}" dt="2023-05-09T20:10:56.712" v="555" actId="20577"/>
          <ac:spMkLst>
            <pc:docMk/>
            <pc:sldMk cId="500647287" sldId="256"/>
            <ac:spMk id="16" creationId="{F6407973-A200-5300-19D1-7077380D3DEC}"/>
          </ac:spMkLst>
        </pc:spChg>
        <pc:spChg chg="mod">
          <ac:chgData name="Jeffrey M. Stanton" userId="75b94f37-b347-415f-a96f-721dc2da6ac3" providerId="ADAL" clId="{575202A3-8821-3D4D-B281-A83F9D35B106}" dt="2023-05-09T20:28:54.407" v="584" actId="20577"/>
          <ac:spMkLst>
            <pc:docMk/>
            <pc:sldMk cId="500647287" sldId="256"/>
            <ac:spMk id="21" creationId="{97001139-3413-FD8F-7B61-E80CCD43516E}"/>
          </ac:spMkLst>
        </pc:spChg>
        <pc:spChg chg="mod">
          <ac:chgData name="Jeffrey M. Stanton" userId="75b94f37-b347-415f-a96f-721dc2da6ac3" providerId="ADAL" clId="{575202A3-8821-3D4D-B281-A83F9D35B106}" dt="2023-05-09T20:15:13.696" v="569" actId="20577"/>
          <ac:spMkLst>
            <pc:docMk/>
            <pc:sldMk cId="500647287" sldId="256"/>
            <ac:spMk id="28" creationId="{A1684172-83CD-72C9-6FD0-F8A36B619CFF}"/>
          </ac:spMkLst>
        </pc:spChg>
        <pc:spChg chg="mod">
          <ac:chgData name="Jeffrey M. Stanton" userId="75b94f37-b347-415f-a96f-721dc2da6ac3" providerId="ADAL" clId="{575202A3-8821-3D4D-B281-A83F9D35B106}" dt="2023-05-09T20:06:50.084" v="472" actId="20577"/>
          <ac:spMkLst>
            <pc:docMk/>
            <pc:sldMk cId="500647287" sldId="256"/>
            <ac:spMk id="37" creationId="{03BB0071-3CE4-1291-441C-CB99100C5AB2}"/>
          </ac:spMkLst>
        </pc:spChg>
        <pc:grpChg chg="del">
          <ac:chgData name="Jeffrey M. Stanton" userId="75b94f37-b347-415f-a96f-721dc2da6ac3" providerId="ADAL" clId="{575202A3-8821-3D4D-B281-A83F9D35B106}" dt="2023-05-09T20:14:24.223" v="556" actId="478"/>
          <ac:grpSpMkLst>
            <pc:docMk/>
            <pc:sldMk cId="500647287" sldId="256"/>
            <ac:grpSpMk id="27" creationId="{DE725EC8-784A-4EE2-4F4D-88DF5898C328}"/>
          </ac:grpSpMkLst>
        </pc:grpChg>
        <pc:picChg chg="add mod">
          <ac:chgData name="Jeffrey M. Stanton" userId="75b94f37-b347-415f-a96f-721dc2da6ac3" providerId="ADAL" clId="{575202A3-8821-3D4D-B281-A83F9D35B106}" dt="2023-05-09T20:14:59.845" v="562" actId="14100"/>
          <ac:picMkLst>
            <pc:docMk/>
            <pc:sldMk cId="500647287" sldId="256"/>
            <ac:picMk id="2" creationId="{0F76A4EB-2D05-F248-8875-7E39BD1DE74F}"/>
          </ac:picMkLst>
        </pc:picChg>
        <pc:picChg chg="mod">
          <ac:chgData name="Jeffrey M. Stanton" userId="75b94f37-b347-415f-a96f-721dc2da6ac3" providerId="ADAL" clId="{575202A3-8821-3D4D-B281-A83F9D35B106}" dt="2023-05-09T20:28:45.642" v="581" actId="1076"/>
          <ac:picMkLst>
            <pc:docMk/>
            <pc:sldMk cId="500647287" sldId="256"/>
            <ac:picMk id="40" creationId="{A5D8ED90-CDCA-199D-C664-6BFA615F915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2"/>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1"/>
            </a:lvl1pPr>
            <a:lvl2pPr marL="2194725" indent="0" algn="ctr">
              <a:buNone/>
              <a:defRPr sz="9601"/>
            </a:lvl2pPr>
            <a:lvl3pPr marL="4389452" indent="0" algn="ctr">
              <a:buNone/>
              <a:defRPr sz="8640"/>
            </a:lvl3pPr>
            <a:lvl4pPr marL="6584177" indent="0" algn="ctr">
              <a:buNone/>
              <a:defRPr sz="7681"/>
            </a:lvl4pPr>
            <a:lvl5pPr marL="8778903" indent="0" algn="ctr">
              <a:buNone/>
              <a:defRPr sz="7681"/>
            </a:lvl5pPr>
            <a:lvl6pPr marL="10973628" indent="0" algn="ctr">
              <a:buNone/>
              <a:defRPr sz="7681"/>
            </a:lvl6pPr>
            <a:lvl7pPr marL="13168354" indent="0" algn="ctr">
              <a:buNone/>
              <a:defRPr sz="7681"/>
            </a:lvl7pPr>
            <a:lvl8pPr marL="15363080" indent="0" algn="ctr">
              <a:buNone/>
              <a:defRPr sz="7681"/>
            </a:lvl8pPr>
            <a:lvl9pPr marL="17557805" indent="0" algn="ctr">
              <a:buNone/>
              <a:defRPr sz="768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EA21C0-F9F3-4D3B-8FC3-BB3496269342}"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207963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A21C0-F9F3-4D3B-8FC3-BB3496269342}"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65636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A21C0-F9F3-4D3B-8FC3-BB3496269342}"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313474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A21C0-F9F3-4D3B-8FC3-BB3496269342}"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168654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2"/>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1">
                <a:solidFill>
                  <a:schemeClr val="tx1"/>
                </a:solidFill>
              </a:defRPr>
            </a:lvl1pPr>
            <a:lvl2pPr marL="2194725" indent="0">
              <a:buNone/>
              <a:defRPr sz="9601">
                <a:solidFill>
                  <a:schemeClr val="tx1">
                    <a:tint val="75000"/>
                  </a:schemeClr>
                </a:solidFill>
              </a:defRPr>
            </a:lvl2pPr>
            <a:lvl3pPr marL="4389452" indent="0">
              <a:buNone/>
              <a:defRPr sz="8640">
                <a:solidFill>
                  <a:schemeClr val="tx1">
                    <a:tint val="75000"/>
                  </a:schemeClr>
                </a:solidFill>
              </a:defRPr>
            </a:lvl3pPr>
            <a:lvl4pPr marL="6584177" indent="0">
              <a:buNone/>
              <a:defRPr sz="7681">
                <a:solidFill>
                  <a:schemeClr val="tx1">
                    <a:tint val="75000"/>
                  </a:schemeClr>
                </a:solidFill>
              </a:defRPr>
            </a:lvl4pPr>
            <a:lvl5pPr marL="8778903" indent="0">
              <a:buNone/>
              <a:defRPr sz="7681">
                <a:solidFill>
                  <a:schemeClr val="tx1">
                    <a:tint val="75000"/>
                  </a:schemeClr>
                </a:solidFill>
              </a:defRPr>
            </a:lvl5pPr>
            <a:lvl6pPr marL="10973628" indent="0">
              <a:buNone/>
              <a:defRPr sz="7681">
                <a:solidFill>
                  <a:schemeClr val="tx1">
                    <a:tint val="75000"/>
                  </a:schemeClr>
                </a:solidFill>
              </a:defRPr>
            </a:lvl6pPr>
            <a:lvl7pPr marL="13168354" indent="0">
              <a:buNone/>
              <a:defRPr sz="7681">
                <a:solidFill>
                  <a:schemeClr val="tx1">
                    <a:tint val="75000"/>
                  </a:schemeClr>
                </a:solidFill>
              </a:defRPr>
            </a:lvl7pPr>
            <a:lvl8pPr marL="15363080" indent="0">
              <a:buNone/>
              <a:defRPr sz="7681">
                <a:solidFill>
                  <a:schemeClr val="tx1">
                    <a:tint val="75000"/>
                  </a:schemeClr>
                </a:solidFill>
              </a:defRPr>
            </a:lvl8pPr>
            <a:lvl9pPr marL="17557805" indent="0">
              <a:buNone/>
              <a:defRPr sz="768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EA21C0-F9F3-4D3B-8FC3-BB3496269342}" type="datetimeFigureOut">
              <a:rPr lang="en-US" smtClean="0"/>
              <a:t>5/9/23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31589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EA21C0-F9F3-4D3B-8FC3-BB3496269342}" type="datetimeFigureOut">
              <a:rPr lang="en-US" smtClean="0"/>
              <a:t>5/9/23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381507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1" b="1"/>
            </a:lvl1pPr>
            <a:lvl2pPr marL="2194725" indent="0">
              <a:buNone/>
              <a:defRPr sz="9601" b="1"/>
            </a:lvl2pPr>
            <a:lvl3pPr marL="4389452" indent="0">
              <a:buNone/>
              <a:defRPr sz="8640" b="1"/>
            </a:lvl3pPr>
            <a:lvl4pPr marL="6584177" indent="0">
              <a:buNone/>
              <a:defRPr sz="7681" b="1"/>
            </a:lvl4pPr>
            <a:lvl5pPr marL="8778903" indent="0">
              <a:buNone/>
              <a:defRPr sz="7681" b="1"/>
            </a:lvl5pPr>
            <a:lvl6pPr marL="10973628" indent="0">
              <a:buNone/>
              <a:defRPr sz="7681" b="1"/>
            </a:lvl6pPr>
            <a:lvl7pPr marL="13168354" indent="0">
              <a:buNone/>
              <a:defRPr sz="7681" b="1"/>
            </a:lvl7pPr>
            <a:lvl8pPr marL="15363080" indent="0">
              <a:buNone/>
              <a:defRPr sz="7681" b="1"/>
            </a:lvl8pPr>
            <a:lvl9pPr marL="17557805" indent="0">
              <a:buNone/>
              <a:defRPr sz="7681"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4" y="8069582"/>
            <a:ext cx="20991911" cy="3954778"/>
          </a:xfrm>
        </p:spPr>
        <p:txBody>
          <a:bodyPr anchor="b"/>
          <a:lstStyle>
            <a:lvl1pPr marL="0" indent="0">
              <a:buNone/>
              <a:defRPr sz="11521" b="1"/>
            </a:lvl1pPr>
            <a:lvl2pPr marL="2194725" indent="0">
              <a:buNone/>
              <a:defRPr sz="9601" b="1"/>
            </a:lvl2pPr>
            <a:lvl3pPr marL="4389452" indent="0">
              <a:buNone/>
              <a:defRPr sz="8640" b="1"/>
            </a:lvl3pPr>
            <a:lvl4pPr marL="6584177" indent="0">
              <a:buNone/>
              <a:defRPr sz="7681" b="1"/>
            </a:lvl4pPr>
            <a:lvl5pPr marL="8778903" indent="0">
              <a:buNone/>
              <a:defRPr sz="7681" b="1"/>
            </a:lvl5pPr>
            <a:lvl6pPr marL="10973628" indent="0">
              <a:buNone/>
              <a:defRPr sz="7681" b="1"/>
            </a:lvl6pPr>
            <a:lvl7pPr marL="13168354" indent="0">
              <a:buNone/>
              <a:defRPr sz="7681" b="1"/>
            </a:lvl7pPr>
            <a:lvl8pPr marL="15363080" indent="0">
              <a:buNone/>
              <a:defRPr sz="7681" b="1"/>
            </a:lvl8pPr>
            <a:lvl9pPr marL="17557805" indent="0">
              <a:buNone/>
              <a:defRPr sz="7681" b="1"/>
            </a:lvl9pPr>
          </a:lstStyle>
          <a:p>
            <a:pPr lvl="0"/>
            <a:r>
              <a:rPr lang="en-US"/>
              <a:t>Click to edit Master text styles</a:t>
            </a:r>
          </a:p>
        </p:txBody>
      </p:sp>
      <p:sp>
        <p:nvSpPr>
          <p:cNvPr id="6" name="Content Placeholder 5"/>
          <p:cNvSpPr>
            <a:spLocks noGrp="1"/>
          </p:cNvSpPr>
          <p:nvPr>
            <p:ph sz="quarter" idx="4"/>
          </p:nvPr>
        </p:nvSpPr>
        <p:spPr>
          <a:xfrm>
            <a:off x="24997414"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EA21C0-F9F3-4D3B-8FC3-BB3496269342}" type="datetimeFigureOut">
              <a:rPr lang="en-US" smtClean="0"/>
              <a:t>5/9/23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238995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EA21C0-F9F3-4D3B-8FC3-BB3496269342}" type="datetimeFigureOut">
              <a:rPr lang="en-US" smtClean="0"/>
              <a:t>5/9/23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301325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A21C0-F9F3-4D3B-8FC3-BB3496269342}" type="datetimeFigureOut">
              <a:rPr lang="en-US" smtClean="0"/>
              <a:t>5/9/23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307807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3" y="2194560"/>
            <a:ext cx="15925561" cy="7680960"/>
          </a:xfrm>
        </p:spPr>
        <p:txBody>
          <a:bodyPr anchor="b"/>
          <a:lstStyle>
            <a:lvl1pPr>
              <a:defRPr sz="15361"/>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1"/>
            </a:lvl1pPr>
            <a:lvl2pPr>
              <a:defRPr sz="13441"/>
            </a:lvl2pPr>
            <a:lvl3pPr>
              <a:defRPr sz="11521"/>
            </a:lvl3pPr>
            <a:lvl4pPr>
              <a:defRPr sz="9601"/>
            </a:lvl4pPr>
            <a:lvl5pPr>
              <a:defRPr sz="9601"/>
            </a:lvl5pPr>
            <a:lvl6pPr>
              <a:defRPr sz="9601"/>
            </a:lvl6pPr>
            <a:lvl7pPr>
              <a:defRPr sz="9601"/>
            </a:lvl7pPr>
            <a:lvl8pPr>
              <a:defRPr sz="9601"/>
            </a:lvl8pPr>
            <a:lvl9pPr>
              <a:defRPr sz="9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3" y="9875520"/>
            <a:ext cx="15925561" cy="18295622"/>
          </a:xfrm>
        </p:spPr>
        <p:txBody>
          <a:bodyPr/>
          <a:lstStyle>
            <a:lvl1pPr marL="0" indent="0">
              <a:buNone/>
              <a:defRPr sz="7681"/>
            </a:lvl1pPr>
            <a:lvl2pPr marL="2194725" indent="0">
              <a:buNone/>
              <a:defRPr sz="6720"/>
            </a:lvl2pPr>
            <a:lvl3pPr marL="4389452" indent="0">
              <a:buNone/>
              <a:defRPr sz="5761"/>
            </a:lvl3pPr>
            <a:lvl4pPr marL="6584177" indent="0">
              <a:buNone/>
              <a:defRPr sz="4800"/>
            </a:lvl4pPr>
            <a:lvl5pPr marL="8778903" indent="0">
              <a:buNone/>
              <a:defRPr sz="4800"/>
            </a:lvl5pPr>
            <a:lvl6pPr marL="10973628" indent="0">
              <a:buNone/>
              <a:defRPr sz="4800"/>
            </a:lvl6pPr>
            <a:lvl7pPr marL="13168354" indent="0">
              <a:buNone/>
              <a:defRPr sz="4800"/>
            </a:lvl7pPr>
            <a:lvl8pPr marL="15363080" indent="0">
              <a:buNone/>
              <a:defRPr sz="4800"/>
            </a:lvl8pPr>
            <a:lvl9pPr marL="17557805"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4EA21C0-F9F3-4D3B-8FC3-BB3496269342}" type="datetimeFigureOut">
              <a:rPr lang="en-US" smtClean="0"/>
              <a:t>5/9/23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91423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3" y="2194560"/>
            <a:ext cx="15925561" cy="7680960"/>
          </a:xfrm>
        </p:spPr>
        <p:txBody>
          <a:bodyPr anchor="b"/>
          <a:lstStyle>
            <a:lvl1pPr>
              <a:defRPr sz="15361"/>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1"/>
            </a:lvl1pPr>
            <a:lvl2pPr marL="2194725" indent="0">
              <a:buNone/>
              <a:defRPr sz="13441"/>
            </a:lvl2pPr>
            <a:lvl3pPr marL="4389452" indent="0">
              <a:buNone/>
              <a:defRPr sz="11521"/>
            </a:lvl3pPr>
            <a:lvl4pPr marL="6584177" indent="0">
              <a:buNone/>
              <a:defRPr sz="9601"/>
            </a:lvl4pPr>
            <a:lvl5pPr marL="8778903" indent="0">
              <a:buNone/>
              <a:defRPr sz="9601"/>
            </a:lvl5pPr>
            <a:lvl6pPr marL="10973628" indent="0">
              <a:buNone/>
              <a:defRPr sz="9601"/>
            </a:lvl6pPr>
            <a:lvl7pPr marL="13168354" indent="0">
              <a:buNone/>
              <a:defRPr sz="9601"/>
            </a:lvl7pPr>
            <a:lvl8pPr marL="15363080" indent="0">
              <a:buNone/>
              <a:defRPr sz="9601"/>
            </a:lvl8pPr>
            <a:lvl9pPr marL="17557805" indent="0">
              <a:buNone/>
              <a:defRPr sz="9601"/>
            </a:lvl9pPr>
          </a:lstStyle>
          <a:p>
            <a:r>
              <a:rPr lang="en-US"/>
              <a:t>Click icon to add picture</a:t>
            </a:r>
            <a:endParaRPr lang="en-US" dirty="0"/>
          </a:p>
        </p:txBody>
      </p:sp>
      <p:sp>
        <p:nvSpPr>
          <p:cNvPr id="4" name="Text Placeholder 3"/>
          <p:cNvSpPr>
            <a:spLocks noGrp="1"/>
          </p:cNvSpPr>
          <p:nvPr>
            <p:ph type="body" sz="half" idx="2"/>
          </p:nvPr>
        </p:nvSpPr>
        <p:spPr>
          <a:xfrm>
            <a:off x="3401143" y="9875520"/>
            <a:ext cx="15925561" cy="18295622"/>
          </a:xfrm>
        </p:spPr>
        <p:txBody>
          <a:bodyPr/>
          <a:lstStyle>
            <a:lvl1pPr marL="0" indent="0">
              <a:buNone/>
              <a:defRPr sz="7681"/>
            </a:lvl1pPr>
            <a:lvl2pPr marL="2194725" indent="0">
              <a:buNone/>
              <a:defRPr sz="6720"/>
            </a:lvl2pPr>
            <a:lvl3pPr marL="4389452" indent="0">
              <a:buNone/>
              <a:defRPr sz="5761"/>
            </a:lvl3pPr>
            <a:lvl4pPr marL="6584177" indent="0">
              <a:buNone/>
              <a:defRPr sz="4800"/>
            </a:lvl4pPr>
            <a:lvl5pPr marL="8778903" indent="0">
              <a:buNone/>
              <a:defRPr sz="4800"/>
            </a:lvl5pPr>
            <a:lvl6pPr marL="10973628" indent="0">
              <a:buNone/>
              <a:defRPr sz="4800"/>
            </a:lvl6pPr>
            <a:lvl7pPr marL="13168354" indent="0">
              <a:buNone/>
              <a:defRPr sz="4800"/>
            </a:lvl7pPr>
            <a:lvl8pPr marL="15363080" indent="0">
              <a:buNone/>
              <a:defRPr sz="4800"/>
            </a:lvl8pPr>
            <a:lvl9pPr marL="17557805"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4EA21C0-F9F3-4D3B-8FC3-BB3496269342}" type="datetimeFigureOut">
              <a:rPr lang="en-US" smtClean="0"/>
              <a:t>5/9/23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0761C-D516-4B78-BE4D-499CBD577454}" type="slidenum">
              <a:rPr lang="en-US" smtClean="0"/>
              <a:t>‹#›</a:t>
            </a:fld>
            <a:endParaRPr lang="en-US"/>
          </a:p>
        </p:txBody>
      </p:sp>
    </p:spTree>
    <p:extLst>
      <p:ext uri="{BB962C8B-B14F-4D97-AF65-F5344CB8AC3E}">
        <p14:creationId xmlns:p14="http://schemas.microsoft.com/office/powerpoint/2010/main" val="216274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1">
                <a:solidFill>
                  <a:schemeClr val="tx1">
                    <a:tint val="75000"/>
                  </a:schemeClr>
                </a:solidFill>
              </a:defRPr>
            </a:lvl1pPr>
          </a:lstStyle>
          <a:p>
            <a:fld id="{24EA21C0-F9F3-4D3B-8FC3-BB3496269342}" type="datetimeFigureOut">
              <a:rPr lang="en-US" smtClean="0"/>
              <a:t>5/9/23</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1">
                <a:solidFill>
                  <a:schemeClr val="tx1">
                    <a:tint val="75000"/>
                  </a:schemeClr>
                </a:solidFill>
              </a:defRPr>
            </a:lvl1pPr>
          </a:lstStyle>
          <a:p>
            <a:fld id="{52C0761C-D516-4B78-BE4D-499CBD577454}" type="slidenum">
              <a:rPr lang="en-US" smtClean="0"/>
              <a:t>‹#›</a:t>
            </a:fld>
            <a:endParaRPr lang="en-US"/>
          </a:p>
        </p:txBody>
      </p:sp>
    </p:spTree>
    <p:extLst>
      <p:ext uri="{BB962C8B-B14F-4D97-AF65-F5344CB8AC3E}">
        <p14:creationId xmlns:p14="http://schemas.microsoft.com/office/powerpoint/2010/main" val="11835439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389452" rtl="0" eaLnBrk="1" latinLnBrk="0" hangingPunct="1">
        <a:lnSpc>
          <a:spcPct val="90000"/>
        </a:lnSpc>
        <a:spcBef>
          <a:spcPct val="0"/>
        </a:spcBef>
        <a:buNone/>
        <a:defRPr sz="21122" kern="1200">
          <a:solidFill>
            <a:schemeClr val="tx1"/>
          </a:solidFill>
          <a:latin typeface="+mj-lt"/>
          <a:ea typeface="+mj-ea"/>
          <a:cs typeface="+mj-cs"/>
        </a:defRPr>
      </a:lvl1pPr>
    </p:titleStyle>
    <p:bodyStyle>
      <a:lvl1pPr marL="1097363" indent="-1097363" algn="l" defTabSz="4389452" rtl="0" eaLnBrk="1" latinLnBrk="0" hangingPunct="1">
        <a:lnSpc>
          <a:spcPct val="90000"/>
        </a:lnSpc>
        <a:spcBef>
          <a:spcPts val="4800"/>
        </a:spcBef>
        <a:buFont typeface="Arial" panose="020B0604020202020204" pitchFamily="34" charset="0"/>
        <a:buChar char="•"/>
        <a:defRPr sz="13441" kern="1200">
          <a:solidFill>
            <a:schemeClr val="tx1"/>
          </a:solidFill>
          <a:latin typeface="+mn-lt"/>
          <a:ea typeface="+mn-ea"/>
          <a:cs typeface="+mn-cs"/>
        </a:defRPr>
      </a:lvl1pPr>
      <a:lvl2pPr marL="3292089" indent="-1097363" algn="l" defTabSz="4389452" rtl="0" eaLnBrk="1" latinLnBrk="0" hangingPunct="1">
        <a:lnSpc>
          <a:spcPct val="90000"/>
        </a:lnSpc>
        <a:spcBef>
          <a:spcPts val="2400"/>
        </a:spcBef>
        <a:buFont typeface="Arial" panose="020B0604020202020204" pitchFamily="34" charset="0"/>
        <a:buChar char="•"/>
        <a:defRPr sz="11521" kern="1200">
          <a:solidFill>
            <a:schemeClr val="tx1"/>
          </a:solidFill>
          <a:latin typeface="+mn-lt"/>
          <a:ea typeface="+mn-ea"/>
          <a:cs typeface="+mn-cs"/>
        </a:defRPr>
      </a:lvl2pPr>
      <a:lvl3pPr marL="5486814" indent="-1097363" algn="l" defTabSz="4389452" rtl="0" eaLnBrk="1" latinLnBrk="0" hangingPunct="1">
        <a:lnSpc>
          <a:spcPct val="90000"/>
        </a:lnSpc>
        <a:spcBef>
          <a:spcPts val="2400"/>
        </a:spcBef>
        <a:buFont typeface="Arial" panose="020B0604020202020204" pitchFamily="34" charset="0"/>
        <a:buChar char="•"/>
        <a:defRPr sz="9601" kern="1200">
          <a:solidFill>
            <a:schemeClr val="tx1"/>
          </a:solidFill>
          <a:latin typeface="+mn-lt"/>
          <a:ea typeface="+mn-ea"/>
          <a:cs typeface="+mn-cs"/>
        </a:defRPr>
      </a:lvl3pPr>
      <a:lvl4pPr marL="7681539" indent="-1097363" algn="l" defTabSz="4389452"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6266" indent="-1097363" algn="l" defTabSz="4389452"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991" indent="-1097363" algn="l" defTabSz="4389452"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5717" indent="-1097363" algn="l" defTabSz="4389452"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60443" indent="-1097363" algn="l" defTabSz="4389452"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5168" indent="-1097363" algn="l" defTabSz="4389452"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452" rtl="0" eaLnBrk="1" latinLnBrk="0" hangingPunct="1">
        <a:defRPr sz="8640" kern="1200">
          <a:solidFill>
            <a:schemeClr val="tx1"/>
          </a:solidFill>
          <a:latin typeface="+mn-lt"/>
          <a:ea typeface="+mn-ea"/>
          <a:cs typeface="+mn-cs"/>
        </a:defRPr>
      </a:lvl1pPr>
      <a:lvl2pPr marL="2194725" algn="l" defTabSz="4389452" rtl="0" eaLnBrk="1" latinLnBrk="0" hangingPunct="1">
        <a:defRPr sz="8640" kern="1200">
          <a:solidFill>
            <a:schemeClr val="tx1"/>
          </a:solidFill>
          <a:latin typeface="+mn-lt"/>
          <a:ea typeface="+mn-ea"/>
          <a:cs typeface="+mn-cs"/>
        </a:defRPr>
      </a:lvl2pPr>
      <a:lvl3pPr marL="4389452" algn="l" defTabSz="4389452" rtl="0" eaLnBrk="1" latinLnBrk="0" hangingPunct="1">
        <a:defRPr sz="8640" kern="1200">
          <a:solidFill>
            <a:schemeClr val="tx1"/>
          </a:solidFill>
          <a:latin typeface="+mn-lt"/>
          <a:ea typeface="+mn-ea"/>
          <a:cs typeface="+mn-cs"/>
        </a:defRPr>
      </a:lvl3pPr>
      <a:lvl4pPr marL="6584177" algn="l" defTabSz="4389452" rtl="0" eaLnBrk="1" latinLnBrk="0" hangingPunct="1">
        <a:defRPr sz="8640" kern="1200">
          <a:solidFill>
            <a:schemeClr val="tx1"/>
          </a:solidFill>
          <a:latin typeface="+mn-lt"/>
          <a:ea typeface="+mn-ea"/>
          <a:cs typeface="+mn-cs"/>
        </a:defRPr>
      </a:lvl4pPr>
      <a:lvl5pPr marL="8778903" algn="l" defTabSz="4389452" rtl="0" eaLnBrk="1" latinLnBrk="0" hangingPunct="1">
        <a:defRPr sz="8640" kern="1200">
          <a:solidFill>
            <a:schemeClr val="tx1"/>
          </a:solidFill>
          <a:latin typeface="+mn-lt"/>
          <a:ea typeface="+mn-ea"/>
          <a:cs typeface="+mn-cs"/>
        </a:defRPr>
      </a:lvl5pPr>
      <a:lvl6pPr marL="10973628" algn="l" defTabSz="4389452" rtl="0" eaLnBrk="1" latinLnBrk="0" hangingPunct="1">
        <a:defRPr sz="8640" kern="1200">
          <a:solidFill>
            <a:schemeClr val="tx1"/>
          </a:solidFill>
          <a:latin typeface="+mn-lt"/>
          <a:ea typeface="+mn-ea"/>
          <a:cs typeface="+mn-cs"/>
        </a:defRPr>
      </a:lvl6pPr>
      <a:lvl7pPr marL="13168354" algn="l" defTabSz="4389452" rtl="0" eaLnBrk="1" latinLnBrk="0" hangingPunct="1">
        <a:defRPr sz="8640" kern="1200">
          <a:solidFill>
            <a:schemeClr val="tx1"/>
          </a:solidFill>
          <a:latin typeface="+mn-lt"/>
          <a:ea typeface="+mn-ea"/>
          <a:cs typeface="+mn-cs"/>
        </a:defRPr>
      </a:lvl7pPr>
      <a:lvl8pPr marL="15363080" algn="l" defTabSz="4389452" rtl="0" eaLnBrk="1" latinLnBrk="0" hangingPunct="1">
        <a:defRPr sz="8640" kern="1200">
          <a:solidFill>
            <a:schemeClr val="tx1"/>
          </a:solidFill>
          <a:latin typeface="+mn-lt"/>
          <a:ea typeface="+mn-ea"/>
          <a:cs typeface="+mn-cs"/>
        </a:defRPr>
      </a:lvl8pPr>
      <a:lvl9pPr marL="17557805" algn="l" defTabSz="4389452"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76A4EB-2D05-F248-8875-7E39BD1DE74F}"/>
              </a:ext>
            </a:extLst>
          </p:cNvPr>
          <p:cNvPicPr>
            <a:picLocks noChangeAspect="1"/>
          </p:cNvPicPr>
          <p:nvPr/>
        </p:nvPicPr>
        <p:blipFill>
          <a:blip r:embed="rId2"/>
          <a:stretch>
            <a:fillRect/>
          </a:stretch>
        </p:blipFill>
        <p:spPr>
          <a:xfrm>
            <a:off x="27251461" y="18037548"/>
            <a:ext cx="13588320" cy="12576266"/>
          </a:xfrm>
          <a:prstGeom prst="rect">
            <a:avLst/>
          </a:prstGeom>
        </p:spPr>
      </p:pic>
      <p:sp>
        <p:nvSpPr>
          <p:cNvPr id="23" name="Rectangle 22">
            <a:extLst>
              <a:ext uri="{FF2B5EF4-FFF2-40B4-BE49-F238E27FC236}">
                <a16:creationId xmlns:a16="http://schemas.microsoft.com/office/drawing/2014/main" id="{541479D2-3981-8802-C40B-1E6A30CE828B}"/>
              </a:ext>
            </a:extLst>
          </p:cNvPr>
          <p:cNvSpPr/>
          <p:nvPr/>
        </p:nvSpPr>
        <p:spPr>
          <a:xfrm>
            <a:off x="0" y="653144"/>
            <a:ext cx="49377600" cy="2130092"/>
          </a:xfrm>
          <a:prstGeom prst="rect">
            <a:avLst/>
          </a:prstGeom>
          <a:solidFill>
            <a:srgbClr val="C6D8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DEFC5-E797-E504-60BB-ABDBF2475204}"/>
              </a:ext>
            </a:extLst>
          </p:cNvPr>
          <p:cNvSpPr txBox="1"/>
          <p:nvPr/>
        </p:nvSpPr>
        <p:spPr>
          <a:xfrm>
            <a:off x="2057400" y="1060871"/>
            <a:ext cx="45262800" cy="1502187"/>
          </a:xfrm>
          <a:prstGeom prst="rect">
            <a:avLst/>
          </a:prstGeom>
          <a:noFill/>
          <a:ln>
            <a:noFill/>
          </a:ln>
        </p:spPr>
        <p:txBody>
          <a:bodyPr wrap="square" rtlCol="0">
            <a:spAutoFit/>
          </a:bodyPr>
          <a:lstStyle/>
          <a:p>
            <a:pPr algn="ctr"/>
            <a:r>
              <a:rPr lang="en-US" sz="9200" dirty="0">
                <a:latin typeface="Arial" panose="020B0604020202020204" pitchFamily="34" charset="0"/>
              </a:rPr>
              <a:t>Curriculum and Technology for Enabling Student Research on Online Hate Speech*</a:t>
            </a:r>
            <a:endParaRPr lang="en-US" sz="9200" dirty="0"/>
          </a:p>
        </p:txBody>
      </p:sp>
      <p:sp>
        <p:nvSpPr>
          <p:cNvPr id="5" name="TextBox 4">
            <a:extLst>
              <a:ext uri="{FF2B5EF4-FFF2-40B4-BE49-F238E27FC236}">
                <a16:creationId xmlns:a16="http://schemas.microsoft.com/office/drawing/2014/main" id="{FF187EE3-29FE-2B7D-8D3E-0629A494B20D}"/>
              </a:ext>
            </a:extLst>
          </p:cNvPr>
          <p:cNvSpPr txBox="1"/>
          <p:nvPr/>
        </p:nvSpPr>
        <p:spPr>
          <a:xfrm>
            <a:off x="14376764" y="2962301"/>
            <a:ext cx="23578423" cy="1015663"/>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Jeffrey M. Stanton, Ph.D.			Emily M. Smith			Payton D. Cooke</a:t>
            </a:r>
          </a:p>
        </p:txBody>
      </p:sp>
      <p:sp>
        <p:nvSpPr>
          <p:cNvPr id="10" name="Rectangle 9">
            <a:extLst>
              <a:ext uri="{FF2B5EF4-FFF2-40B4-BE49-F238E27FC236}">
                <a16:creationId xmlns:a16="http://schemas.microsoft.com/office/drawing/2014/main" id="{58A392D6-6010-0BD6-2E94-1A7B9C1F4D42}"/>
              </a:ext>
            </a:extLst>
          </p:cNvPr>
          <p:cNvSpPr/>
          <p:nvPr/>
        </p:nvSpPr>
        <p:spPr>
          <a:xfrm>
            <a:off x="1651383" y="16741917"/>
            <a:ext cx="24514593" cy="15540362"/>
          </a:xfrm>
          <a:prstGeom prst="rect">
            <a:avLst/>
          </a:prstGeom>
          <a:solidFill>
            <a:srgbClr val="C6D8DE"/>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14"/>
          </a:p>
        </p:txBody>
      </p:sp>
      <p:pic>
        <p:nvPicPr>
          <p:cNvPr id="9" name="Picture 8">
            <a:extLst>
              <a:ext uri="{FF2B5EF4-FFF2-40B4-BE49-F238E27FC236}">
                <a16:creationId xmlns:a16="http://schemas.microsoft.com/office/drawing/2014/main" id="{BC7C180A-34C3-3B1A-D516-BFB923478C13}"/>
              </a:ext>
            </a:extLst>
          </p:cNvPr>
          <p:cNvPicPr>
            <a:picLocks noChangeAspect="1"/>
          </p:cNvPicPr>
          <p:nvPr/>
        </p:nvPicPr>
        <p:blipFill rotWithShape="1">
          <a:blip r:embed="rId3">
            <a:extLst>
              <a:ext uri="{28A0092B-C50C-407E-A947-70E740481C1C}">
                <a14:useLocalDpi xmlns:a14="http://schemas.microsoft.com/office/drawing/2010/main" val="0"/>
              </a:ext>
            </a:extLst>
          </a:blip>
          <a:srcRect l="9020" t="16850" r="42532" b="4057"/>
          <a:stretch/>
        </p:blipFill>
        <p:spPr>
          <a:xfrm>
            <a:off x="2492722" y="17217002"/>
            <a:ext cx="15850980" cy="14556145"/>
          </a:xfrm>
          <a:prstGeom prst="rect">
            <a:avLst/>
          </a:prstGeom>
          <a:ln w="57150">
            <a:noFill/>
          </a:ln>
        </p:spPr>
      </p:pic>
      <p:sp>
        <p:nvSpPr>
          <p:cNvPr id="16" name="TextBox 15">
            <a:extLst>
              <a:ext uri="{FF2B5EF4-FFF2-40B4-BE49-F238E27FC236}">
                <a16:creationId xmlns:a16="http://schemas.microsoft.com/office/drawing/2014/main" id="{F6407973-A200-5300-19D1-7077380D3DEC}"/>
              </a:ext>
            </a:extLst>
          </p:cNvPr>
          <p:cNvSpPr txBox="1"/>
          <p:nvPr/>
        </p:nvSpPr>
        <p:spPr>
          <a:xfrm>
            <a:off x="912711" y="4290000"/>
            <a:ext cx="24850752" cy="11854527"/>
          </a:xfrm>
          <a:prstGeom prst="rect">
            <a:avLst/>
          </a:prstGeom>
          <a:noFill/>
        </p:spPr>
        <p:txBody>
          <a:bodyPr wrap="square" rtlCol="0">
            <a:spAutoFit/>
          </a:bodyPr>
          <a:lstStyle/>
          <a:p>
            <a:pPr>
              <a:spcAft>
                <a:spcPts val="1100"/>
              </a:spcAft>
            </a:pPr>
            <a:r>
              <a:rPr lang="en-US" sz="6600" b="1" dirty="0">
                <a:latin typeface="Arial" panose="020B0604020202020204" pitchFamily="34" charset="0"/>
              </a:rPr>
              <a:t>A Toolkit for Research Methods Instructors:</a:t>
            </a:r>
          </a:p>
          <a:p>
            <a:pPr>
              <a:spcAft>
                <a:spcPts val="1100"/>
              </a:spcAft>
            </a:pPr>
            <a:endParaRPr lang="en-US" sz="2000" b="1" dirty="0">
              <a:latin typeface="Arial" panose="020B0604020202020204" pitchFamily="34" charset="0"/>
            </a:endParaRPr>
          </a:p>
          <a:p>
            <a:pPr marL="1409793" indent="-571500" algn="just">
              <a:buFont typeface="Arial" panose="020B0604020202020204" pitchFamily="34" charset="0"/>
              <a:buChar char="•"/>
            </a:pPr>
            <a:r>
              <a:rPr lang="en-US" sz="6000" dirty="0">
                <a:solidFill>
                  <a:srgbClr val="1F2328"/>
                </a:solidFill>
                <a:latin typeface="Arial" panose="020B0604020202020204" pitchFamily="34" charset="0"/>
                <a:cs typeface="Arial" panose="020B0604020202020204" pitchFamily="34" charset="0"/>
              </a:rPr>
              <a:t>Hate speech represents an important social justice issue and a concern for many social media users</a:t>
            </a:r>
          </a:p>
          <a:p>
            <a:pPr marL="1409793" indent="-571500" algn="just">
              <a:buFont typeface="Arial" panose="020B0604020202020204" pitchFamily="34" charset="0"/>
              <a:buChar char="•"/>
            </a:pPr>
            <a:r>
              <a:rPr lang="en-US" sz="6000" dirty="0">
                <a:solidFill>
                  <a:srgbClr val="1F2328"/>
                </a:solidFill>
                <a:latin typeface="Arial" panose="020B0604020202020204" pitchFamily="34" charset="0"/>
                <a:cs typeface="Arial" panose="020B0604020202020204" pitchFamily="34" charset="0"/>
              </a:rPr>
              <a:t>Psychology students learn experimental design and statistics, but training on computer-aided analysis of text is less common </a:t>
            </a:r>
          </a:p>
          <a:p>
            <a:pPr marL="1409793" indent="-571500" algn="just">
              <a:buFont typeface="Arial" panose="020B0604020202020204" pitchFamily="34" charset="0"/>
              <a:buChar char="•"/>
            </a:pPr>
            <a:r>
              <a:rPr lang="en-US" sz="6000" dirty="0">
                <a:solidFill>
                  <a:srgbClr val="1F2328"/>
                </a:solidFill>
                <a:latin typeface="Arial" panose="020B0604020202020204" pitchFamily="34" charset="0"/>
                <a:cs typeface="Arial" panose="020B0604020202020204" pitchFamily="34" charset="0"/>
              </a:rPr>
              <a:t>Instructional support for basic text analysis enables faculty to include real data and analytical examples in course offerings</a:t>
            </a:r>
          </a:p>
          <a:p>
            <a:pPr marL="1409793" indent="-571500" algn="just">
              <a:buFont typeface="Arial" panose="020B0604020202020204" pitchFamily="34" charset="0"/>
              <a:buChar char="•"/>
            </a:pPr>
            <a:r>
              <a:rPr lang="en-US" sz="6000" dirty="0">
                <a:latin typeface="Arial" panose="020B0604020202020204" pitchFamily="34" charset="0"/>
              </a:rPr>
              <a:t>Toolkit contains modules about online hate speech suitable for a methods course or another course such as Psychology of Race</a:t>
            </a:r>
          </a:p>
          <a:p>
            <a:pPr marL="1409793" indent="-571500" algn="just">
              <a:buFont typeface="Arial" panose="020B0604020202020204" pitchFamily="34" charset="0"/>
              <a:buChar char="•"/>
            </a:pPr>
            <a:r>
              <a:rPr lang="en-US" sz="6000" dirty="0">
                <a:latin typeface="Arial" panose="020B0604020202020204" pitchFamily="34" charset="0"/>
              </a:rPr>
              <a:t>Data excerpts and tools for extracting speech examples from online forums enable data analysis using </a:t>
            </a:r>
            <a:r>
              <a:rPr lang="en-US" sz="6000" dirty="0" err="1">
                <a:latin typeface="Arial" panose="020B0604020202020204" pitchFamily="34" charset="0"/>
              </a:rPr>
              <a:t>Jupyter</a:t>
            </a:r>
            <a:r>
              <a:rPr lang="en-US" sz="6000" dirty="0">
                <a:latin typeface="Arial" panose="020B0604020202020204" pitchFamily="34" charset="0"/>
              </a:rPr>
              <a:t> notebooks</a:t>
            </a:r>
          </a:p>
          <a:p>
            <a:pPr marL="1409793" indent="-571500" algn="just">
              <a:buFont typeface="Arial" panose="020B0604020202020204" pitchFamily="34" charset="0"/>
              <a:buChar char="•"/>
            </a:pPr>
            <a:r>
              <a:rPr lang="en-US" sz="6000" dirty="0">
                <a:latin typeface="Arial" panose="020B0604020202020204" pitchFamily="34" charset="0"/>
              </a:rPr>
              <a:t>Prepared code illustrates analytic methods applicable to hate speech</a:t>
            </a:r>
            <a:endParaRPr lang="en-US" sz="6000" dirty="0"/>
          </a:p>
        </p:txBody>
      </p:sp>
      <p:sp>
        <p:nvSpPr>
          <p:cNvPr id="21" name="TextBox 20">
            <a:extLst>
              <a:ext uri="{FF2B5EF4-FFF2-40B4-BE49-F238E27FC236}">
                <a16:creationId xmlns:a16="http://schemas.microsoft.com/office/drawing/2014/main" id="{97001139-3413-FD8F-7B61-E80CCD43516E}"/>
              </a:ext>
            </a:extLst>
          </p:cNvPr>
          <p:cNvSpPr txBox="1"/>
          <p:nvPr/>
        </p:nvSpPr>
        <p:spPr>
          <a:xfrm>
            <a:off x="36566333" y="30267154"/>
            <a:ext cx="11701821" cy="1036117"/>
          </a:xfrm>
          <a:prstGeom prst="rect">
            <a:avLst/>
          </a:prstGeom>
          <a:solidFill>
            <a:schemeClr val="bg1"/>
          </a:solidFill>
        </p:spPr>
        <p:txBody>
          <a:bodyPr wrap="square" rtlCol="0">
            <a:spAutoFit/>
          </a:bodyPr>
          <a:lstStyle/>
          <a:p>
            <a:r>
              <a:rPr lang="en-US" sz="2933" dirty="0"/>
              <a:t>The </a:t>
            </a:r>
            <a:r>
              <a:rPr lang="en-US" sz="2933" dirty="0" err="1"/>
              <a:t>Github</a:t>
            </a:r>
            <a:r>
              <a:rPr lang="en-US" sz="2933" dirty="0"/>
              <a:t> repository can be accessed here or at the following URL:</a:t>
            </a:r>
          </a:p>
          <a:p>
            <a:r>
              <a:rPr lang="en-US" sz="3200" b="1" dirty="0"/>
              <a:t>https://</a:t>
            </a:r>
            <a:r>
              <a:rPr lang="en-US" sz="3200" b="1" dirty="0" err="1"/>
              <a:t>github.com</a:t>
            </a:r>
            <a:r>
              <a:rPr lang="en-US" sz="3200" b="1" dirty="0"/>
              <a:t>/</a:t>
            </a:r>
            <a:r>
              <a:rPr lang="en-US" sz="3200" b="1" dirty="0" err="1"/>
              <a:t>jmstanto</a:t>
            </a:r>
            <a:r>
              <a:rPr lang="en-US" sz="3200" b="1" dirty="0"/>
              <a:t>/</a:t>
            </a:r>
            <a:r>
              <a:rPr lang="en-US" sz="3200" b="1" dirty="0" err="1"/>
              <a:t>HateSpeech</a:t>
            </a:r>
            <a:r>
              <a:rPr lang="en-US" sz="3200" b="1" dirty="0"/>
              <a:t>-</a:t>
            </a:r>
            <a:r>
              <a:rPr lang="en-US" sz="3200" b="1" dirty="0" err="1"/>
              <a:t>TextAnalysis</a:t>
            </a:r>
            <a:r>
              <a:rPr lang="en-US" sz="3200" b="1" dirty="0"/>
              <a:t>-Curriculum</a:t>
            </a:r>
            <a:endParaRPr lang="en-US" sz="1600" b="1" dirty="0"/>
          </a:p>
        </p:txBody>
      </p:sp>
      <p:grpSp>
        <p:nvGrpSpPr>
          <p:cNvPr id="8" name="Group 7">
            <a:extLst>
              <a:ext uri="{FF2B5EF4-FFF2-40B4-BE49-F238E27FC236}">
                <a16:creationId xmlns:a16="http://schemas.microsoft.com/office/drawing/2014/main" id="{6E4BE00D-DC82-BDEC-451A-28C687E7A135}"/>
              </a:ext>
            </a:extLst>
          </p:cNvPr>
          <p:cNvGrpSpPr/>
          <p:nvPr/>
        </p:nvGrpSpPr>
        <p:grpSpPr>
          <a:xfrm>
            <a:off x="39162443" y="18243762"/>
            <a:ext cx="8684541" cy="10334402"/>
            <a:chOff x="2362199" y="18579066"/>
            <a:chExt cx="7737766" cy="9207761"/>
          </a:xfrm>
        </p:grpSpPr>
        <p:pic>
          <p:nvPicPr>
            <p:cNvPr id="3" name="Picture 2">
              <a:extLst>
                <a:ext uri="{FF2B5EF4-FFF2-40B4-BE49-F238E27FC236}">
                  <a16:creationId xmlns:a16="http://schemas.microsoft.com/office/drawing/2014/main" id="{A2D999D7-9678-FB2E-1E9E-25E6FA817354}"/>
                </a:ext>
              </a:extLst>
            </p:cNvPr>
            <p:cNvPicPr>
              <a:picLocks noChangeAspect="1"/>
            </p:cNvPicPr>
            <p:nvPr/>
          </p:nvPicPr>
          <p:blipFill rotWithShape="1">
            <a:blip r:embed="rId4"/>
            <a:srcRect l="32333" t="14445" r="33269" b="5442"/>
            <a:stretch/>
          </p:blipFill>
          <p:spPr>
            <a:xfrm>
              <a:off x="4432420" y="18579066"/>
              <a:ext cx="5667545" cy="7425054"/>
            </a:xfrm>
            <a:prstGeom prst="rect">
              <a:avLst/>
            </a:prstGeom>
            <a:ln w="12700">
              <a:solidFill>
                <a:schemeClr val="tx1"/>
              </a:solidFill>
            </a:ln>
          </p:spPr>
        </p:pic>
        <p:pic>
          <p:nvPicPr>
            <p:cNvPr id="6" name="Picture 5">
              <a:extLst>
                <a:ext uri="{FF2B5EF4-FFF2-40B4-BE49-F238E27FC236}">
                  <a16:creationId xmlns:a16="http://schemas.microsoft.com/office/drawing/2014/main" id="{60B5A5C4-B0F1-452C-0372-55E2D5378A4F}"/>
                </a:ext>
              </a:extLst>
            </p:cNvPr>
            <p:cNvPicPr>
              <a:picLocks noChangeAspect="1"/>
            </p:cNvPicPr>
            <p:nvPr/>
          </p:nvPicPr>
          <p:blipFill rotWithShape="1">
            <a:blip r:embed="rId5">
              <a:extLst>
                <a:ext uri="{28A0092B-C50C-407E-A947-70E740481C1C}">
                  <a14:useLocalDpi xmlns:a14="http://schemas.microsoft.com/office/drawing/2010/main" val="0"/>
                </a:ext>
              </a:extLst>
            </a:blip>
            <a:srcRect l="32386" t="14102" r="33049" b="5245"/>
            <a:stretch/>
          </p:blipFill>
          <p:spPr>
            <a:xfrm>
              <a:off x="3402601" y="19470419"/>
              <a:ext cx="5656960" cy="7425054"/>
            </a:xfrm>
            <a:prstGeom prst="rect">
              <a:avLst/>
            </a:prstGeom>
            <a:ln w="12700">
              <a:solidFill>
                <a:schemeClr val="tx1"/>
              </a:solidFill>
            </a:ln>
          </p:spPr>
        </p:pic>
        <p:pic>
          <p:nvPicPr>
            <p:cNvPr id="7" name="Picture 6">
              <a:extLst>
                <a:ext uri="{FF2B5EF4-FFF2-40B4-BE49-F238E27FC236}">
                  <a16:creationId xmlns:a16="http://schemas.microsoft.com/office/drawing/2014/main" id="{5E2E10F2-D27B-4216-E6BC-E9E1F60FF79E}"/>
                </a:ext>
              </a:extLst>
            </p:cNvPr>
            <p:cNvPicPr>
              <a:picLocks noChangeAspect="1"/>
            </p:cNvPicPr>
            <p:nvPr/>
          </p:nvPicPr>
          <p:blipFill rotWithShape="1">
            <a:blip r:embed="rId6">
              <a:extLst>
                <a:ext uri="{28A0092B-C50C-407E-A947-70E740481C1C}">
                  <a14:useLocalDpi xmlns:a14="http://schemas.microsoft.com/office/drawing/2010/main" val="0"/>
                </a:ext>
              </a:extLst>
            </a:blip>
            <a:srcRect l="32801" t="14926" r="35042" b="9674"/>
            <a:stretch/>
          </p:blipFill>
          <p:spPr>
            <a:xfrm>
              <a:off x="2362199" y="20361773"/>
              <a:ext cx="5629712" cy="7425054"/>
            </a:xfrm>
            <a:prstGeom prst="rect">
              <a:avLst/>
            </a:prstGeom>
            <a:ln w="12700">
              <a:solidFill>
                <a:schemeClr val="tx1"/>
              </a:solidFill>
            </a:ln>
          </p:spPr>
        </p:pic>
      </p:grpSp>
      <p:grpSp>
        <p:nvGrpSpPr>
          <p:cNvPr id="14" name="Group 13">
            <a:extLst>
              <a:ext uri="{FF2B5EF4-FFF2-40B4-BE49-F238E27FC236}">
                <a16:creationId xmlns:a16="http://schemas.microsoft.com/office/drawing/2014/main" id="{2C44683F-D0C9-96EB-46A7-CCE96315CE84}"/>
              </a:ext>
            </a:extLst>
          </p:cNvPr>
          <p:cNvGrpSpPr/>
          <p:nvPr/>
        </p:nvGrpSpPr>
        <p:grpSpPr>
          <a:xfrm>
            <a:off x="30304944" y="4818886"/>
            <a:ext cx="16194927" cy="10425668"/>
            <a:chOff x="17480280" y="9986889"/>
            <a:chExt cx="17503726" cy="11268222"/>
          </a:xfrm>
        </p:grpSpPr>
        <p:pic>
          <p:nvPicPr>
            <p:cNvPr id="17" name="Picture 16">
              <a:extLst>
                <a:ext uri="{FF2B5EF4-FFF2-40B4-BE49-F238E27FC236}">
                  <a16:creationId xmlns:a16="http://schemas.microsoft.com/office/drawing/2014/main" id="{036FDE5C-C718-09D0-C6A3-69DE59AB53A0}"/>
                </a:ext>
              </a:extLst>
            </p:cNvPr>
            <p:cNvPicPr>
              <a:picLocks noChangeAspect="1"/>
            </p:cNvPicPr>
            <p:nvPr/>
          </p:nvPicPr>
          <p:blipFill rotWithShape="1">
            <a:blip r:embed="rId7"/>
            <a:srcRect l="18083" t="19333" r="10333" b="8963"/>
            <a:stretch/>
          </p:blipFill>
          <p:spPr>
            <a:xfrm>
              <a:off x="21892845" y="9986889"/>
              <a:ext cx="13091161" cy="7376160"/>
            </a:xfrm>
            <a:prstGeom prst="rect">
              <a:avLst/>
            </a:prstGeom>
            <a:ln w="12700">
              <a:solidFill>
                <a:schemeClr val="tx1"/>
              </a:solidFill>
            </a:ln>
          </p:spPr>
        </p:pic>
        <p:pic>
          <p:nvPicPr>
            <p:cNvPr id="18" name="Picture 17">
              <a:extLst>
                <a:ext uri="{FF2B5EF4-FFF2-40B4-BE49-F238E27FC236}">
                  <a16:creationId xmlns:a16="http://schemas.microsoft.com/office/drawing/2014/main" id="{BC02FEC4-EAAB-3285-3475-E38DE529B1BA}"/>
                </a:ext>
              </a:extLst>
            </p:cNvPr>
            <p:cNvPicPr>
              <a:picLocks noChangeAspect="1"/>
            </p:cNvPicPr>
            <p:nvPr/>
          </p:nvPicPr>
          <p:blipFill rotWithShape="1">
            <a:blip r:embed="rId8"/>
            <a:srcRect l="18083" t="19333" r="10333" b="8963"/>
            <a:stretch/>
          </p:blipFill>
          <p:spPr>
            <a:xfrm>
              <a:off x="17480280" y="11932920"/>
              <a:ext cx="13091160" cy="7376160"/>
            </a:xfrm>
            <a:prstGeom prst="rect">
              <a:avLst/>
            </a:prstGeom>
            <a:ln w="12700">
              <a:solidFill>
                <a:schemeClr val="tx1"/>
              </a:solidFill>
            </a:ln>
          </p:spPr>
        </p:pic>
        <p:pic>
          <p:nvPicPr>
            <p:cNvPr id="19" name="Picture 18">
              <a:extLst>
                <a:ext uri="{FF2B5EF4-FFF2-40B4-BE49-F238E27FC236}">
                  <a16:creationId xmlns:a16="http://schemas.microsoft.com/office/drawing/2014/main" id="{190AD8D4-C84F-4B83-D2AC-D487A97E1F03}"/>
                </a:ext>
              </a:extLst>
            </p:cNvPr>
            <p:cNvPicPr>
              <a:picLocks noChangeAspect="1"/>
            </p:cNvPicPr>
            <p:nvPr/>
          </p:nvPicPr>
          <p:blipFill rotWithShape="1">
            <a:blip r:embed="rId9">
              <a:extLst>
                <a:ext uri="{28A0092B-C50C-407E-A947-70E740481C1C}">
                  <a14:useLocalDpi xmlns:a14="http://schemas.microsoft.com/office/drawing/2010/main" val="0"/>
                </a:ext>
              </a:extLst>
            </a:blip>
            <a:srcRect l="17543" t="19151" r="10077" b="8534"/>
            <a:stretch/>
          </p:blipFill>
          <p:spPr>
            <a:xfrm>
              <a:off x="20488375" y="13875903"/>
              <a:ext cx="13130452" cy="7379208"/>
            </a:xfrm>
            <a:prstGeom prst="rect">
              <a:avLst/>
            </a:prstGeom>
            <a:ln w="12700">
              <a:solidFill>
                <a:schemeClr val="tx1"/>
              </a:solidFill>
            </a:ln>
          </p:spPr>
        </p:pic>
      </p:grpSp>
      <p:sp>
        <p:nvSpPr>
          <p:cNvPr id="28" name="TextBox 27">
            <a:extLst>
              <a:ext uri="{FF2B5EF4-FFF2-40B4-BE49-F238E27FC236}">
                <a16:creationId xmlns:a16="http://schemas.microsoft.com/office/drawing/2014/main" id="{A1684172-83CD-72C9-6FD0-F8A36B619CFF}"/>
              </a:ext>
            </a:extLst>
          </p:cNvPr>
          <p:cNvSpPr txBox="1"/>
          <p:nvPr/>
        </p:nvSpPr>
        <p:spPr>
          <a:xfrm>
            <a:off x="29494110" y="15931451"/>
            <a:ext cx="17816596" cy="1534148"/>
          </a:xfrm>
          <a:prstGeom prst="rect">
            <a:avLst/>
          </a:prstGeom>
          <a:solidFill>
            <a:srgbClr val="C6D8DE"/>
          </a:solidFill>
        </p:spPr>
        <p:txBody>
          <a:bodyPr wrap="square" rtlCol="0">
            <a:spAutoFit/>
          </a:bodyPr>
          <a:lstStyle/>
          <a:p>
            <a:pPr algn="ctr"/>
            <a:endParaRPr lang="en-US" sz="2000" dirty="0"/>
          </a:p>
          <a:p>
            <a:pPr algn="ctr"/>
            <a:r>
              <a:rPr lang="en-US" sz="5000" b="1" dirty="0"/>
              <a:t>Selected Curriculum, Code, and Classroom Exercises</a:t>
            </a:r>
          </a:p>
          <a:p>
            <a:pPr algn="ctr"/>
            <a:endParaRPr lang="en-US" sz="2000" dirty="0"/>
          </a:p>
        </p:txBody>
      </p:sp>
      <p:cxnSp>
        <p:nvCxnSpPr>
          <p:cNvPr id="36" name="Straight Connector 35">
            <a:extLst>
              <a:ext uri="{FF2B5EF4-FFF2-40B4-BE49-F238E27FC236}">
                <a16:creationId xmlns:a16="http://schemas.microsoft.com/office/drawing/2014/main" id="{0D725C6E-8978-4A07-3BB7-C33AB71DB1E9}"/>
              </a:ext>
            </a:extLst>
          </p:cNvPr>
          <p:cNvCxnSpPr/>
          <p:nvPr/>
        </p:nvCxnSpPr>
        <p:spPr>
          <a:xfrm>
            <a:off x="27127200" y="4373004"/>
            <a:ext cx="0" cy="2748452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3BB0071-3CE4-1291-441C-CB99100C5AB2}"/>
              </a:ext>
            </a:extLst>
          </p:cNvPr>
          <p:cNvSpPr txBox="1"/>
          <p:nvPr/>
        </p:nvSpPr>
        <p:spPr>
          <a:xfrm>
            <a:off x="18017439" y="17770156"/>
            <a:ext cx="7746024" cy="13449836"/>
          </a:xfrm>
          <a:prstGeom prst="rect">
            <a:avLst/>
          </a:prstGeom>
          <a:noFill/>
        </p:spPr>
        <p:txBody>
          <a:bodyPr wrap="square" rtlCol="0">
            <a:spAutoFit/>
          </a:bodyPr>
          <a:lstStyle/>
          <a:p>
            <a:pPr marL="838293"/>
            <a:r>
              <a:rPr lang="en-US" sz="4400" b="1" i="0" dirty="0">
                <a:effectLst/>
                <a:latin typeface="Arial" panose="020B0604020202020204" pitchFamily="34" charset="0"/>
              </a:rPr>
              <a:t>Project Impact:</a:t>
            </a:r>
          </a:p>
          <a:p>
            <a:pPr marL="838293"/>
            <a:endParaRPr lang="en-US" sz="3200" dirty="0">
              <a:latin typeface="Arial" panose="020B0604020202020204" pitchFamily="34" charset="0"/>
            </a:endParaRPr>
          </a:p>
          <a:p>
            <a:pPr marL="838293"/>
            <a:r>
              <a:rPr lang="en-US" sz="3600" b="0" i="0" dirty="0">
                <a:effectLst/>
                <a:latin typeface="Arial" panose="020B0604020202020204" pitchFamily="34" charset="0"/>
              </a:rPr>
              <a:t>For psychology undergraduate students in the contemporary classroom, an instructional module focusing on online hate speech connects their coursework with a highly relevant, widely known social issue. Many students have direct experience with online examples of offensive speech. Learning how to analyze hate speech ties directly to the knowledge, skills, and outlooks that psychology faculty hope students will learn inside and outside of the classroom.</a:t>
            </a:r>
          </a:p>
          <a:p>
            <a:pPr marL="838293"/>
            <a:endParaRPr lang="en-US" sz="3600" dirty="0">
              <a:solidFill>
                <a:srgbClr val="1F2328"/>
              </a:solidFill>
              <a:latin typeface="Arial" panose="020B0604020202020204" pitchFamily="34" charset="0"/>
              <a:cs typeface="Arial" panose="020B0604020202020204" pitchFamily="34" charset="0"/>
            </a:endParaRPr>
          </a:p>
          <a:p>
            <a:pPr marL="838293"/>
            <a:r>
              <a:rPr lang="en-US" sz="3600" dirty="0">
                <a:solidFill>
                  <a:srgbClr val="1F2328"/>
                </a:solidFill>
                <a:latin typeface="Arial" panose="020B0604020202020204" pitchFamily="34" charset="0"/>
                <a:cs typeface="Arial" panose="020B0604020202020204" pitchFamily="34" charset="0"/>
              </a:rPr>
              <a:t>*This project was funded by a small grant from the APS Fund for Teaching and Public Understanding of Psychological Science.  </a:t>
            </a:r>
          </a:p>
        </p:txBody>
      </p:sp>
      <p:pic>
        <p:nvPicPr>
          <p:cNvPr id="40" name="Picture 39">
            <a:extLst>
              <a:ext uri="{FF2B5EF4-FFF2-40B4-BE49-F238E27FC236}">
                <a16:creationId xmlns:a16="http://schemas.microsoft.com/office/drawing/2014/main" id="{A5D8ED90-CDCA-199D-C664-6BFA615F9155}"/>
              </a:ext>
            </a:extLst>
          </p:cNvPr>
          <p:cNvPicPr>
            <a:picLocks noChangeAspect="1"/>
          </p:cNvPicPr>
          <p:nvPr/>
        </p:nvPicPr>
        <p:blipFill rotWithShape="1">
          <a:blip r:embed="rId10"/>
          <a:srcRect l="67308" t="18545" r="12564" b="45442"/>
          <a:stretch/>
        </p:blipFill>
        <p:spPr>
          <a:xfrm>
            <a:off x="33635256" y="29522056"/>
            <a:ext cx="2725838" cy="2743200"/>
          </a:xfrm>
          <a:prstGeom prst="rect">
            <a:avLst/>
          </a:prstGeom>
        </p:spPr>
      </p:pic>
    </p:spTree>
    <p:extLst>
      <p:ext uri="{BB962C8B-B14F-4D97-AF65-F5344CB8AC3E}">
        <p14:creationId xmlns:p14="http://schemas.microsoft.com/office/powerpoint/2010/main" val="5006472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d470fa4-956a-4ad4-b915-5347e2cc1a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012B64ECF32D47B707B34CE8F91B68" ma:contentTypeVersion="12" ma:contentTypeDescription="Create a new document." ma:contentTypeScope="" ma:versionID="e2d104518cf716ecad780ea94cec043f">
  <xsd:schema xmlns:xsd="http://www.w3.org/2001/XMLSchema" xmlns:xs="http://www.w3.org/2001/XMLSchema" xmlns:p="http://schemas.microsoft.com/office/2006/metadata/properties" xmlns:ns3="6d470fa4-956a-4ad4-b915-5347e2cc1ab2" xmlns:ns4="be5ce6ac-f0bf-46b3-9ee7-bfdafac11785" targetNamespace="http://schemas.microsoft.com/office/2006/metadata/properties" ma:root="true" ma:fieldsID="fd0ca5be8fb60e524cf80a1b38105e80" ns3:_="" ns4:_="">
    <xsd:import namespace="6d470fa4-956a-4ad4-b915-5347e2cc1ab2"/>
    <xsd:import namespace="be5ce6ac-f0bf-46b3-9ee7-bfdafac1178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470fa4-956a-4ad4-b915-5347e2cc1a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e5ce6ac-f0bf-46b3-9ee7-bfdafac117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DF6DFC-1DA1-46EF-88B8-2731D92A8BD9}">
  <ds:schemaRefs>
    <ds:schemaRef ds:uri="http://schemas.microsoft.com/office/2006/documentManagement/types"/>
    <ds:schemaRef ds:uri="http://purl.org/dc/terms/"/>
    <ds:schemaRef ds:uri="http://purl.org/dc/elements/1.1/"/>
    <ds:schemaRef ds:uri="http://schemas.microsoft.com/office/infopath/2007/PartnerControls"/>
    <ds:schemaRef ds:uri="6d470fa4-956a-4ad4-b915-5347e2cc1ab2"/>
    <ds:schemaRef ds:uri="http://schemas.openxmlformats.org/package/2006/metadata/core-properties"/>
    <ds:schemaRef ds:uri="be5ce6ac-f0bf-46b3-9ee7-bfdafac11785"/>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2ACD82-9C0C-4D8E-963C-45CDEEEBE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470fa4-956a-4ad4-b915-5347e2cc1ab2"/>
    <ds:schemaRef ds:uri="be5ce6ac-f0bf-46b3-9ee7-bfdafac117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3D441D-B8A8-4C18-BB26-E0DE167596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345</TotalTime>
  <Words>267</Words>
  <Application>Microsoft Macintosh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Payton Dana Cooke</dc:creator>
  <cp:lastModifiedBy>Microsoft Office User</cp:lastModifiedBy>
  <cp:revision>3</cp:revision>
  <dcterms:created xsi:type="dcterms:W3CDTF">2023-05-06T17:10:42Z</dcterms:created>
  <dcterms:modified xsi:type="dcterms:W3CDTF">2023-05-09T20:29:43Z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0x010100EA012B64ECF32D47B707B34CE8F91B68</vt:lpwstr>
  </property>
</Properties>
</file>