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theme/theme5.xml" ContentType="application/vnd.openxmlformats-officedocument.theme+xml"/>
  <Override PartName="/ppt/notesSlides/notesSlide2.xml" ContentType="application/vnd.openxmlformats-officedocument.presentationml.notesSlide+xml"/>
  <Override PartName="/ppt/diagrams/colors1.xml" ContentType="application/vnd.openxmlformats-officedocument.drawingml.diagramColors+xml"/>
  <Override PartName="/ppt/diagrams/drawing2.xml" ContentType="application/vnd.ms-office.drawingml.diagramDrawing+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Default Extension="ppt" ContentType="application/vnd.ms-powerpoint"/>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diagrams/layout5.xml" ContentType="application/vnd.openxmlformats-officedocument.drawingml.diagramLayout+xml"/>
  <Override PartName="/ppt/diagrams/layout3.xml" ContentType="application/vnd.openxmlformats-officedocument.drawingml.diagramLayout+xml"/>
  <Override PartName="/ppt/diagrams/data4.xml" ContentType="application/vnd.openxmlformats-officedocument.drawingml.diagramData+xml"/>
  <Override PartName="/ppt/notesSlides/notesSlide9.xml" ContentType="application/vnd.openxmlformats-officedocument.presentationml.notesSlide+xml"/>
  <Override PartName="/ppt/notesSlides/notesSlide12.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charts/chart1.xml" ContentType="application/vnd.openxmlformats-officedocument.drawingml.chart+xml"/>
  <Override PartName="/ppt/diagrams/colors4.xml" ContentType="application/vnd.openxmlformats-officedocument.drawingml.diagramColors+xml"/>
  <Override PartName="/ppt/diagrams/drawing5.xml" ContentType="application/vnd.ms-office.drawingml.diagramDrawing+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Default Extension="png" ContentType="image/png"/>
  <Default Extension="bin" ContentType="application/vnd.openxmlformats-officedocument.oleObject"/>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diagrams/quickStyle1.xml" ContentType="application/vnd.openxmlformats-officedocument.drawingml.diagramStyle+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diagrams/layout4.xml" ContentType="application/vnd.openxmlformats-officedocument.drawingml.diagramLayout+xml"/>
  <Override PartName="/ppt/notesSlides/notesSlide13.xml" ContentType="application/vnd.openxmlformats-officedocument.presentationml.notesSlide+xml"/>
  <Default Extension="vml" ContentType="application/vnd.openxmlformats-officedocument.vmlDrawing"/>
  <Override PartName="/ppt/diagrams/layout2.xml" ContentType="application/vnd.openxmlformats-officedocument.drawingml.diagram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diagrams/data5.xml" ContentType="application/vnd.openxmlformats-officedocument.drawingml.diagramData+xml"/>
  <Override PartName="/ppt/diagrams/data3.xml" ContentType="application/vnd.openxmlformats-officedocument.drawingml.diagramData+xml"/>
  <Override PartName="/ppt/notesSlides/notesSlide6.xml" ContentType="application/vnd.openxmlformats-officedocument.presentationml.notesSlide+xml"/>
  <Override PartName="/ppt/diagrams/colors5.xml" ContentType="application/vnd.openxmlformats-officedocument.drawingml.diagramColors+xml"/>
  <Override PartName="/ppt/slides/slide8.xml" ContentType="application/vnd.openxmlformats-officedocument.presentationml.slide+xml"/>
  <Override PartName="/ppt/handoutMasters/handoutMaster1.xml" ContentType="application/vnd.openxmlformats-officedocument.presentationml.handoutMaster+xml"/>
  <Override PartName="/ppt/diagrams/data1.xml" ContentType="application/vnd.openxmlformats-officedocument.drawingml.diagramData+xml"/>
  <Override PartName="/ppt/notesSlides/notesSlide4.xml" ContentType="application/vnd.openxmlformats-officedocument.presentationml.notesSlide+xml"/>
  <Override PartName="/ppt/diagrams/colors3.xml" ContentType="application/vnd.openxmlformats-officedocument.drawingml.diagramColors+xml"/>
  <Override PartName="/ppt/charts/chart2.xml" ContentType="application/vnd.openxmlformats-officedocument.drawingml.chart+xml"/>
  <Override PartName="/ppt/diagrams/drawing4.xml" ContentType="application/vnd.ms-office.drawingml.diagramDrawing+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9" r:id="rId1"/>
    <p:sldMasterId id="2147483652" r:id="rId2"/>
    <p:sldMasterId id="2147483681" r:id="rId3"/>
  </p:sldMasterIdLst>
  <p:notesMasterIdLst>
    <p:notesMasterId r:id="rId24"/>
  </p:notesMasterIdLst>
  <p:handoutMasterIdLst>
    <p:handoutMasterId r:id="rId25"/>
  </p:handoutMasterIdLst>
  <p:sldIdLst>
    <p:sldId id="256" r:id="rId4"/>
    <p:sldId id="355" r:id="rId5"/>
    <p:sldId id="854" r:id="rId6"/>
    <p:sldId id="864" r:id="rId7"/>
    <p:sldId id="866" r:id="rId8"/>
    <p:sldId id="867" r:id="rId9"/>
    <p:sldId id="865" r:id="rId10"/>
    <p:sldId id="868" r:id="rId11"/>
    <p:sldId id="861" r:id="rId12"/>
    <p:sldId id="874" r:id="rId13"/>
    <p:sldId id="871" r:id="rId14"/>
    <p:sldId id="873" r:id="rId15"/>
    <p:sldId id="879" r:id="rId16"/>
    <p:sldId id="872" r:id="rId17"/>
    <p:sldId id="875" r:id="rId18"/>
    <p:sldId id="878" r:id="rId19"/>
    <p:sldId id="877" r:id="rId20"/>
    <p:sldId id="876" r:id="rId21"/>
    <p:sldId id="869" r:id="rId22"/>
    <p:sldId id="329" r:id="rId23"/>
  </p:sldIdLst>
  <p:sldSz cx="9144000" cy="6858000" type="screen4x3"/>
  <p:notesSz cx="6858000" cy="9144000"/>
  <p:defaultTex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F7E8"/>
    <a:srgbClr val="D8EECE"/>
    <a:srgbClr val="0000CC"/>
    <a:srgbClr val="EA5703"/>
    <a:srgbClr val="B5A2EC"/>
    <a:srgbClr val="FF0066"/>
    <a:srgbClr val="006699"/>
    <a:srgbClr val="D3B5E9"/>
    <a:srgbClr val="0099CC"/>
    <a:srgbClr val="00999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176" autoAdjust="0"/>
    <p:restoredTop sz="85714" autoAdjust="0"/>
  </p:normalViewPr>
  <p:slideViewPr>
    <p:cSldViewPr>
      <p:cViewPr>
        <p:scale>
          <a:sx n="75" d="100"/>
          <a:sy n="75" d="100"/>
        </p:scale>
        <p:origin x="-1008" y="4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3" d="100"/>
          <a:sy n="53" d="100"/>
        </p:scale>
        <p:origin x="-2904"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H:\&#21307;&#30103;&#31995;&#32479;&#38598;&#25104;&#36164;&#26009;\&#20844;&#21496;SVN\01.&#20449;&#24687;&#31995;&#32479;&#24179;&#21488;\03.CDR\07.&#39033;&#30446;&#24037;&#20316;&#30446;&#24405;\&#23454;&#26045;&#30456;&#20851;\CDR&#29992;&#25143;&#31649;&#29702;\&#29992;&#25143;&#35775;&#38382;&#24773;&#20917;&#32479;&#35745;\CDR&#29992;&#25143;&#35775;&#38382;&#25968;1.xls"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H:\&#21307;&#30103;&#31995;&#32479;&#38598;&#25104;&#36164;&#26009;\&#20844;&#21496;SVN\01.&#20449;&#24687;&#31995;&#32479;&#24179;&#21488;\03.CDR\07.&#39033;&#30446;&#24037;&#20316;&#30446;&#24405;\&#23454;&#26045;&#30456;&#20851;\CDR&#29992;&#25143;&#31649;&#29702;\&#29992;&#25143;&#35775;&#38382;&#24773;&#20917;&#32479;&#35745;\CDR&#29992;&#25143;&#35775;&#38382;&#25968;1.xls"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zh-CN"/>
  <c:style val="12"/>
  <c:chart>
    <c:plotArea>
      <c:layout/>
      <c:lineChart>
        <c:grouping val="standard"/>
        <c:ser>
          <c:idx val="0"/>
          <c:order val="0"/>
          <c:spPr>
            <a:ln>
              <a:solidFill>
                <a:srgbClr val="FF0000"/>
              </a:solidFill>
            </a:ln>
          </c:spPr>
          <c:marker>
            <c:symbol val="none"/>
          </c:marker>
          <c:cat>
            <c:strRef>
              <c:f>Sheet1!$A$11:$A$15</c:f>
              <c:strCache>
                <c:ptCount val="5"/>
                <c:pt idx="0">
                  <c:v>妇产科</c:v>
                </c:pt>
                <c:pt idx="1">
                  <c:v>内科门诊</c:v>
                </c:pt>
                <c:pt idx="2">
                  <c:v>内分泌科</c:v>
                </c:pt>
                <c:pt idx="3">
                  <c:v>心脏中心心血管内科</c:v>
                </c:pt>
                <c:pt idx="4">
                  <c:v>血液科</c:v>
                </c:pt>
              </c:strCache>
            </c:strRef>
          </c:cat>
          <c:val>
            <c:numRef>
              <c:f>Sheet1!$B$11:$B$15</c:f>
              <c:numCache>
                <c:formatCode>General</c:formatCode>
                <c:ptCount val="5"/>
                <c:pt idx="0">
                  <c:v>485</c:v>
                </c:pt>
                <c:pt idx="1">
                  <c:v>312</c:v>
                </c:pt>
                <c:pt idx="2">
                  <c:v>307</c:v>
                </c:pt>
                <c:pt idx="3">
                  <c:v>306</c:v>
                </c:pt>
                <c:pt idx="4">
                  <c:v>301</c:v>
                </c:pt>
              </c:numCache>
            </c:numRef>
          </c:val>
        </c:ser>
        <c:marker val="1"/>
        <c:axId val="89212800"/>
        <c:axId val="89317760"/>
      </c:lineChart>
      <c:catAx>
        <c:axId val="89212800"/>
        <c:scaling>
          <c:orientation val="minMax"/>
        </c:scaling>
        <c:axPos val="b"/>
        <c:numFmt formatCode="@" sourceLinked="1"/>
        <c:tickLblPos val="nextTo"/>
        <c:crossAx val="89317760"/>
        <c:crosses val="autoZero"/>
        <c:auto val="1"/>
        <c:lblAlgn val="ctr"/>
        <c:lblOffset val="100"/>
      </c:catAx>
      <c:valAx>
        <c:axId val="89317760"/>
        <c:scaling>
          <c:orientation val="minMax"/>
        </c:scaling>
        <c:axPos val="l"/>
        <c:majorGridlines/>
        <c:numFmt formatCode="General" sourceLinked="1"/>
        <c:tickLblPos val="nextTo"/>
        <c:crossAx val="89212800"/>
        <c:crosses val="autoZero"/>
        <c:crossBetween val="between"/>
      </c:valAx>
    </c:plotArea>
    <c:plotVisOnly val="1"/>
    <c:dispBlanksAs val="gap"/>
  </c:chart>
  <c:txPr>
    <a:bodyPr/>
    <a:lstStyle/>
    <a:p>
      <a:pPr>
        <a:defRPr sz="1800"/>
      </a:pPr>
      <a:endParaRPr lang="zh-CN"/>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zh-CN"/>
  <c:chart>
    <c:plotArea>
      <c:layout>
        <c:manualLayout>
          <c:layoutTarget val="inner"/>
          <c:xMode val="edge"/>
          <c:yMode val="edge"/>
          <c:x val="6.4156208236068921E-2"/>
          <c:y val="4.7091413405870759E-2"/>
          <c:w val="0.7336122941776575"/>
          <c:h val="0.66204987082371325"/>
        </c:manualLayout>
      </c:layout>
      <c:lineChart>
        <c:grouping val="standard"/>
        <c:ser>
          <c:idx val="0"/>
          <c:order val="0"/>
          <c:tx>
            <c:v>访问用户数</c:v>
          </c:tx>
          <c:spPr>
            <a:ln>
              <a:solidFill>
                <a:srgbClr val="0070C0"/>
              </a:solidFill>
            </a:ln>
          </c:spPr>
          <c:marker>
            <c:symbol val="none"/>
          </c:marker>
          <c:cat>
            <c:numRef>
              <c:f>Sheet1!$F$11:$F$24</c:f>
              <c:numCache>
                <c:formatCode>yyyy/m/d</c:formatCode>
                <c:ptCount val="14"/>
                <c:pt idx="0">
                  <c:v>41695</c:v>
                </c:pt>
                <c:pt idx="1">
                  <c:v>41694</c:v>
                </c:pt>
                <c:pt idx="2">
                  <c:v>41693</c:v>
                </c:pt>
                <c:pt idx="3">
                  <c:v>41692</c:v>
                </c:pt>
                <c:pt idx="4">
                  <c:v>41691</c:v>
                </c:pt>
                <c:pt idx="5">
                  <c:v>41690</c:v>
                </c:pt>
                <c:pt idx="6">
                  <c:v>41689</c:v>
                </c:pt>
                <c:pt idx="7">
                  <c:v>41688</c:v>
                </c:pt>
                <c:pt idx="8">
                  <c:v>41687</c:v>
                </c:pt>
                <c:pt idx="9">
                  <c:v>41686</c:v>
                </c:pt>
                <c:pt idx="10">
                  <c:v>41685</c:v>
                </c:pt>
                <c:pt idx="11">
                  <c:v>41684</c:v>
                </c:pt>
                <c:pt idx="12">
                  <c:v>41683</c:v>
                </c:pt>
                <c:pt idx="13">
                  <c:v>41682</c:v>
                </c:pt>
              </c:numCache>
            </c:numRef>
          </c:cat>
          <c:val>
            <c:numRef>
              <c:f>Sheet1!$G$11:$G$24</c:f>
              <c:numCache>
                <c:formatCode>General</c:formatCode>
                <c:ptCount val="14"/>
                <c:pt idx="0">
                  <c:v>42</c:v>
                </c:pt>
                <c:pt idx="1">
                  <c:v>50</c:v>
                </c:pt>
                <c:pt idx="2">
                  <c:v>14</c:v>
                </c:pt>
                <c:pt idx="3">
                  <c:v>13</c:v>
                </c:pt>
                <c:pt idx="4">
                  <c:v>38</c:v>
                </c:pt>
                <c:pt idx="5">
                  <c:v>49</c:v>
                </c:pt>
                <c:pt idx="6">
                  <c:v>43</c:v>
                </c:pt>
                <c:pt idx="7">
                  <c:v>56</c:v>
                </c:pt>
                <c:pt idx="8">
                  <c:v>47</c:v>
                </c:pt>
                <c:pt idx="9">
                  <c:v>15</c:v>
                </c:pt>
                <c:pt idx="10">
                  <c:v>12</c:v>
                </c:pt>
                <c:pt idx="11">
                  <c:v>44</c:v>
                </c:pt>
                <c:pt idx="12">
                  <c:v>45</c:v>
                </c:pt>
                <c:pt idx="13">
                  <c:v>40</c:v>
                </c:pt>
              </c:numCache>
            </c:numRef>
          </c:val>
        </c:ser>
        <c:ser>
          <c:idx val="1"/>
          <c:order val="1"/>
          <c:marker>
            <c:symbol val="none"/>
          </c:marker>
          <c:cat>
            <c:numRef>
              <c:f>Sheet1!$F$11:$F$24</c:f>
              <c:numCache>
                <c:formatCode>yyyy/m/d</c:formatCode>
                <c:ptCount val="14"/>
                <c:pt idx="0">
                  <c:v>41695</c:v>
                </c:pt>
                <c:pt idx="1">
                  <c:v>41694</c:v>
                </c:pt>
                <c:pt idx="2">
                  <c:v>41693</c:v>
                </c:pt>
                <c:pt idx="3">
                  <c:v>41692</c:v>
                </c:pt>
                <c:pt idx="4">
                  <c:v>41691</c:v>
                </c:pt>
                <c:pt idx="5">
                  <c:v>41690</c:v>
                </c:pt>
                <c:pt idx="6">
                  <c:v>41689</c:v>
                </c:pt>
                <c:pt idx="7">
                  <c:v>41688</c:v>
                </c:pt>
                <c:pt idx="8">
                  <c:v>41687</c:v>
                </c:pt>
                <c:pt idx="9">
                  <c:v>41686</c:v>
                </c:pt>
                <c:pt idx="10">
                  <c:v>41685</c:v>
                </c:pt>
                <c:pt idx="11">
                  <c:v>41684</c:v>
                </c:pt>
                <c:pt idx="12">
                  <c:v>41683</c:v>
                </c:pt>
                <c:pt idx="13">
                  <c:v>41682</c:v>
                </c:pt>
              </c:numCache>
            </c:numRef>
          </c:cat>
          <c:val>
            <c:numRef>
              <c:f>Sheet1!$H$11:$H$24</c:f>
              <c:numCache>
                <c:formatCode>General</c:formatCode>
                <c:ptCount val="14"/>
              </c:numCache>
            </c:numRef>
          </c:val>
        </c:ser>
        <c:ser>
          <c:idx val="2"/>
          <c:order val="2"/>
          <c:tx>
            <c:v>访问人次</c:v>
          </c:tx>
          <c:spPr>
            <a:ln>
              <a:solidFill>
                <a:srgbClr val="FF0000"/>
              </a:solidFill>
            </a:ln>
          </c:spPr>
          <c:marker>
            <c:symbol val="none"/>
          </c:marker>
          <c:cat>
            <c:numRef>
              <c:f>Sheet1!$F$11:$F$24</c:f>
              <c:numCache>
                <c:formatCode>yyyy/m/d</c:formatCode>
                <c:ptCount val="14"/>
                <c:pt idx="0">
                  <c:v>41695</c:v>
                </c:pt>
                <c:pt idx="1">
                  <c:v>41694</c:v>
                </c:pt>
                <c:pt idx="2">
                  <c:v>41693</c:v>
                </c:pt>
                <c:pt idx="3">
                  <c:v>41692</c:v>
                </c:pt>
                <c:pt idx="4">
                  <c:v>41691</c:v>
                </c:pt>
                <c:pt idx="5">
                  <c:v>41690</c:v>
                </c:pt>
                <c:pt idx="6">
                  <c:v>41689</c:v>
                </c:pt>
                <c:pt idx="7">
                  <c:v>41688</c:v>
                </c:pt>
                <c:pt idx="8">
                  <c:v>41687</c:v>
                </c:pt>
                <c:pt idx="9">
                  <c:v>41686</c:v>
                </c:pt>
                <c:pt idx="10">
                  <c:v>41685</c:v>
                </c:pt>
                <c:pt idx="11">
                  <c:v>41684</c:v>
                </c:pt>
                <c:pt idx="12">
                  <c:v>41683</c:v>
                </c:pt>
                <c:pt idx="13">
                  <c:v>41682</c:v>
                </c:pt>
              </c:numCache>
            </c:numRef>
          </c:cat>
          <c:val>
            <c:numRef>
              <c:f>Sheet1!$I$11:$I$24</c:f>
              <c:numCache>
                <c:formatCode>General</c:formatCode>
                <c:ptCount val="14"/>
                <c:pt idx="0">
                  <c:v>84</c:v>
                </c:pt>
                <c:pt idx="1">
                  <c:v>93</c:v>
                </c:pt>
                <c:pt idx="2">
                  <c:v>24</c:v>
                </c:pt>
                <c:pt idx="3">
                  <c:v>22</c:v>
                </c:pt>
                <c:pt idx="4">
                  <c:v>81</c:v>
                </c:pt>
                <c:pt idx="5">
                  <c:v>110</c:v>
                </c:pt>
                <c:pt idx="6">
                  <c:v>87</c:v>
                </c:pt>
                <c:pt idx="7">
                  <c:v>131</c:v>
                </c:pt>
                <c:pt idx="8">
                  <c:v>105</c:v>
                </c:pt>
                <c:pt idx="9">
                  <c:v>45</c:v>
                </c:pt>
                <c:pt idx="10">
                  <c:v>22</c:v>
                </c:pt>
                <c:pt idx="11">
                  <c:v>109</c:v>
                </c:pt>
                <c:pt idx="12">
                  <c:v>92</c:v>
                </c:pt>
                <c:pt idx="13">
                  <c:v>105</c:v>
                </c:pt>
              </c:numCache>
            </c:numRef>
          </c:val>
        </c:ser>
        <c:marker val="1"/>
        <c:axId val="90936448"/>
        <c:axId val="90937984"/>
      </c:lineChart>
      <c:dateAx>
        <c:axId val="90936448"/>
        <c:scaling>
          <c:orientation val="minMax"/>
        </c:scaling>
        <c:axPos val="b"/>
        <c:numFmt formatCode="yyyy/mm/dd" sourceLinked="0"/>
        <c:tickLblPos val="nextTo"/>
        <c:crossAx val="90937984"/>
        <c:crosses val="autoZero"/>
        <c:auto val="1"/>
        <c:lblOffset val="100"/>
      </c:dateAx>
      <c:valAx>
        <c:axId val="90937984"/>
        <c:scaling>
          <c:orientation val="minMax"/>
        </c:scaling>
        <c:axPos val="l"/>
        <c:majorGridlines/>
        <c:numFmt formatCode="General" sourceLinked="1"/>
        <c:tickLblPos val="nextTo"/>
        <c:txPr>
          <a:bodyPr/>
          <a:lstStyle/>
          <a:p>
            <a:pPr>
              <a:defRPr sz="1200"/>
            </a:pPr>
            <a:endParaRPr lang="zh-CN"/>
          </a:p>
        </c:txPr>
        <c:crossAx val="90936448"/>
        <c:crosses val="autoZero"/>
        <c:crossBetween val="between"/>
      </c:valAx>
    </c:plotArea>
    <c:legend>
      <c:legendPos val="r"/>
      <c:legendEntry>
        <c:idx val="1"/>
        <c:delete val="1"/>
      </c:legendEntry>
      <c:layout>
        <c:manualLayout>
          <c:xMode val="edge"/>
          <c:yMode val="edge"/>
          <c:x val="0.82793976066799191"/>
          <c:y val="0.17521151031527898"/>
          <c:w val="0.15672933665718597"/>
          <c:h val="0.48683902271728274"/>
        </c:manualLayout>
      </c:layout>
      <c:txPr>
        <a:bodyPr/>
        <a:lstStyle/>
        <a:p>
          <a:pPr>
            <a:defRPr sz="1200"/>
          </a:pPr>
          <a:endParaRPr lang="zh-CN"/>
        </a:p>
      </c:txPr>
    </c:legend>
    <c:plotVisOnly val="1"/>
    <c:dispBlanksAs val="gap"/>
  </c:chart>
  <c:externalData r:id="rId1"/>
</c:chartSpace>
</file>

<file path=ppt/diagrams/_rels/data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 Id="rId4" Type="http://schemas.openxmlformats.org/officeDocument/2006/relationships/image" Target="../media/image8.png"/></Relationships>
</file>

<file path=ppt/diagrams/_rels/drawing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 Id="rId4" Type="http://schemas.openxmlformats.org/officeDocument/2006/relationships/image" Target="../media/image8.png"/></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F7F760-972A-49C5-B7AC-A932B659B693}" type="doc">
      <dgm:prSet loTypeId="urn:microsoft.com/office/officeart/2005/8/layout/list1" loCatId="list" qsTypeId="urn:microsoft.com/office/officeart/2005/8/quickstyle/simple1" qsCatId="simple" csTypeId="urn:microsoft.com/office/officeart/2005/8/colors/colorful4" csCatId="colorful" phldr="1"/>
      <dgm:spPr/>
      <dgm:t>
        <a:bodyPr/>
        <a:lstStyle/>
        <a:p>
          <a:endParaRPr kumimoji="1" lang="ja-JP" altLang="en-US"/>
        </a:p>
      </dgm:t>
    </dgm:pt>
    <dgm:pt modelId="{EFA1C6B4-3291-4DAA-B3F1-52812389AE9A}">
      <dgm:prSet phldrT="[文本]"/>
      <dgm:spPr/>
      <dgm:t>
        <a:bodyPr/>
        <a:lstStyle/>
        <a:p>
          <a:r>
            <a:rPr lang="en-US" altLang="zh-CN" dirty="0" smtClean="0">
              <a:solidFill>
                <a:schemeClr val="bg1"/>
              </a:solidFill>
              <a:latin typeface="微软雅黑" pitchFamily="34" charset="-122"/>
              <a:ea typeface="微软雅黑" pitchFamily="34" charset="-122"/>
              <a:cs typeface="Calibri" pitchFamily="34" charset="0"/>
            </a:rPr>
            <a:t>1. </a:t>
          </a:r>
          <a:r>
            <a:rPr lang="zh-CN" altLang="en-US" dirty="0" smtClean="0">
              <a:solidFill>
                <a:schemeClr val="bg1"/>
              </a:solidFill>
              <a:latin typeface="微软雅黑" pitchFamily="34" charset="-122"/>
              <a:ea typeface="微软雅黑" pitchFamily="34" charset="-122"/>
              <a:cs typeface="Calibri" pitchFamily="34" charset="0"/>
            </a:rPr>
            <a:t>产品简介</a:t>
          </a:r>
          <a:endParaRPr kumimoji="1" lang="ja-JP" altLang="en-US" dirty="0">
            <a:solidFill>
              <a:schemeClr val="bg1"/>
            </a:solidFill>
            <a:latin typeface="微软雅黑" pitchFamily="34" charset="-122"/>
            <a:ea typeface="微软雅黑" pitchFamily="34" charset="-122"/>
          </a:endParaRPr>
        </a:p>
      </dgm:t>
    </dgm:pt>
    <dgm:pt modelId="{BCD66EF0-5CEC-48E6-88F0-CC0134FA3948}" type="parTrans" cxnId="{1B6E4ADC-D357-44FC-803A-4B25656962C0}">
      <dgm:prSet/>
      <dgm:spPr/>
      <dgm:t>
        <a:bodyPr/>
        <a:lstStyle/>
        <a:p>
          <a:endParaRPr lang="zh-CN" altLang="en-US"/>
        </a:p>
      </dgm:t>
    </dgm:pt>
    <dgm:pt modelId="{40604394-B641-4558-96FA-0F1F59256BAD}" type="sibTrans" cxnId="{1B6E4ADC-D357-44FC-803A-4B25656962C0}">
      <dgm:prSet/>
      <dgm:spPr/>
      <dgm:t>
        <a:bodyPr/>
        <a:lstStyle/>
        <a:p>
          <a:endParaRPr lang="zh-CN" altLang="en-US"/>
        </a:p>
      </dgm:t>
    </dgm:pt>
    <dgm:pt modelId="{4058A6A3-18A9-4DB8-9A63-770391FD55B2}">
      <dgm:prSet phldrT="[文本]"/>
      <dgm:spPr/>
      <dgm:t>
        <a:bodyPr/>
        <a:lstStyle/>
        <a:p>
          <a:r>
            <a:rPr lang="en-US" altLang="zh-CN" dirty="0" smtClean="0">
              <a:solidFill>
                <a:schemeClr val="bg1"/>
              </a:solidFill>
              <a:latin typeface="微软雅黑" pitchFamily="34" charset="-122"/>
              <a:ea typeface="微软雅黑" pitchFamily="34" charset="-122"/>
              <a:cs typeface="Calibri" pitchFamily="34" charset="0"/>
            </a:rPr>
            <a:t>2. </a:t>
          </a:r>
          <a:r>
            <a:rPr lang="zh-CN" altLang="en-US" dirty="0" smtClean="0">
              <a:solidFill>
                <a:schemeClr val="bg1"/>
              </a:solidFill>
              <a:latin typeface="微软雅黑" pitchFamily="34" charset="-122"/>
              <a:ea typeface="微软雅黑" pitchFamily="34" charset="-122"/>
              <a:cs typeface="Calibri" pitchFamily="34" charset="0"/>
            </a:rPr>
            <a:t>产品特点</a:t>
          </a:r>
          <a:endParaRPr kumimoji="1" lang="ja-JP" altLang="en-US" dirty="0">
            <a:solidFill>
              <a:schemeClr val="bg1"/>
            </a:solidFill>
            <a:latin typeface="微软雅黑" pitchFamily="34" charset="-122"/>
            <a:ea typeface="微软雅黑" pitchFamily="34" charset="-122"/>
          </a:endParaRPr>
        </a:p>
      </dgm:t>
    </dgm:pt>
    <dgm:pt modelId="{059AA7AB-0C77-4B82-8C5E-E1C0C4CF48A6}" type="sibTrans" cxnId="{8E35F3CC-A94A-4708-B517-33098DB5D01E}">
      <dgm:prSet/>
      <dgm:spPr/>
      <dgm:t>
        <a:bodyPr/>
        <a:lstStyle/>
        <a:p>
          <a:endParaRPr lang="zh-CN" altLang="en-US"/>
        </a:p>
      </dgm:t>
    </dgm:pt>
    <dgm:pt modelId="{9E6D0A86-F717-46C6-A679-BA85406952B7}" type="parTrans" cxnId="{8E35F3CC-A94A-4708-B517-33098DB5D01E}">
      <dgm:prSet/>
      <dgm:spPr/>
      <dgm:t>
        <a:bodyPr/>
        <a:lstStyle/>
        <a:p>
          <a:endParaRPr lang="zh-CN" altLang="en-US"/>
        </a:p>
      </dgm:t>
    </dgm:pt>
    <dgm:pt modelId="{A302D473-98C9-4F99-A901-A97A1C8D5CCE}">
      <dgm:prSet phldrT="[文本]"/>
      <dgm:spPr/>
      <dgm:t>
        <a:bodyPr/>
        <a:lstStyle/>
        <a:p>
          <a:r>
            <a:rPr kumimoji="1" lang="en-US" altLang="zh-CN" dirty="0" smtClean="0">
              <a:solidFill>
                <a:schemeClr val="bg1"/>
              </a:solidFill>
              <a:latin typeface="微软雅黑" pitchFamily="34" charset="-122"/>
              <a:ea typeface="微软雅黑" pitchFamily="34" charset="-122"/>
            </a:rPr>
            <a:t>4</a:t>
          </a:r>
          <a:r>
            <a:rPr kumimoji="1" lang="en-US" altLang="ja-JP" dirty="0" smtClean="0">
              <a:solidFill>
                <a:schemeClr val="bg1"/>
              </a:solidFill>
              <a:latin typeface="微软雅黑" pitchFamily="34" charset="-122"/>
              <a:ea typeface="微软雅黑" pitchFamily="34" charset="-122"/>
            </a:rPr>
            <a:t>. </a:t>
          </a:r>
          <a:r>
            <a:rPr kumimoji="1" lang="zh-CN" altLang="en-US" dirty="0" smtClean="0">
              <a:solidFill>
                <a:schemeClr val="bg1"/>
              </a:solidFill>
              <a:latin typeface="微软雅黑" pitchFamily="34" charset="-122"/>
              <a:ea typeface="微软雅黑" pitchFamily="34" charset="-122"/>
            </a:rPr>
            <a:t>访问方式</a:t>
          </a:r>
          <a:endParaRPr kumimoji="1" lang="ja-JP" altLang="en-US" dirty="0">
            <a:solidFill>
              <a:schemeClr val="bg1"/>
            </a:solidFill>
            <a:latin typeface="微软雅黑" pitchFamily="34" charset="-122"/>
            <a:ea typeface="微软雅黑" pitchFamily="34" charset="-122"/>
          </a:endParaRPr>
        </a:p>
      </dgm:t>
    </dgm:pt>
    <dgm:pt modelId="{20F1AA25-7276-4C8D-8103-1099E91E8108}" type="parTrans" cxnId="{0CB3F58C-2D40-46C3-AAEF-1792BE7C615A}">
      <dgm:prSet/>
      <dgm:spPr/>
      <dgm:t>
        <a:bodyPr/>
        <a:lstStyle/>
        <a:p>
          <a:endParaRPr lang="zh-CN" altLang="en-US"/>
        </a:p>
      </dgm:t>
    </dgm:pt>
    <dgm:pt modelId="{BA3FF6CE-E4AB-4D58-9AF1-711F4E299F71}" type="sibTrans" cxnId="{0CB3F58C-2D40-46C3-AAEF-1792BE7C615A}">
      <dgm:prSet/>
      <dgm:spPr/>
      <dgm:t>
        <a:bodyPr/>
        <a:lstStyle/>
        <a:p>
          <a:endParaRPr lang="zh-CN" altLang="en-US"/>
        </a:p>
      </dgm:t>
    </dgm:pt>
    <dgm:pt modelId="{84C6E09D-D150-4957-9155-F00353F6E866}">
      <dgm:prSet phldrT="[文本]"/>
      <dgm:spPr/>
      <dgm:t>
        <a:bodyPr/>
        <a:lstStyle/>
        <a:p>
          <a:r>
            <a:rPr kumimoji="1" lang="en-US" altLang="zh-CN" dirty="0" smtClean="0">
              <a:solidFill>
                <a:schemeClr val="bg1"/>
              </a:solidFill>
              <a:latin typeface="微软雅黑" pitchFamily="34" charset="-122"/>
              <a:ea typeface="微软雅黑" pitchFamily="34" charset="-122"/>
            </a:rPr>
            <a:t>3. </a:t>
          </a:r>
          <a:r>
            <a:rPr kumimoji="1" lang="zh-CN" altLang="en-US" dirty="0" smtClean="0">
              <a:solidFill>
                <a:schemeClr val="bg1"/>
              </a:solidFill>
              <a:latin typeface="微软雅黑" pitchFamily="34" charset="-122"/>
              <a:ea typeface="微软雅黑" pitchFamily="34" charset="-122"/>
            </a:rPr>
            <a:t>应用现状</a:t>
          </a:r>
          <a:endParaRPr kumimoji="1" lang="ja-JP" altLang="en-US" dirty="0">
            <a:solidFill>
              <a:schemeClr val="bg1"/>
            </a:solidFill>
            <a:latin typeface="微软雅黑" pitchFamily="34" charset="-122"/>
            <a:ea typeface="微软雅黑" pitchFamily="34" charset="-122"/>
          </a:endParaRPr>
        </a:p>
      </dgm:t>
    </dgm:pt>
    <dgm:pt modelId="{415127A0-3D3A-4F60-B671-FEC3B7913B3E}" type="parTrans" cxnId="{5156F346-31CF-4FF4-A8C7-985CE46F5E60}">
      <dgm:prSet/>
      <dgm:spPr/>
      <dgm:t>
        <a:bodyPr/>
        <a:lstStyle/>
        <a:p>
          <a:endParaRPr lang="zh-CN" altLang="en-US"/>
        </a:p>
      </dgm:t>
    </dgm:pt>
    <dgm:pt modelId="{F1050DD0-2418-439A-A4F8-36C9A5019B4D}" type="sibTrans" cxnId="{5156F346-31CF-4FF4-A8C7-985CE46F5E60}">
      <dgm:prSet/>
      <dgm:spPr/>
      <dgm:t>
        <a:bodyPr/>
        <a:lstStyle/>
        <a:p>
          <a:endParaRPr lang="zh-CN" altLang="en-US"/>
        </a:p>
      </dgm:t>
    </dgm:pt>
    <dgm:pt modelId="{E59B3D46-199B-4D74-A342-C0E6003BD5FC}">
      <dgm:prSet phldrT="[文本]"/>
      <dgm:spPr/>
      <dgm:t>
        <a:bodyPr/>
        <a:lstStyle/>
        <a:p>
          <a:r>
            <a:rPr kumimoji="1" lang="en-US" altLang="zh-CN" dirty="0" smtClean="0">
              <a:solidFill>
                <a:schemeClr val="bg1"/>
              </a:solidFill>
              <a:latin typeface="微软雅黑" pitchFamily="34" charset="-122"/>
              <a:ea typeface="微软雅黑" pitchFamily="34" charset="-122"/>
            </a:rPr>
            <a:t>5. </a:t>
          </a:r>
          <a:r>
            <a:rPr kumimoji="1" lang="zh-CN" altLang="en-US" dirty="0" smtClean="0">
              <a:solidFill>
                <a:schemeClr val="bg1"/>
              </a:solidFill>
              <a:latin typeface="微软雅黑" pitchFamily="34" charset="-122"/>
              <a:ea typeface="微软雅黑" pitchFamily="34" charset="-122"/>
            </a:rPr>
            <a:t>主要功能</a:t>
          </a:r>
          <a:endParaRPr kumimoji="1" lang="ja-JP" altLang="en-US" dirty="0">
            <a:solidFill>
              <a:schemeClr val="bg1"/>
            </a:solidFill>
            <a:latin typeface="微软雅黑" pitchFamily="34" charset="-122"/>
            <a:ea typeface="微软雅黑" pitchFamily="34" charset="-122"/>
          </a:endParaRPr>
        </a:p>
      </dgm:t>
    </dgm:pt>
    <dgm:pt modelId="{8CED5BFC-09AC-4CF8-A75A-48964EE78108}" type="parTrans" cxnId="{C87DC88F-8EB4-4335-A3C9-FFC0841EDA11}">
      <dgm:prSet/>
      <dgm:spPr/>
      <dgm:t>
        <a:bodyPr/>
        <a:lstStyle/>
        <a:p>
          <a:endParaRPr lang="zh-CN" altLang="en-US"/>
        </a:p>
      </dgm:t>
    </dgm:pt>
    <dgm:pt modelId="{484BF5D3-1B51-4DD6-8F37-B7E7A3881E6F}" type="sibTrans" cxnId="{C87DC88F-8EB4-4335-A3C9-FFC0841EDA11}">
      <dgm:prSet/>
      <dgm:spPr/>
      <dgm:t>
        <a:bodyPr/>
        <a:lstStyle/>
        <a:p>
          <a:endParaRPr lang="zh-CN" altLang="en-US"/>
        </a:p>
      </dgm:t>
    </dgm:pt>
    <dgm:pt modelId="{76657FA0-B2DB-4E8D-BCA8-8E9309933C9E}">
      <dgm:prSet phldrT="[文本]"/>
      <dgm:spPr/>
      <dgm:t>
        <a:bodyPr/>
        <a:lstStyle/>
        <a:p>
          <a:r>
            <a:rPr kumimoji="1" lang="en-US" altLang="zh-CN" dirty="0" smtClean="0">
              <a:solidFill>
                <a:schemeClr val="bg1"/>
              </a:solidFill>
              <a:latin typeface="微软雅黑" pitchFamily="34" charset="-122"/>
              <a:ea typeface="微软雅黑" pitchFamily="34" charset="-122"/>
            </a:rPr>
            <a:t>6. </a:t>
          </a:r>
          <a:r>
            <a:rPr kumimoji="1" lang="zh-CN" altLang="en-US" dirty="0" smtClean="0">
              <a:solidFill>
                <a:schemeClr val="bg1"/>
              </a:solidFill>
              <a:latin typeface="微软雅黑" pitchFamily="34" charset="-122"/>
              <a:ea typeface="微软雅黑" pitchFamily="34" charset="-122"/>
            </a:rPr>
            <a:t>特色功能</a:t>
          </a:r>
          <a:endParaRPr kumimoji="1" lang="ja-JP" altLang="en-US" dirty="0">
            <a:solidFill>
              <a:schemeClr val="bg1"/>
            </a:solidFill>
            <a:latin typeface="微软雅黑" pitchFamily="34" charset="-122"/>
            <a:ea typeface="微软雅黑" pitchFamily="34" charset="-122"/>
          </a:endParaRPr>
        </a:p>
      </dgm:t>
    </dgm:pt>
    <dgm:pt modelId="{F4530D11-BF30-4FC1-A0A0-D8C711617E11}" type="parTrans" cxnId="{32F12469-FC70-4056-B550-611505B258EC}">
      <dgm:prSet/>
      <dgm:spPr/>
      <dgm:t>
        <a:bodyPr/>
        <a:lstStyle/>
        <a:p>
          <a:endParaRPr lang="zh-CN" altLang="en-US"/>
        </a:p>
      </dgm:t>
    </dgm:pt>
    <dgm:pt modelId="{C4F7CDC9-5D8E-4CA5-8CF2-60DA46540A71}" type="sibTrans" cxnId="{32F12469-FC70-4056-B550-611505B258EC}">
      <dgm:prSet/>
      <dgm:spPr/>
      <dgm:t>
        <a:bodyPr/>
        <a:lstStyle/>
        <a:p>
          <a:endParaRPr lang="zh-CN" altLang="en-US"/>
        </a:p>
      </dgm:t>
    </dgm:pt>
    <dgm:pt modelId="{839A469E-9D62-49F0-A7E3-A8EE721425A2}">
      <dgm:prSet phldrT="[文本]"/>
      <dgm:spPr/>
      <dgm:t>
        <a:bodyPr/>
        <a:lstStyle/>
        <a:p>
          <a:r>
            <a:rPr kumimoji="1" lang="en-US" altLang="zh-CN" dirty="0" smtClean="0">
              <a:solidFill>
                <a:schemeClr val="bg1"/>
              </a:solidFill>
              <a:latin typeface="微软雅黑" pitchFamily="34" charset="-122"/>
              <a:ea typeface="微软雅黑" pitchFamily="34" charset="-122"/>
            </a:rPr>
            <a:t>7. </a:t>
          </a:r>
          <a:r>
            <a:rPr kumimoji="1" lang="zh-CN" altLang="en-US" dirty="0" smtClean="0">
              <a:solidFill>
                <a:schemeClr val="bg1"/>
              </a:solidFill>
              <a:latin typeface="微软雅黑" pitchFamily="34" charset="-122"/>
              <a:ea typeface="微软雅黑" pitchFamily="34" charset="-122"/>
            </a:rPr>
            <a:t>后续计划</a:t>
          </a:r>
          <a:endParaRPr kumimoji="1" lang="ja-JP" altLang="en-US" dirty="0">
            <a:solidFill>
              <a:schemeClr val="bg1"/>
            </a:solidFill>
            <a:latin typeface="微软雅黑" pitchFamily="34" charset="-122"/>
            <a:ea typeface="微软雅黑" pitchFamily="34" charset="-122"/>
          </a:endParaRPr>
        </a:p>
      </dgm:t>
    </dgm:pt>
    <dgm:pt modelId="{BB0EC29E-8D84-405D-8A28-3D4EAD61B1E9}" type="parTrans" cxnId="{7AB31643-F9F1-4ED2-B7C5-E473415826D6}">
      <dgm:prSet/>
      <dgm:spPr/>
      <dgm:t>
        <a:bodyPr/>
        <a:lstStyle/>
        <a:p>
          <a:endParaRPr lang="zh-CN" altLang="en-US"/>
        </a:p>
      </dgm:t>
    </dgm:pt>
    <dgm:pt modelId="{9BE8A033-78A5-45A6-8927-5AFADA5842B7}" type="sibTrans" cxnId="{7AB31643-F9F1-4ED2-B7C5-E473415826D6}">
      <dgm:prSet/>
      <dgm:spPr/>
      <dgm:t>
        <a:bodyPr/>
        <a:lstStyle/>
        <a:p>
          <a:endParaRPr lang="zh-CN" altLang="en-US"/>
        </a:p>
      </dgm:t>
    </dgm:pt>
    <dgm:pt modelId="{4692D256-5CB5-4AAC-A56C-308B75AB891D}" type="pres">
      <dgm:prSet presAssocID="{38F7F760-972A-49C5-B7AC-A932B659B693}" presName="linear" presStyleCnt="0">
        <dgm:presLayoutVars>
          <dgm:dir/>
          <dgm:animLvl val="lvl"/>
          <dgm:resizeHandles val="exact"/>
        </dgm:presLayoutVars>
      </dgm:prSet>
      <dgm:spPr/>
      <dgm:t>
        <a:bodyPr/>
        <a:lstStyle/>
        <a:p>
          <a:endParaRPr kumimoji="1" lang="ja-JP" altLang="en-US"/>
        </a:p>
      </dgm:t>
    </dgm:pt>
    <dgm:pt modelId="{8F3412AB-A778-43BA-BBE4-C0DE127BF072}" type="pres">
      <dgm:prSet presAssocID="{EFA1C6B4-3291-4DAA-B3F1-52812389AE9A}" presName="parentLin" presStyleCnt="0"/>
      <dgm:spPr/>
    </dgm:pt>
    <dgm:pt modelId="{6C8A88B6-3AC0-41A2-8861-69AE3DC8020A}" type="pres">
      <dgm:prSet presAssocID="{EFA1C6B4-3291-4DAA-B3F1-52812389AE9A}" presName="parentLeftMargin" presStyleLbl="node1" presStyleIdx="0" presStyleCnt="7"/>
      <dgm:spPr/>
      <dgm:t>
        <a:bodyPr/>
        <a:lstStyle/>
        <a:p>
          <a:endParaRPr kumimoji="1" lang="ja-JP" altLang="en-US"/>
        </a:p>
      </dgm:t>
    </dgm:pt>
    <dgm:pt modelId="{105EA50C-33A6-4BCA-B2B7-DBF4B1B898CD}" type="pres">
      <dgm:prSet presAssocID="{EFA1C6B4-3291-4DAA-B3F1-52812389AE9A}" presName="parentText" presStyleLbl="node1" presStyleIdx="0" presStyleCnt="7">
        <dgm:presLayoutVars>
          <dgm:chMax val="0"/>
          <dgm:bulletEnabled val="1"/>
        </dgm:presLayoutVars>
      </dgm:prSet>
      <dgm:spPr/>
      <dgm:t>
        <a:bodyPr/>
        <a:lstStyle/>
        <a:p>
          <a:endParaRPr kumimoji="1" lang="ja-JP" altLang="en-US"/>
        </a:p>
      </dgm:t>
    </dgm:pt>
    <dgm:pt modelId="{3B61FFD3-72E9-4609-BBEB-F87A25F82B7D}" type="pres">
      <dgm:prSet presAssocID="{EFA1C6B4-3291-4DAA-B3F1-52812389AE9A}" presName="negativeSpace" presStyleCnt="0"/>
      <dgm:spPr/>
    </dgm:pt>
    <dgm:pt modelId="{5612B2CF-4AC0-4792-8C1C-7453607C9733}" type="pres">
      <dgm:prSet presAssocID="{EFA1C6B4-3291-4DAA-B3F1-52812389AE9A}" presName="childText" presStyleLbl="conFgAcc1" presStyleIdx="0" presStyleCnt="7">
        <dgm:presLayoutVars>
          <dgm:bulletEnabled val="1"/>
        </dgm:presLayoutVars>
      </dgm:prSet>
      <dgm:spPr/>
    </dgm:pt>
    <dgm:pt modelId="{786D7ECE-0286-4784-B940-5D441C33DA67}" type="pres">
      <dgm:prSet presAssocID="{40604394-B641-4558-96FA-0F1F59256BAD}" presName="spaceBetweenRectangles" presStyleCnt="0"/>
      <dgm:spPr/>
    </dgm:pt>
    <dgm:pt modelId="{14AAF69F-37E7-44A2-8A62-B9CEB12072B1}" type="pres">
      <dgm:prSet presAssocID="{4058A6A3-18A9-4DB8-9A63-770391FD55B2}" presName="parentLin" presStyleCnt="0"/>
      <dgm:spPr/>
    </dgm:pt>
    <dgm:pt modelId="{1A53A966-22A8-474C-BAA1-E99ED7A4B0C6}" type="pres">
      <dgm:prSet presAssocID="{4058A6A3-18A9-4DB8-9A63-770391FD55B2}" presName="parentLeftMargin" presStyleLbl="node1" presStyleIdx="0" presStyleCnt="7"/>
      <dgm:spPr/>
      <dgm:t>
        <a:bodyPr/>
        <a:lstStyle/>
        <a:p>
          <a:endParaRPr kumimoji="1" lang="ja-JP" altLang="en-US"/>
        </a:p>
      </dgm:t>
    </dgm:pt>
    <dgm:pt modelId="{29806251-40E4-48FE-83BF-49AC5741FE98}" type="pres">
      <dgm:prSet presAssocID="{4058A6A3-18A9-4DB8-9A63-770391FD55B2}" presName="parentText" presStyleLbl="node1" presStyleIdx="1" presStyleCnt="7">
        <dgm:presLayoutVars>
          <dgm:chMax val="0"/>
          <dgm:bulletEnabled val="1"/>
        </dgm:presLayoutVars>
      </dgm:prSet>
      <dgm:spPr/>
      <dgm:t>
        <a:bodyPr/>
        <a:lstStyle/>
        <a:p>
          <a:endParaRPr kumimoji="1" lang="ja-JP" altLang="en-US"/>
        </a:p>
      </dgm:t>
    </dgm:pt>
    <dgm:pt modelId="{30A07FF7-4774-4291-9B38-5F8F8FE17810}" type="pres">
      <dgm:prSet presAssocID="{4058A6A3-18A9-4DB8-9A63-770391FD55B2}" presName="negativeSpace" presStyleCnt="0"/>
      <dgm:spPr/>
    </dgm:pt>
    <dgm:pt modelId="{5AACCA70-F3BA-4D69-A6C4-DA93FA92846D}" type="pres">
      <dgm:prSet presAssocID="{4058A6A3-18A9-4DB8-9A63-770391FD55B2}" presName="childText" presStyleLbl="conFgAcc1" presStyleIdx="1" presStyleCnt="7">
        <dgm:presLayoutVars>
          <dgm:bulletEnabled val="1"/>
        </dgm:presLayoutVars>
      </dgm:prSet>
      <dgm:spPr/>
    </dgm:pt>
    <dgm:pt modelId="{DCECE177-1F2F-450C-AE26-6EDBBF428EAE}" type="pres">
      <dgm:prSet presAssocID="{059AA7AB-0C77-4B82-8C5E-E1C0C4CF48A6}" presName="spaceBetweenRectangles" presStyleCnt="0"/>
      <dgm:spPr/>
    </dgm:pt>
    <dgm:pt modelId="{5C410C11-6061-4F15-BAA3-4AAA9EE01052}" type="pres">
      <dgm:prSet presAssocID="{84C6E09D-D150-4957-9155-F00353F6E866}" presName="parentLin" presStyleCnt="0"/>
      <dgm:spPr/>
    </dgm:pt>
    <dgm:pt modelId="{ACC1A109-D94F-453D-A206-3FCD62929D93}" type="pres">
      <dgm:prSet presAssocID="{84C6E09D-D150-4957-9155-F00353F6E866}" presName="parentLeftMargin" presStyleLbl="node1" presStyleIdx="1" presStyleCnt="7"/>
      <dgm:spPr/>
      <dgm:t>
        <a:bodyPr/>
        <a:lstStyle/>
        <a:p>
          <a:endParaRPr lang="zh-CN" altLang="en-US"/>
        </a:p>
      </dgm:t>
    </dgm:pt>
    <dgm:pt modelId="{B71FC45F-6EFD-4069-A58A-2CDCADFABEC2}" type="pres">
      <dgm:prSet presAssocID="{84C6E09D-D150-4957-9155-F00353F6E866}" presName="parentText" presStyleLbl="node1" presStyleIdx="2" presStyleCnt="7">
        <dgm:presLayoutVars>
          <dgm:chMax val="0"/>
          <dgm:bulletEnabled val="1"/>
        </dgm:presLayoutVars>
      </dgm:prSet>
      <dgm:spPr/>
      <dgm:t>
        <a:bodyPr/>
        <a:lstStyle/>
        <a:p>
          <a:endParaRPr lang="zh-CN" altLang="en-US"/>
        </a:p>
      </dgm:t>
    </dgm:pt>
    <dgm:pt modelId="{62835B0A-4FF1-4D4F-876C-A55147BE382C}" type="pres">
      <dgm:prSet presAssocID="{84C6E09D-D150-4957-9155-F00353F6E866}" presName="negativeSpace" presStyleCnt="0"/>
      <dgm:spPr/>
    </dgm:pt>
    <dgm:pt modelId="{11AF8398-ABE8-42BA-BD77-E157C2C197D8}" type="pres">
      <dgm:prSet presAssocID="{84C6E09D-D150-4957-9155-F00353F6E866}" presName="childText" presStyleLbl="conFgAcc1" presStyleIdx="2" presStyleCnt="7">
        <dgm:presLayoutVars>
          <dgm:bulletEnabled val="1"/>
        </dgm:presLayoutVars>
      </dgm:prSet>
      <dgm:spPr/>
    </dgm:pt>
    <dgm:pt modelId="{DEE6B7F3-13CD-4460-9979-339EB44DE2B8}" type="pres">
      <dgm:prSet presAssocID="{F1050DD0-2418-439A-A4F8-36C9A5019B4D}" presName="spaceBetweenRectangles" presStyleCnt="0"/>
      <dgm:spPr/>
    </dgm:pt>
    <dgm:pt modelId="{ACBA6A45-9CF4-413F-A57A-A5B7AB42C204}" type="pres">
      <dgm:prSet presAssocID="{A302D473-98C9-4F99-A901-A97A1C8D5CCE}" presName="parentLin" presStyleCnt="0"/>
      <dgm:spPr/>
    </dgm:pt>
    <dgm:pt modelId="{E427F1C0-D531-4F36-8E15-967D315C197B}" type="pres">
      <dgm:prSet presAssocID="{A302D473-98C9-4F99-A901-A97A1C8D5CCE}" presName="parentLeftMargin" presStyleLbl="node1" presStyleIdx="2" presStyleCnt="7"/>
      <dgm:spPr/>
      <dgm:t>
        <a:bodyPr/>
        <a:lstStyle/>
        <a:p>
          <a:endParaRPr lang="zh-CN" altLang="en-US"/>
        </a:p>
      </dgm:t>
    </dgm:pt>
    <dgm:pt modelId="{F03FC162-5F10-41EF-B6C5-9FCC361CEA74}" type="pres">
      <dgm:prSet presAssocID="{A302D473-98C9-4F99-A901-A97A1C8D5CCE}" presName="parentText" presStyleLbl="node1" presStyleIdx="3" presStyleCnt="7">
        <dgm:presLayoutVars>
          <dgm:chMax val="0"/>
          <dgm:bulletEnabled val="1"/>
        </dgm:presLayoutVars>
      </dgm:prSet>
      <dgm:spPr/>
      <dgm:t>
        <a:bodyPr/>
        <a:lstStyle/>
        <a:p>
          <a:endParaRPr lang="zh-CN" altLang="en-US"/>
        </a:p>
      </dgm:t>
    </dgm:pt>
    <dgm:pt modelId="{B38069B5-AD6A-4DFA-B76F-E1BC233D9BD7}" type="pres">
      <dgm:prSet presAssocID="{A302D473-98C9-4F99-A901-A97A1C8D5CCE}" presName="negativeSpace" presStyleCnt="0"/>
      <dgm:spPr/>
    </dgm:pt>
    <dgm:pt modelId="{2064D849-59A5-454F-B533-6DCB5B6D283C}" type="pres">
      <dgm:prSet presAssocID="{A302D473-98C9-4F99-A901-A97A1C8D5CCE}" presName="childText" presStyleLbl="conFgAcc1" presStyleIdx="3" presStyleCnt="7">
        <dgm:presLayoutVars>
          <dgm:bulletEnabled val="1"/>
        </dgm:presLayoutVars>
      </dgm:prSet>
      <dgm:spPr/>
    </dgm:pt>
    <dgm:pt modelId="{BD7551DA-1C21-4E64-9561-5A33771FF04B}" type="pres">
      <dgm:prSet presAssocID="{BA3FF6CE-E4AB-4D58-9AF1-711F4E299F71}" presName="spaceBetweenRectangles" presStyleCnt="0"/>
      <dgm:spPr/>
    </dgm:pt>
    <dgm:pt modelId="{0D71A810-3F68-4439-8222-9FDC7F83A15A}" type="pres">
      <dgm:prSet presAssocID="{E59B3D46-199B-4D74-A342-C0E6003BD5FC}" presName="parentLin" presStyleCnt="0"/>
      <dgm:spPr/>
    </dgm:pt>
    <dgm:pt modelId="{AA348356-711C-402E-A5BF-166A2CD73F3F}" type="pres">
      <dgm:prSet presAssocID="{E59B3D46-199B-4D74-A342-C0E6003BD5FC}" presName="parentLeftMargin" presStyleLbl="node1" presStyleIdx="3" presStyleCnt="7"/>
      <dgm:spPr/>
      <dgm:t>
        <a:bodyPr/>
        <a:lstStyle/>
        <a:p>
          <a:endParaRPr lang="zh-CN" altLang="en-US"/>
        </a:p>
      </dgm:t>
    </dgm:pt>
    <dgm:pt modelId="{4E0FA3ED-D82B-49A0-89AF-43C91DF6F562}" type="pres">
      <dgm:prSet presAssocID="{E59B3D46-199B-4D74-A342-C0E6003BD5FC}" presName="parentText" presStyleLbl="node1" presStyleIdx="4" presStyleCnt="7">
        <dgm:presLayoutVars>
          <dgm:chMax val="0"/>
          <dgm:bulletEnabled val="1"/>
        </dgm:presLayoutVars>
      </dgm:prSet>
      <dgm:spPr/>
      <dgm:t>
        <a:bodyPr/>
        <a:lstStyle/>
        <a:p>
          <a:endParaRPr lang="zh-CN" altLang="en-US"/>
        </a:p>
      </dgm:t>
    </dgm:pt>
    <dgm:pt modelId="{A25E2C27-2981-495A-BD5F-ECEAA76E5A4E}" type="pres">
      <dgm:prSet presAssocID="{E59B3D46-199B-4D74-A342-C0E6003BD5FC}" presName="negativeSpace" presStyleCnt="0"/>
      <dgm:spPr/>
    </dgm:pt>
    <dgm:pt modelId="{B92AF4B9-358D-42C4-9ADD-F8B24F4FB0EC}" type="pres">
      <dgm:prSet presAssocID="{E59B3D46-199B-4D74-A342-C0E6003BD5FC}" presName="childText" presStyleLbl="conFgAcc1" presStyleIdx="4" presStyleCnt="7">
        <dgm:presLayoutVars>
          <dgm:bulletEnabled val="1"/>
        </dgm:presLayoutVars>
      </dgm:prSet>
      <dgm:spPr/>
    </dgm:pt>
    <dgm:pt modelId="{4BF96208-3393-4C54-9E1B-B0D94102D90A}" type="pres">
      <dgm:prSet presAssocID="{484BF5D3-1B51-4DD6-8F37-B7E7A3881E6F}" presName="spaceBetweenRectangles" presStyleCnt="0"/>
      <dgm:spPr/>
    </dgm:pt>
    <dgm:pt modelId="{B1AF1A8C-C5A7-4B22-8449-726D13F5D70C}" type="pres">
      <dgm:prSet presAssocID="{76657FA0-B2DB-4E8D-BCA8-8E9309933C9E}" presName="parentLin" presStyleCnt="0"/>
      <dgm:spPr/>
    </dgm:pt>
    <dgm:pt modelId="{87A4DC06-DB8F-42B4-8243-2E0C4CA2F4FC}" type="pres">
      <dgm:prSet presAssocID="{76657FA0-B2DB-4E8D-BCA8-8E9309933C9E}" presName="parentLeftMargin" presStyleLbl="node1" presStyleIdx="4" presStyleCnt="7"/>
      <dgm:spPr/>
      <dgm:t>
        <a:bodyPr/>
        <a:lstStyle/>
        <a:p>
          <a:endParaRPr lang="zh-CN" altLang="en-US"/>
        </a:p>
      </dgm:t>
    </dgm:pt>
    <dgm:pt modelId="{066656AF-7D96-4F40-AB76-9DA2ABB517EE}" type="pres">
      <dgm:prSet presAssocID="{76657FA0-B2DB-4E8D-BCA8-8E9309933C9E}" presName="parentText" presStyleLbl="node1" presStyleIdx="5" presStyleCnt="7">
        <dgm:presLayoutVars>
          <dgm:chMax val="0"/>
          <dgm:bulletEnabled val="1"/>
        </dgm:presLayoutVars>
      </dgm:prSet>
      <dgm:spPr/>
      <dgm:t>
        <a:bodyPr/>
        <a:lstStyle/>
        <a:p>
          <a:endParaRPr lang="zh-CN" altLang="en-US"/>
        </a:p>
      </dgm:t>
    </dgm:pt>
    <dgm:pt modelId="{F1249D40-6F32-4583-9D34-FF8DE6259850}" type="pres">
      <dgm:prSet presAssocID="{76657FA0-B2DB-4E8D-BCA8-8E9309933C9E}" presName="negativeSpace" presStyleCnt="0"/>
      <dgm:spPr/>
    </dgm:pt>
    <dgm:pt modelId="{4498740C-BB2A-4477-8F1D-076B4987E621}" type="pres">
      <dgm:prSet presAssocID="{76657FA0-B2DB-4E8D-BCA8-8E9309933C9E}" presName="childText" presStyleLbl="conFgAcc1" presStyleIdx="5" presStyleCnt="7">
        <dgm:presLayoutVars>
          <dgm:bulletEnabled val="1"/>
        </dgm:presLayoutVars>
      </dgm:prSet>
      <dgm:spPr/>
    </dgm:pt>
    <dgm:pt modelId="{3B3D584B-ECBD-43BC-A324-FE5F0644B575}" type="pres">
      <dgm:prSet presAssocID="{C4F7CDC9-5D8E-4CA5-8CF2-60DA46540A71}" presName="spaceBetweenRectangles" presStyleCnt="0"/>
      <dgm:spPr/>
    </dgm:pt>
    <dgm:pt modelId="{F573889C-3AB7-4DFD-89DF-6893275FC86C}" type="pres">
      <dgm:prSet presAssocID="{839A469E-9D62-49F0-A7E3-A8EE721425A2}" presName="parentLin" presStyleCnt="0"/>
      <dgm:spPr/>
    </dgm:pt>
    <dgm:pt modelId="{D3721B94-6A0E-4A31-B826-38B793483881}" type="pres">
      <dgm:prSet presAssocID="{839A469E-9D62-49F0-A7E3-A8EE721425A2}" presName="parentLeftMargin" presStyleLbl="node1" presStyleIdx="5" presStyleCnt="7"/>
      <dgm:spPr/>
      <dgm:t>
        <a:bodyPr/>
        <a:lstStyle/>
        <a:p>
          <a:endParaRPr lang="zh-CN" altLang="en-US"/>
        </a:p>
      </dgm:t>
    </dgm:pt>
    <dgm:pt modelId="{83A8A744-F7CE-4A96-91DC-BB74D4C129E9}" type="pres">
      <dgm:prSet presAssocID="{839A469E-9D62-49F0-A7E3-A8EE721425A2}" presName="parentText" presStyleLbl="node1" presStyleIdx="6" presStyleCnt="7">
        <dgm:presLayoutVars>
          <dgm:chMax val="0"/>
          <dgm:bulletEnabled val="1"/>
        </dgm:presLayoutVars>
      </dgm:prSet>
      <dgm:spPr/>
      <dgm:t>
        <a:bodyPr/>
        <a:lstStyle/>
        <a:p>
          <a:endParaRPr lang="zh-CN" altLang="en-US"/>
        </a:p>
      </dgm:t>
    </dgm:pt>
    <dgm:pt modelId="{DD2FFF1B-8B55-4DF4-AC48-EB632E1A7F95}" type="pres">
      <dgm:prSet presAssocID="{839A469E-9D62-49F0-A7E3-A8EE721425A2}" presName="negativeSpace" presStyleCnt="0"/>
      <dgm:spPr/>
    </dgm:pt>
    <dgm:pt modelId="{AD3F2EC5-A0F5-4A37-A300-50E664E4CCE5}" type="pres">
      <dgm:prSet presAssocID="{839A469E-9D62-49F0-A7E3-A8EE721425A2}" presName="childText" presStyleLbl="conFgAcc1" presStyleIdx="6" presStyleCnt="7">
        <dgm:presLayoutVars>
          <dgm:bulletEnabled val="1"/>
        </dgm:presLayoutVars>
      </dgm:prSet>
      <dgm:spPr/>
    </dgm:pt>
  </dgm:ptLst>
  <dgm:cxnLst>
    <dgm:cxn modelId="{5E2B72B5-5C56-42A0-AA2E-FCB88D9C3EE3}" type="presOf" srcId="{38F7F760-972A-49C5-B7AC-A932B659B693}" destId="{4692D256-5CB5-4AAC-A56C-308B75AB891D}" srcOrd="0" destOrd="0" presId="urn:microsoft.com/office/officeart/2005/8/layout/list1"/>
    <dgm:cxn modelId="{0CB3F58C-2D40-46C3-AAEF-1792BE7C615A}" srcId="{38F7F760-972A-49C5-B7AC-A932B659B693}" destId="{A302D473-98C9-4F99-A901-A97A1C8D5CCE}" srcOrd="3" destOrd="0" parTransId="{20F1AA25-7276-4C8D-8103-1099E91E8108}" sibTransId="{BA3FF6CE-E4AB-4D58-9AF1-711F4E299F71}"/>
    <dgm:cxn modelId="{571609C8-E7E4-4982-B0CB-04156BF7BADE}" type="presOf" srcId="{839A469E-9D62-49F0-A7E3-A8EE721425A2}" destId="{D3721B94-6A0E-4A31-B826-38B793483881}" srcOrd="0" destOrd="0" presId="urn:microsoft.com/office/officeart/2005/8/layout/list1"/>
    <dgm:cxn modelId="{DDF847DA-B46C-4250-96F0-976DD4E39683}" type="presOf" srcId="{A302D473-98C9-4F99-A901-A97A1C8D5CCE}" destId="{F03FC162-5F10-41EF-B6C5-9FCC361CEA74}" srcOrd="1" destOrd="0" presId="urn:microsoft.com/office/officeart/2005/8/layout/list1"/>
    <dgm:cxn modelId="{7C15FC34-31A0-4A7D-9844-7B2119346EA9}" type="presOf" srcId="{E59B3D46-199B-4D74-A342-C0E6003BD5FC}" destId="{4E0FA3ED-D82B-49A0-89AF-43C91DF6F562}" srcOrd="1" destOrd="0" presId="urn:microsoft.com/office/officeart/2005/8/layout/list1"/>
    <dgm:cxn modelId="{C87DC88F-8EB4-4335-A3C9-FFC0841EDA11}" srcId="{38F7F760-972A-49C5-B7AC-A932B659B693}" destId="{E59B3D46-199B-4D74-A342-C0E6003BD5FC}" srcOrd="4" destOrd="0" parTransId="{8CED5BFC-09AC-4CF8-A75A-48964EE78108}" sibTransId="{484BF5D3-1B51-4DD6-8F37-B7E7A3881E6F}"/>
    <dgm:cxn modelId="{8E35F3CC-A94A-4708-B517-33098DB5D01E}" srcId="{38F7F760-972A-49C5-B7AC-A932B659B693}" destId="{4058A6A3-18A9-4DB8-9A63-770391FD55B2}" srcOrd="1" destOrd="0" parTransId="{9E6D0A86-F717-46C6-A679-BA85406952B7}" sibTransId="{059AA7AB-0C77-4B82-8C5E-E1C0C4CF48A6}"/>
    <dgm:cxn modelId="{49DAC93B-BA8C-4D6E-8525-3E8021845CF3}" type="presOf" srcId="{839A469E-9D62-49F0-A7E3-A8EE721425A2}" destId="{83A8A744-F7CE-4A96-91DC-BB74D4C129E9}" srcOrd="1" destOrd="0" presId="urn:microsoft.com/office/officeart/2005/8/layout/list1"/>
    <dgm:cxn modelId="{B2CFA1A8-9B72-4BE6-82EC-B642082C2D09}" type="presOf" srcId="{4058A6A3-18A9-4DB8-9A63-770391FD55B2}" destId="{1A53A966-22A8-474C-BAA1-E99ED7A4B0C6}" srcOrd="0" destOrd="0" presId="urn:microsoft.com/office/officeart/2005/8/layout/list1"/>
    <dgm:cxn modelId="{A9D0F329-100F-48CA-86A7-6186509FF413}" type="presOf" srcId="{84C6E09D-D150-4957-9155-F00353F6E866}" destId="{ACC1A109-D94F-453D-A206-3FCD62929D93}" srcOrd="0" destOrd="0" presId="urn:microsoft.com/office/officeart/2005/8/layout/list1"/>
    <dgm:cxn modelId="{7AB31643-F9F1-4ED2-B7C5-E473415826D6}" srcId="{38F7F760-972A-49C5-B7AC-A932B659B693}" destId="{839A469E-9D62-49F0-A7E3-A8EE721425A2}" srcOrd="6" destOrd="0" parTransId="{BB0EC29E-8D84-405D-8A28-3D4EAD61B1E9}" sibTransId="{9BE8A033-78A5-45A6-8927-5AFADA5842B7}"/>
    <dgm:cxn modelId="{32F12469-FC70-4056-B550-611505B258EC}" srcId="{38F7F760-972A-49C5-B7AC-A932B659B693}" destId="{76657FA0-B2DB-4E8D-BCA8-8E9309933C9E}" srcOrd="5" destOrd="0" parTransId="{F4530D11-BF30-4FC1-A0A0-D8C711617E11}" sibTransId="{C4F7CDC9-5D8E-4CA5-8CF2-60DA46540A71}"/>
    <dgm:cxn modelId="{C2BD7431-D7BC-4250-AC00-DE7E1B1D4CAB}" type="presOf" srcId="{4058A6A3-18A9-4DB8-9A63-770391FD55B2}" destId="{29806251-40E4-48FE-83BF-49AC5741FE98}" srcOrd="1" destOrd="0" presId="urn:microsoft.com/office/officeart/2005/8/layout/list1"/>
    <dgm:cxn modelId="{1B6E4ADC-D357-44FC-803A-4B25656962C0}" srcId="{38F7F760-972A-49C5-B7AC-A932B659B693}" destId="{EFA1C6B4-3291-4DAA-B3F1-52812389AE9A}" srcOrd="0" destOrd="0" parTransId="{BCD66EF0-5CEC-48E6-88F0-CC0134FA3948}" sibTransId="{40604394-B641-4558-96FA-0F1F59256BAD}"/>
    <dgm:cxn modelId="{5156F346-31CF-4FF4-A8C7-985CE46F5E60}" srcId="{38F7F760-972A-49C5-B7AC-A932B659B693}" destId="{84C6E09D-D150-4957-9155-F00353F6E866}" srcOrd="2" destOrd="0" parTransId="{415127A0-3D3A-4F60-B671-FEC3B7913B3E}" sibTransId="{F1050DD0-2418-439A-A4F8-36C9A5019B4D}"/>
    <dgm:cxn modelId="{5A3F3583-64CF-475C-A55D-575CDCE64C29}" type="presOf" srcId="{84C6E09D-D150-4957-9155-F00353F6E866}" destId="{B71FC45F-6EFD-4069-A58A-2CDCADFABEC2}" srcOrd="1" destOrd="0" presId="urn:microsoft.com/office/officeart/2005/8/layout/list1"/>
    <dgm:cxn modelId="{E090C01E-466A-4C2C-9B03-BB187DFDE9CC}" type="presOf" srcId="{EFA1C6B4-3291-4DAA-B3F1-52812389AE9A}" destId="{6C8A88B6-3AC0-41A2-8861-69AE3DC8020A}" srcOrd="0" destOrd="0" presId="urn:microsoft.com/office/officeart/2005/8/layout/list1"/>
    <dgm:cxn modelId="{C2FB4F46-22E1-43B0-A651-C9FB81D9FDBA}" type="presOf" srcId="{76657FA0-B2DB-4E8D-BCA8-8E9309933C9E}" destId="{87A4DC06-DB8F-42B4-8243-2E0C4CA2F4FC}" srcOrd="0" destOrd="0" presId="urn:microsoft.com/office/officeart/2005/8/layout/list1"/>
    <dgm:cxn modelId="{21E6EDD4-006D-403E-9F1E-454725B28AA5}" type="presOf" srcId="{A302D473-98C9-4F99-A901-A97A1C8D5CCE}" destId="{E427F1C0-D531-4F36-8E15-967D315C197B}" srcOrd="0" destOrd="0" presId="urn:microsoft.com/office/officeart/2005/8/layout/list1"/>
    <dgm:cxn modelId="{E189612C-2CDE-40FD-BC6C-204E3326B4D5}" type="presOf" srcId="{76657FA0-B2DB-4E8D-BCA8-8E9309933C9E}" destId="{066656AF-7D96-4F40-AB76-9DA2ABB517EE}" srcOrd="1" destOrd="0" presId="urn:microsoft.com/office/officeart/2005/8/layout/list1"/>
    <dgm:cxn modelId="{2D3B815A-E8D4-4779-BDF2-F91573A419E7}" type="presOf" srcId="{EFA1C6B4-3291-4DAA-B3F1-52812389AE9A}" destId="{105EA50C-33A6-4BCA-B2B7-DBF4B1B898CD}" srcOrd="1" destOrd="0" presId="urn:microsoft.com/office/officeart/2005/8/layout/list1"/>
    <dgm:cxn modelId="{2EE47A98-CABE-4227-B238-6B58AC1A0FB0}" type="presOf" srcId="{E59B3D46-199B-4D74-A342-C0E6003BD5FC}" destId="{AA348356-711C-402E-A5BF-166A2CD73F3F}" srcOrd="0" destOrd="0" presId="urn:microsoft.com/office/officeart/2005/8/layout/list1"/>
    <dgm:cxn modelId="{9B84733D-B79D-480E-865A-6F03513912C2}" type="presParOf" srcId="{4692D256-5CB5-4AAC-A56C-308B75AB891D}" destId="{8F3412AB-A778-43BA-BBE4-C0DE127BF072}" srcOrd="0" destOrd="0" presId="urn:microsoft.com/office/officeart/2005/8/layout/list1"/>
    <dgm:cxn modelId="{2ABC864E-3565-430C-9574-9C38F8A8F0EF}" type="presParOf" srcId="{8F3412AB-A778-43BA-BBE4-C0DE127BF072}" destId="{6C8A88B6-3AC0-41A2-8861-69AE3DC8020A}" srcOrd="0" destOrd="0" presId="urn:microsoft.com/office/officeart/2005/8/layout/list1"/>
    <dgm:cxn modelId="{CEAFD505-2AA2-4374-94D3-F5DDA6475D00}" type="presParOf" srcId="{8F3412AB-A778-43BA-BBE4-C0DE127BF072}" destId="{105EA50C-33A6-4BCA-B2B7-DBF4B1B898CD}" srcOrd="1" destOrd="0" presId="urn:microsoft.com/office/officeart/2005/8/layout/list1"/>
    <dgm:cxn modelId="{2F40EBA9-E702-45E9-872A-864E3EB51045}" type="presParOf" srcId="{4692D256-5CB5-4AAC-A56C-308B75AB891D}" destId="{3B61FFD3-72E9-4609-BBEB-F87A25F82B7D}" srcOrd="1" destOrd="0" presId="urn:microsoft.com/office/officeart/2005/8/layout/list1"/>
    <dgm:cxn modelId="{35ACF720-E66F-4730-884F-ABA04A906228}" type="presParOf" srcId="{4692D256-5CB5-4AAC-A56C-308B75AB891D}" destId="{5612B2CF-4AC0-4792-8C1C-7453607C9733}" srcOrd="2" destOrd="0" presId="urn:microsoft.com/office/officeart/2005/8/layout/list1"/>
    <dgm:cxn modelId="{6DABE2F1-E313-4175-936E-8E3CFEEC48BB}" type="presParOf" srcId="{4692D256-5CB5-4AAC-A56C-308B75AB891D}" destId="{786D7ECE-0286-4784-B940-5D441C33DA67}" srcOrd="3" destOrd="0" presId="urn:microsoft.com/office/officeart/2005/8/layout/list1"/>
    <dgm:cxn modelId="{3D331C86-A0C7-4E9B-BAA7-3DAC81E663AB}" type="presParOf" srcId="{4692D256-5CB5-4AAC-A56C-308B75AB891D}" destId="{14AAF69F-37E7-44A2-8A62-B9CEB12072B1}" srcOrd="4" destOrd="0" presId="urn:microsoft.com/office/officeart/2005/8/layout/list1"/>
    <dgm:cxn modelId="{38AE010D-2CF0-441E-BB6D-1B88E3EED9FD}" type="presParOf" srcId="{14AAF69F-37E7-44A2-8A62-B9CEB12072B1}" destId="{1A53A966-22A8-474C-BAA1-E99ED7A4B0C6}" srcOrd="0" destOrd="0" presId="urn:microsoft.com/office/officeart/2005/8/layout/list1"/>
    <dgm:cxn modelId="{D2E73479-6214-4310-8A3D-4D25B50ADCCE}" type="presParOf" srcId="{14AAF69F-37E7-44A2-8A62-B9CEB12072B1}" destId="{29806251-40E4-48FE-83BF-49AC5741FE98}" srcOrd="1" destOrd="0" presId="urn:microsoft.com/office/officeart/2005/8/layout/list1"/>
    <dgm:cxn modelId="{DC8FE688-4E78-4267-B1A2-E1E76E4B4F38}" type="presParOf" srcId="{4692D256-5CB5-4AAC-A56C-308B75AB891D}" destId="{30A07FF7-4774-4291-9B38-5F8F8FE17810}" srcOrd="5" destOrd="0" presId="urn:microsoft.com/office/officeart/2005/8/layout/list1"/>
    <dgm:cxn modelId="{F79FCDE4-C825-470B-BCBA-07316DE9BB61}" type="presParOf" srcId="{4692D256-5CB5-4AAC-A56C-308B75AB891D}" destId="{5AACCA70-F3BA-4D69-A6C4-DA93FA92846D}" srcOrd="6" destOrd="0" presId="urn:microsoft.com/office/officeart/2005/8/layout/list1"/>
    <dgm:cxn modelId="{6FE694B5-FBE2-4AEF-AD12-234607ACB43B}" type="presParOf" srcId="{4692D256-5CB5-4AAC-A56C-308B75AB891D}" destId="{DCECE177-1F2F-450C-AE26-6EDBBF428EAE}" srcOrd="7" destOrd="0" presId="urn:microsoft.com/office/officeart/2005/8/layout/list1"/>
    <dgm:cxn modelId="{CE524B17-3D1F-42E8-A79C-0F7B0BFEBECF}" type="presParOf" srcId="{4692D256-5CB5-4AAC-A56C-308B75AB891D}" destId="{5C410C11-6061-4F15-BAA3-4AAA9EE01052}" srcOrd="8" destOrd="0" presId="urn:microsoft.com/office/officeart/2005/8/layout/list1"/>
    <dgm:cxn modelId="{B964026E-1065-42E3-BBF0-F341CED855E5}" type="presParOf" srcId="{5C410C11-6061-4F15-BAA3-4AAA9EE01052}" destId="{ACC1A109-D94F-453D-A206-3FCD62929D93}" srcOrd="0" destOrd="0" presId="urn:microsoft.com/office/officeart/2005/8/layout/list1"/>
    <dgm:cxn modelId="{3D378ADE-AB78-467D-BA1A-66A4409707DA}" type="presParOf" srcId="{5C410C11-6061-4F15-BAA3-4AAA9EE01052}" destId="{B71FC45F-6EFD-4069-A58A-2CDCADFABEC2}" srcOrd="1" destOrd="0" presId="urn:microsoft.com/office/officeart/2005/8/layout/list1"/>
    <dgm:cxn modelId="{7A86C1FF-CEE4-41CC-BFFF-EB678FDA3FE9}" type="presParOf" srcId="{4692D256-5CB5-4AAC-A56C-308B75AB891D}" destId="{62835B0A-4FF1-4D4F-876C-A55147BE382C}" srcOrd="9" destOrd="0" presId="urn:microsoft.com/office/officeart/2005/8/layout/list1"/>
    <dgm:cxn modelId="{9330598B-7393-492B-BDCE-E8FE4D26E86A}" type="presParOf" srcId="{4692D256-5CB5-4AAC-A56C-308B75AB891D}" destId="{11AF8398-ABE8-42BA-BD77-E157C2C197D8}" srcOrd="10" destOrd="0" presId="urn:microsoft.com/office/officeart/2005/8/layout/list1"/>
    <dgm:cxn modelId="{41909776-3BA9-42F7-A1A2-1DAF82D64599}" type="presParOf" srcId="{4692D256-5CB5-4AAC-A56C-308B75AB891D}" destId="{DEE6B7F3-13CD-4460-9979-339EB44DE2B8}" srcOrd="11" destOrd="0" presId="urn:microsoft.com/office/officeart/2005/8/layout/list1"/>
    <dgm:cxn modelId="{53BAE517-ECC8-4FAF-8746-62141D2CD43A}" type="presParOf" srcId="{4692D256-5CB5-4AAC-A56C-308B75AB891D}" destId="{ACBA6A45-9CF4-413F-A57A-A5B7AB42C204}" srcOrd="12" destOrd="0" presId="urn:microsoft.com/office/officeart/2005/8/layout/list1"/>
    <dgm:cxn modelId="{66ADB94C-A2BD-4827-AB9A-B01E6657F764}" type="presParOf" srcId="{ACBA6A45-9CF4-413F-A57A-A5B7AB42C204}" destId="{E427F1C0-D531-4F36-8E15-967D315C197B}" srcOrd="0" destOrd="0" presId="urn:microsoft.com/office/officeart/2005/8/layout/list1"/>
    <dgm:cxn modelId="{A4F5DA20-6A29-4DAF-A6E8-EBCAE6E84D4E}" type="presParOf" srcId="{ACBA6A45-9CF4-413F-A57A-A5B7AB42C204}" destId="{F03FC162-5F10-41EF-B6C5-9FCC361CEA74}" srcOrd="1" destOrd="0" presId="urn:microsoft.com/office/officeart/2005/8/layout/list1"/>
    <dgm:cxn modelId="{89240BAB-5542-4EEF-A3F6-6AF2F6E871EC}" type="presParOf" srcId="{4692D256-5CB5-4AAC-A56C-308B75AB891D}" destId="{B38069B5-AD6A-4DFA-B76F-E1BC233D9BD7}" srcOrd="13" destOrd="0" presId="urn:microsoft.com/office/officeart/2005/8/layout/list1"/>
    <dgm:cxn modelId="{25489784-5942-4346-8DDE-89822464985E}" type="presParOf" srcId="{4692D256-5CB5-4AAC-A56C-308B75AB891D}" destId="{2064D849-59A5-454F-B533-6DCB5B6D283C}" srcOrd="14" destOrd="0" presId="urn:microsoft.com/office/officeart/2005/8/layout/list1"/>
    <dgm:cxn modelId="{3AE8039A-8C80-4221-A3B9-B7BF7ACBD794}" type="presParOf" srcId="{4692D256-5CB5-4AAC-A56C-308B75AB891D}" destId="{BD7551DA-1C21-4E64-9561-5A33771FF04B}" srcOrd="15" destOrd="0" presId="urn:microsoft.com/office/officeart/2005/8/layout/list1"/>
    <dgm:cxn modelId="{A2481492-33C1-46C9-B356-E5DCEB87BA26}" type="presParOf" srcId="{4692D256-5CB5-4AAC-A56C-308B75AB891D}" destId="{0D71A810-3F68-4439-8222-9FDC7F83A15A}" srcOrd="16" destOrd="0" presId="urn:microsoft.com/office/officeart/2005/8/layout/list1"/>
    <dgm:cxn modelId="{FB5B52EA-2E95-4722-A06C-1001316E2163}" type="presParOf" srcId="{0D71A810-3F68-4439-8222-9FDC7F83A15A}" destId="{AA348356-711C-402E-A5BF-166A2CD73F3F}" srcOrd="0" destOrd="0" presId="urn:microsoft.com/office/officeart/2005/8/layout/list1"/>
    <dgm:cxn modelId="{ADB5E444-FCDA-4645-BD09-C8FC22E39162}" type="presParOf" srcId="{0D71A810-3F68-4439-8222-9FDC7F83A15A}" destId="{4E0FA3ED-D82B-49A0-89AF-43C91DF6F562}" srcOrd="1" destOrd="0" presId="urn:microsoft.com/office/officeart/2005/8/layout/list1"/>
    <dgm:cxn modelId="{1C36CC68-B3B8-47C0-82B7-FD74A2DD64F9}" type="presParOf" srcId="{4692D256-5CB5-4AAC-A56C-308B75AB891D}" destId="{A25E2C27-2981-495A-BD5F-ECEAA76E5A4E}" srcOrd="17" destOrd="0" presId="urn:microsoft.com/office/officeart/2005/8/layout/list1"/>
    <dgm:cxn modelId="{583CAD81-773F-4901-98E1-037DE56F5A0D}" type="presParOf" srcId="{4692D256-5CB5-4AAC-A56C-308B75AB891D}" destId="{B92AF4B9-358D-42C4-9ADD-F8B24F4FB0EC}" srcOrd="18" destOrd="0" presId="urn:microsoft.com/office/officeart/2005/8/layout/list1"/>
    <dgm:cxn modelId="{60E52430-0000-4384-91E3-F0D79276C347}" type="presParOf" srcId="{4692D256-5CB5-4AAC-A56C-308B75AB891D}" destId="{4BF96208-3393-4C54-9E1B-B0D94102D90A}" srcOrd="19" destOrd="0" presId="urn:microsoft.com/office/officeart/2005/8/layout/list1"/>
    <dgm:cxn modelId="{9ADBB2B9-F204-48D9-9ECD-0CB97BED618F}" type="presParOf" srcId="{4692D256-5CB5-4AAC-A56C-308B75AB891D}" destId="{B1AF1A8C-C5A7-4B22-8449-726D13F5D70C}" srcOrd="20" destOrd="0" presId="urn:microsoft.com/office/officeart/2005/8/layout/list1"/>
    <dgm:cxn modelId="{3085E9DD-1E60-496C-803B-6DEF1F11DE58}" type="presParOf" srcId="{B1AF1A8C-C5A7-4B22-8449-726D13F5D70C}" destId="{87A4DC06-DB8F-42B4-8243-2E0C4CA2F4FC}" srcOrd="0" destOrd="0" presId="urn:microsoft.com/office/officeart/2005/8/layout/list1"/>
    <dgm:cxn modelId="{1DDA324B-ECBB-4087-BD54-64D6FBCCE6E7}" type="presParOf" srcId="{B1AF1A8C-C5A7-4B22-8449-726D13F5D70C}" destId="{066656AF-7D96-4F40-AB76-9DA2ABB517EE}" srcOrd="1" destOrd="0" presId="urn:microsoft.com/office/officeart/2005/8/layout/list1"/>
    <dgm:cxn modelId="{98C83D71-7EEE-485F-85DE-5573B1954F65}" type="presParOf" srcId="{4692D256-5CB5-4AAC-A56C-308B75AB891D}" destId="{F1249D40-6F32-4583-9D34-FF8DE6259850}" srcOrd="21" destOrd="0" presId="urn:microsoft.com/office/officeart/2005/8/layout/list1"/>
    <dgm:cxn modelId="{085A784A-E66E-4063-B384-2BE951899D3D}" type="presParOf" srcId="{4692D256-5CB5-4AAC-A56C-308B75AB891D}" destId="{4498740C-BB2A-4477-8F1D-076B4987E621}" srcOrd="22" destOrd="0" presId="urn:microsoft.com/office/officeart/2005/8/layout/list1"/>
    <dgm:cxn modelId="{2754FF48-7481-4D45-98EE-80B81E3C65E5}" type="presParOf" srcId="{4692D256-5CB5-4AAC-A56C-308B75AB891D}" destId="{3B3D584B-ECBD-43BC-A324-FE5F0644B575}" srcOrd="23" destOrd="0" presId="urn:microsoft.com/office/officeart/2005/8/layout/list1"/>
    <dgm:cxn modelId="{9D375DB2-5FC9-4B9E-AE4F-53D12523B2BC}" type="presParOf" srcId="{4692D256-5CB5-4AAC-A56C-308B75AB891D}" destId="{F573889C-3AB7-4DFD-89DF-6893275FC86C}" srcOrd="24" destOrd="0" presId="urn:microsoft.com/office/officeart/2005/8/layout/list1"/>
    <dgm:cxn modelId="{EEACAD5F-937A-41D1-B807-70BBE3BB3B16}" type="presParOf" srcId="{F573889C-3AB7-4DFD-89DF-6893275FC86C}" destId="{D3721B94-6A0E-4A31-B826-38B793483881}" srcOrd="0" destOrd="0" presId="urn:microsoft.com/office/officeart/2005/8/layout/list1"/>
    <dgm:cxn modelId="{B467ACCA-88E4-4999-BB70-4CA80B72B9C9}" type="presParOf" srcId="{F573889C-3AB7-4DFD-89DF-6893275FC86C}" destId="{83A8A744-F7CE-4A96-91DC-BB74D4C129E9}" srcOrd="1" destOrd="0" presId="urn:microsoft.com/office/officeart/2005/8/layout/list1"/>
    <dgm:cxn modelId="{C1D3A554-A983-4C34-8113-0D4F67D7DAB0}" type="presParOf" srcId="{4692D256-5CB5-4AAC-A56C-308B75AB891D}" destId="{DD2FFF1B-8B55-4DF4-AC48-EB632E1A7F95}" srcOrd="25" destOrd="0" presId="urn:microsoft.com/office/officeart/2005/8/layout/list1"/>
    <dgm:cxn modelId="{88363C63-CF67-45A7-972F-7C89CE5CD69E}" type="presParOf" srcId="{4692D256-5CB5-4AAC-A56C-308B75AB891D}" destId="{AD3F2EC5-A0F5-4A37-A300-50E664E4CCE5}" srcOrd="26"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2FBBBA5-43EA-4A7E-B9E4-85AE892B7A6B}" type="doc">
      <dgm:prSet loTypeId="urn:microsoft.com/office/officeart/2005/8/layout/matrix1" loCatId="matrix" qsTypeId="urn:microsoft.com/office/officeart/2005/8/quickstyle/simple1" qsCatId="simple" csTypeId="urn:microsoft.com/office/officeart/2005/8/colors/colorful3" csCatId="colorful" phldr="1"/>
      <dgm:spPr/>
      <dgm:t>
        <a:bodyPr/>
        <a:lstStyle/>
        <a:p>
          <a:endParaRPr lang="zh-CN" altLang="en-US"/>
        </a:p>
      </dgm:t>
    </dgm:pt>
    <dgm:pt modelId="{F333E33D-2BE3-40C2-AD2D-A7A3343E06A8}">
      <dgm:prSet phldrT="[文本]" custT="1"/>
      <dgm:spPr/>
      <dgm:t>
        <a:bodyPr lIns="36000" rIns="36000"/>
        <a:lstStyle/>
        <a:p>
          <a:r>
            <a:rPr lang="en-GB" sz="1800" dirty="0" smtClean="0">
              <a:effectLst>
                <a:outerShdw blurRad="38100" dist="38100" dir="2700000" algn="tl">
                  <a:srgbClr val="000000">
                    <a:alpha val="43137"/>
                  </a:srgbClr>
                </a:outerShdw>
              </a:effectLst>
              <a:latin typeface="微软雅黑" pitchFamily="34" charset="-122"/>
              <a:ea typeface="微软雅黑" pitchFamily="34" charset="-122"/>
            </a:rPr>
            <a:t>PATIENT-CENTRIC</a:t>
          </a:r>
        </a:p>
        <a:p>
          <a:r>
            <a:rPr lang="zh-CN" altLang="en-US" sz="1600" b="1" dirty="0" smtClean="0">
              <a:effectLst>
                <a:outerShdw blurRad="38100" dist="38100" dir="2700000" algn="tl">
                  <a:srgbClr val="000000">
                    <a:alpha val="43137"/>
                  </a:srgbClr>
                </a:outerShdw>
              </a:effectLst>
              <a:latin typeface="微软雅黑" pitchFamily="34" charset="-122"/>
              <a:ea typeface="微软雅黑" pitchFamily="34" charset="-122"/>
            </a:rPr>
            <a:t>围绕</a:t>
          </a:r>
          <a:r>
            <a:rPr lang="ja-JP" sz="1600" b="1" dirty="0" smtClean="0">
              <a:effectLst>
                <a:outerShdw blurRad="38100" dist="38100" dir="2700000" algn="tl">
                  <a:srgbClr val="000000">
                    <a:alpha val="43137"/>
                  </a:srgbClr>
                </a:outerShdw>
              </a:effectLst>
              <a:latin typeface="微软雅黑" pitchFamily="34" charset="-122"/>
              <a:ea typeface="微软雅黑" pitchFamily="34" charset="-122"/>
            </a:rPr>
            <a:t>患者组织所有数据</a:t>
          </a:r>
          <a:endParaRPr lang="zh-CN" altLang="en-US" sz="1600" b="1" dirty="0">
            <a:effectLst>
              <a:outerShdw blurRad="38100" dist="38100" dir="2700000" algn="tl">
                <a:srgbClr val="000000">
                  <a:alpha val="43137"/>
                </a:srgbClr>
              </a:outerShdw>
            </a:effectLst>
            <a:latin typeface="微软雅黑" pitchFamily="34" charset="-122"/>
            <a:ea typeface="微软雅黑" pitchFamily="34" charset="-122"/>
          </a:endParaRPr>
        </a:p>
      </dgm:t>
    </dgm:pt>
    <dgm:pt modelId="{7B5795BA-DAB9-4E40-AC69-5B8DFFD46F84}" type="parTrans" cxnId="{CBA20FE5-FB1B-4E8B-BEB6-A886C5210595}">
      <dgm:prSet/>
      <dgm:spPr/>
      <dgm:t>
        <a:bodyPr/>
        <a:lstStyle/>
        <a:p>
          <a:endParaRPr lang="zh-CN" altLang="en-US">
            <a:effectLst>
              <a:outerShdw blurRad="38100" dist="38100" dir="2700000" algn="tl">
                <a:srgbClr val="000000">
                  <a:alpha val="43137"/>
                </a:srgbClr>
              </a:outerShdw>
            </a:effectLst>
            <a:latin typeface="微软雅黑" pitchFamily="34" charset="-122"/>
            <a:ea typeface="微软雅黑" pitchFamily="34" charset="-122"/>
          </a:endParaRPr>
        </a:p>
      </dgm:t>
    </dgm:pt>
    <dgm:pt modelId="{8C93A5A4-2350-4CBB-A90D-4C429609F063}" type="sibTrans" cxnId="{CBA20FE5-FB1B-4E8B-BEB6-A886C5210595}">
      <dgm:prSet/>
      <dgm:spPr/>
      <dgm:t>
        <a:bodyPr/>
        <a:lstStyle/>
        <a:p>
          <a:endParaRPr lang="zh-CN" altLang="en-US">
            <a:effectLst>
              <a:outerShdw blurRad="38100" dist="38100" dir="2700000" algn="tl">
                <a:srgbClr val="000000">
                  <a:alpha val="43137"/>
                </a:srgbClr>
              </a:outerShdw>
            </a:effectLst>
            <a:latin typeface="微软雅黑" pitchFamily="34" charset="-122"/>
            <a:ea typeface="微软雅黑" pitchFamily="34" charset="-122"/>
          </a:endParaRPr>
        </a:p>
      </dgm:t>
    </dgm:pt>
    <dgm:pt modelId="{C1EC29CC-9695-4A0D-9710-20CB59296968}">
      <dgm:prSet phldrT="[文本]" custT="1"/>
      <dgm:spPr/>
      <dgm:t>
        <a:bodyPr/>
        <a:lstStyle/>
        <a:p>
          <a:pPr algn="l"/>
          <a:r>
            <a:rPr lang="en-GB" sz="1800" dirty="0" smtClean="0">
              <a:effectLst>
                <a:outerShdw blurRad="38100" dist="38100" dir="2700000" algn="tl">
                  <a:srgbClr val="000000">
                    <a:alpha val="43137"/>
                  </a:srgbClr>
                </a:outerShdw>
              </a:effectLst>
              <a:latin typeface="微软雅黑" pitchFamily="34" charset="-122"/>
              <a:ea typeface="微软雅黑" pitchFamily="34" charset="-122"/>
            </a:rPr>
            <a:t>CENTRALIZED</a:t>
          </a:r>
        </a:p>
        <a:p>
          <a:pPr algn="l"/>
          <a:r>
            <a:rPr lang="ja-JP" sz="1800" dirty="0" smtClean="0">
              <a:effectLst>
                <a:outerShdw blurRad="38100" dist="38100" dir="2700000" algn="tl">
                  <a:srgbClr val="000000">
                    <a:alpha val="43137"/>
                  </a:srgbClr>
                </a:outerShdw>
              </a:effectLst>
              <a:latin typeface="微软雅黑" pitchFamily="34" charset="-122"/>
              <a:ea typeface="微软雅黑" pitchFamily="34" charset="-122"/>
            </a:rPr>
            <a:t>集中式数据存储和管理</a:t>
          </a:r>
          <a:endParaRPr lang="zh-CN" altLang="en-US" sz="1800" dirty="0">
            <a:effectLst>
              <a:outerShdw blurRad="38100" dist="38100" dir="2700000" algn="tl">
                <a:srgbClr val="000000">
                  <a:alpha val="43137"/>
                </a:srgbClr>
              </a:outerShdw>
            </a:effectLst>
            <a:latin typeface="微软雅黑" pitchFamily="34" charset="-122"/>
            <a:ea typeface="微软雅黑" pitchFamily="34" charset="-122"/>
          </a:endParaRPr>
        </a:p>
      </dgm:t>
    </dgm:pt>
    <dgm:pt modelId="{BA15CD9B-5D04-4571-AB7B-E4BCBD6696A0}" type="parTrans" cxnId="{4F7B1CB5-98C2-4110-B426-E44B96AEC906}">
      <dgm:prSet/>
      <dgm:spPr/>
      <dgm:t>
        <a:bodyPr/>
        <a:lstStyle/>
        <a:p>
          <a:endParaRPr lang="zh-CN" altLang="en-US">
            <a:effectLst>
              <a:outerShdw blurRad="38100" dist="38100" dir="2700000" algn="tl">
                <a:srgbClr val="000000">
                  <a:alpha val="43137"/>
                </a:srgbClr>
              </a:outerShdw>
            </a:effectLst>
            <a:latin typeface="微软雅黑" pitchFamily="34" charset="-122"/>
            <a:ea typeface="微软雅黑" pitchFamily="34" charset="-122"/>
          </a:endParaRPr>
        </a:p>
      </dgm:t>
    </dgm:pt>
    <dgm:pt modelId="{D16FD8BE-70DD-40CE-AE49-DFC1324D1100}" type="sibTrans" cxnId="{4F7B1CB5-98C2-4110-B426-E44B96AEC906}">
      <dgm:prSet/>
      <dgm:spPr/>
      <dgm:t>
        <a:bodyPr/>
        <a:lstStyle/>
        <a:p>
          <a:endParaRPr lang="zh-CN" altLang="en-US">
            <a:effectLst>
              <a:outerShdw blurRad="38100" dist="38100" dir="2700000" algn="tl">
                <a:srgbClr val="000000">
                  <a:alpha val="43137"/>
                </a:srgbClr>
              </a:outerShdw>
            </a:effectLst>
            <a:latin typeface="微软雅黑" pitchFamily="34" charset="-122"/>
            <a:ea typeface="微软雅黑" pitchFamily="34" charset="-122"/>
          </a:endParaRPr>
        </a:p>
      </dgm:t>
    </dgm:pt>
    <dgm:pt modelId="{CBB0B8AD-76DF-46F6-AABC-0185454CDFEF}">
      <dgm:prSet phldrT="[文本]" custT="1"/>
      <dgm:spPr/>
      <dgm:t>
        <a:bodyPr/>
        <a:lstStyle/>
        <a:p>
          <a:pPr algn="r"/>
          <a:r>
            <a:rPr lang="en-GB" sz="1800" dirty="0" smtClean="0">
              <a:effectLst>
                <a:outerShdw blurRad="38100" dist="38100" dir="2700000" algn="tl">
                  <a:srgbClr val="000000">
                    <a:alpha val="43137"/>
                  </a:srgbClr>
                </a:outerShdw>
              </a:effectLst>
              <a:latin typeface="微软雅黑" pitchFamily="34" charset="-122"/>
              <a:ea typeface="微软雅黑" pitchFamily="34" charset="-122"/>
            </a:rPr>
            <a:t>CLINICAL</a:t>
          </a:r>
        </a:p>
        <a:p>
          <a:pPr algn="r"/>
          <a:r>
            <a:rPr lang="ja-JP" sz="1800" dirty="0" smtClean="0">
              <a:effectLst>
                <a:outerShdw blurRad="38100" dist="38100" dir="2700000" algn="tl">
                  <a:srgbClr val="000000">
                    <a:alpha val="43137"/>
                  </a:srgbClr>
                </a:outerShdw>
              </a:effectLst>
              <a:latin typeface="微软雅黑" pitchFamily="34" charset="-122"/>
              <a:ea typeface="微软雅黑" pitchFamily="34" charset="-122"/>
            </a:rPr>
            <a:t>重点关注各类临床数据</a:t>
          </a:r>
          <a:endParaRPr lang="zh-CN" altLang="en-US" sz="1800" dirty="0">
            <a:effectLst>
              <a:outerShdw blurRad="38100" dist="38100" dir="2700000" algn="tl">
                <a:srgbClr val="000000">
                  <a:alpha val="43137"/>
                </a:srgbClr>
              </a:outerShdw>
            </a:effectLst>
            <a:latin typeface="微软雅黑" pitchFamily="34" charset="-122"/>
            <a:ea typeface="微软雅黑" pitchFamily="34" charset="-122"/>
          </a:endParaRPr>
        </a:p>
      </dgm:t>
    </dgm:pt>
    <dgm:pt modelId="{CE48B8C0-108C-4DA4-B0EB-B7D9FA3904BE}" type="parTrans" cxnId="{8CC86464-D4A7-4969-A8CD-AD8AB0BCD5A6}">
      <dgm:prSet/>
      <dgm:spPr/>
      <dgm:t>
        <a:bodyPr/>
        <a:lstStyle/>
        <a:p>
          <a:endParaRPr lang="zh-CN" altLang="en-US">
            <a:effectLst>
              <a:outerShdw blurRad="38100" dist="38100" dir="2700000" algn="tl">
                <a:srgbClr val="000000">
                  <a:alpha val="43137"/>
                </a:srgbClr>
              </a:outerShdw>
            </a:effectLst>
            <a:latin typeface="微软雅黑" pitchFamily="34" charset="-122"/>
            <a:ea typeface="微软雅黑" pitchFamily="34" charset="-122"/>
          </a:endParaRPr>
        </a:p>
      </dgm:t>
    </dgm:pt>
    <dgm:pt modelId="{99FE9F60-6086-4E05-9464-5584852246C2}" type="sibTrans" cxnId="{8CC86464-D4A7-4969-A8CD-AD8AB0BCD5A6}">
      <dgm:prSet/>
      <dgm:spPr/>
      <dgm:t>
        <a:bodyPr/>
        <a:lstStyle/>
        <a:p>
          <a:endParaRPr lang="zh-CN" altLang="en-US">
            <a:effectLst>
              <a:outerShdw blurRad="38100" dist="38100" dir="2700000" algn="tl">
                <a:srgbClr val="000000">
                  <a:alpha val="43137"/>
                </a:srgbClr>
              </a:outerShdw>
            </a:effectLst>
            <a:latin typeface="微软雅黑" pitchFamily="34" charset="-122"/>
            <a:ea typeface="微软雅黑" pitchFamily="34" charset="-122"/>
          </a:endParaRPr>
        </a:p>
      </dgm:t>
    </dgm:pt>
    <dgm:pt modelId="{C68366FC-6AAC-4ACB-8604-18D4FF67452D}">
      <dgm:prSet phldrT="[文本]" custT="1"/>
      <dgm:spPr/>
      <dgm:t>
        <a:bodyPr/>
        <a:lstStyle/>
        <a:p>
          <a:pPr algn="l">
            <a:spcAft>
              <a:spcPct val="35000"/>
            </a:spcAft>
          </a:pPr>
          <a:r>
            <a:rPr lang="en-GB" sz="1800" dirty="0" smtClean="0">
              <a:effectLst>
                <a:outerShdw blurRad="38100" dist="38100" dir="2700000" algn="tl">
                  <a:srgbClr val="000000">
                    <a:alpha val="43137"/>
                  </a:srgbClr>
                </a:outerShdw>
              </a:effectLst>
              <a:latin typeface="微软雅黑" pitchFamily="34" charset="-122"/>
              <a:ea typeface="微软雅黑" pitchFamily="34" charset="-122"/>
            </a:rPr>
            <a:t>REAL-TIME</a:t>
          </a:r>
        </a:p>
        <a:p>
          <a:pPr algn="l">
            <a:spcAft>
              <a:spcPts val="0"/>
            </a:spcAft>
          </a:pPr>
          <a:r>
            <a:rPr lang="ja-JP" sz="1800" dirty="0" smtClean="0">
              <a:effectLst>
                <a:outerShdw blurRad="38100" dist="38100" dir="2700000" algn="tl">
                  <a:srgbClr val="000000">
                    <a:alpha val="43137"/>
                  </a:srgbClr>
                </a:outerShdw>
              </a:effectLst>
              <a:latin typeface="微软雅黑" pitchFamily="34" charset="-122"/>
              <a:ea typeface="微软雅黑" pitchFamily="34" charset="-122"/>
            </a:rPr>
            <a:t>各类数据具备</a:t>
          </a:r>
          <a:endParaRPr lang="en-US" altLang="ja-JP" sz="1800" dirty="0" smtClean="0">
            <a:effectLst>
              <a:outerShdw blurRad="38100" dist="38100" dir="2700000" algn="tl">
                <a:srgbClr val="000000">
                  <a:alpha val="43137"/>
                </a:srgbClr>
              </a:outerShdw>
            </a:effectLst>
            <a:latin typeface="微软雅黑" pitchFamily="34" charset="-122"/>
            <a:ea typeface="微软雅黑" pitchFamily="34" charset="-122"/>
          </a:endParaRPr>
        </a:p>
        <a:p>
          <a:pPr algn="l">
            <a:spcAft>
              <a:spcPts val="0"/>
            </a:spcAft>
          </a:pPr>
          <a:r>
            <a:rPr lang="ja-JP" sz="1800" dirty="0" smtClean="0">
              <a:effectLst>
                <a:outerShdw blurRad="38100" dist="38100" dir="2700000" algn="tl">
                  <a:srgbClr val="000000">
                    <a:alpha val="43137"/>
                  </a:srgbClr>
                </a:outerShdw>
              </a:effectLst>
              <a:latin typeface="微软雅黑" pitchFamily="34" charset="-122"/>
              <a:ea typeface="微软雅黑" pitchFamily="34" charset="-122"/>
            </a:rPr>
            <a:t>实时性</a:t>
          </a:r>
          <a:endParaRPr lang="zh-CN" altLang="en-US" sz="1800" dirty="0">
            <a:effectLst>
              <a:outerShdw blurRad="38100" dist="38100" dir="2700000" algn="tl">
                <a:srgbClr val="000000">
                  <a:alpha val="43137"/>
                </a:srgbClr>
              </a:outerShdw>
            </a:effectLst>
            <a:latin typeface="微软雅黑" pitchFamily="34" charset="-122"/>
            <a:ea typeface="微软雅黑" pitchFamily="34" charset="-122"/>
          </a:endParaRPr>
        </a:p>
      </dgm:t>
    </dgm:pt>
    <dgm:pt modelId="{E44B1541-AC19-42AB-B27F-7B56B125F974}" type="parTrans" cxnId="{BBDC8ADD-2302-47DD-83A2-B983CFB3BFD1}">
      <dgm:prSet/>
      <dgm:spPr/>
      <dgm:t>
        <a:bodyPr/>
        <a:lstStyle/>
        <a:p>
          <a:endParaRPr lang="zh-CN" altLang="en-US">
            <a:effectLst>
              <a:outerShdw blurRad="38100" dist="38100" dir="2700000" algn="tl">
                <a:srgbClr val="000000">
                  <a:alpha val="43137"/>
                </a:srgbClr>
              </a:outerShdw>
            </a:effectLst>
            <a:latin typeface="微软雅黑" pitchFamily="34" charset="-122"/>
            <a:ea typeface="微软雅黑" pitchFamily="34" charset="-122"/>
          </a:endParaRPr>
        </a:p>
      </dgm:t>
    </dgm:pt>
    <dgm:pt modelId="{280E5402-5F50-47FC-B398-C8BBCCA5FDC7}" type="sibTrans" cxnId="{BBDC8ADD-2302-47DD-83A2-B983CFB3BFD1}">
      <dgm:prSet/>
      <dgm:spPr/>
      <dgm:t>
        <a:bodyPr/>
        <a:lstStyle/>
        <a:p>
          <a:endParaRPr lang="zh-CN" altLang="en-US">
            <a:effectLst>
              <a:outerShdw blurRad="38100" dist="38100" dir="2700000" algn="tl">
                <a:srgbClr val="000000">
                  <a:alpha val="43137"/>
                </a:srgbClr>
              </a:outerShdw>
            </a:effectLst>
            <a:latin typeface="微软雅黑" pitchFamily="34" charset="-122"/>
            <a:ea typeface="微软雅黑" pitchFamily="34" charset="-122"/>
          </a:endParaRPr>
        </a:p>
      </dgm:t>
    </dgm:pt>
    <dgm:pt modelId="{CFE636F4-BF7E-49C0-B473-AABCD552391B}">
      <dgm:prSet phldrT="[文本]" custT="1"/>
      <dgm:spPr/>
      <dgm:t>
        <a:bodyPr/>
        <a:lstStyle/>
        <a:p>
          <a:pPr algn="r">
            <a:spcAft>
              <a:spcPct val="35000"/>
            </a:spcAft>
          </a:pPr>
          <a:r>
            <a:rPr lang="en-GB" sz="1800" dirty="0" smtClean="0">
              <a:effectLst>
                <a:outerShdw blurRad="38100" dist="38100" dir="2700000" algn="tl">
                  <a:srgbClr val="000000">
                    <a:alpha val="43137"/>
                  </a:srgbClr>
                </a:outerShdw>
              </a:effectLst>
              <a:latin typeface="微软雅黑" pitchFamily="34" charset="-122"/>
              <a:ea typeface="微软雅黑" pitchFamily="34" charset="-122"/>
            </a:rPr>
            <a:t>LIFE-LONG</a:t>
          </a:r>
        </a:p>
        <a:p>
          <a:pPr algn="r">
            <a:spcAft>
              <a:spcPts val="0"/>
            </a:spcAft>
          </a:pPr>
          <a:r>
            <a:rPr lang="ja-JP" sz="1800" dirty="0" smtClean="0">
              <a:effectLst>
                <a:outerShdw blurRad="38100" dist="38100" dir="2700000" algn="tl">
                  <a:srgbClr val="000000">
                    <a:alpha val="43137"/>
                  </a:srgbClr>
                </a:outerShdw>
              </a:effectLst>
              <a:latin typeface="微软雅黑" pitchFamily="34" charset="-122"/>
              <a:ea typeface="微软雅黑" pitchFamily="34" charset="-122"/>
            </a:rPr>
            <a:t>各类数据具备</a:t>
          </a:r>
          <a:endParaRPr lang="en-US" altLang="ja-JP" sz="1800" dirty="0" smtClean="0">
            <a:effectLst>
              <a:outerShdw blurRad="38100" dist="38100" dir="2700000" algn="tl">
                <a:srgbClr val="000000">
                  <a:alpha val="43137"/>
                </a:srgbClr>
              </a:outerShdw>
            </a:effectLst>
            <a:latin typeface="微软雅黑" pitchFamily="34" charset="-122"/>
            <a:ea typeface="微软雅黑" pitchFamily="34" charset="-122"/>
          </a:endParaRPr>
        </a:p>
        <a:p>
          <a:pPr algn="r">
            <a:spcAft>
              <a:spcPts val="0"/>
            </a:spcAft>
          </a:pPr>
          <a:r>
            <a:rPr lang="ja-JP" sz="1800" dirty="0" smtClean="0">
              <a:effectLst>
                <a:outerShdw blurRad="38100" dist="38100" dir="2700000" algn="tl">
                  <a:srgbClr val="000000">
                    <a:alpha val="43137"/>
                  </a:srgbClr>
                </a:outerShdw>
              </a:effectLst>
              <a:latin typeface="微软雅黑" pitchFamily="34" charset="-122"/>
              <a:ea typeface="微软雅黑" pitchFamily="34" charset="-122"/>
            </a:rPr>
            <a:t>长期性</a:t>
          </a:r>
          <a:endParaRPr lang="zh-CN" altLang="en-US" sz="1800" dirty="0">
            <a:effectLst>
              <a:outerShdw blurRad="38100" dist="38100" dir="2700000" algn="tl">
                <a:srgbClr val="000000">
                  <a:alpha val="43137"/>
                </a:srgbClr>
              </a:outerShdw>
            </a:effectLst>
            <a:latin typeface="微软雅黑" pitchFamily="34" charset="-122"/>
            <a:ea typeface="微软雅黑" pitchFamily="34" charset="-122"/>
          </a:endParaRPr>
        </a:p>
      </dgm:t>
    </dgm:pt>
    <dgm:pt modelId="{E1645FDB-18D4-4046-B9F5-BE86FB490A6B}" type="parTrans" cxnId="{2B30454A-E65C-468E-A71D-BDA62E3AEC3F}">
      <dgm:prSet/>
      <dgm:spPr/>
      <dgm:t>
        <a:bodyPr/>
        <a:lstStyle/>
        <a:p>
          <a:endParaRPr lang="zh-CN" altLang="en-US">
            <a:effectLst>
              <a:outerShdw blurRad="38100" dist="38100" dir="2700000" algn="tl">
                <a:srgbClr val="000000">
                  <a:alpha val="43137"/>
                </a:srgbClr>
              </a:outerShdw>
            </a:effectLst>
            <a:latin typeface="微软雅黑" pitchFamily="34" charset="-122"/>
            <a:ea typeface="微软雅黑" pitchFamily="34" charset="-122"/>
          </a:endParaRPr>
        </a:p>
      </dgm:t>
    </dgm:pt>
    <dgm:pt modelId="{279FC0E9-8B5D-431A-8D76-BA4E43629C48}" type="sibTrans" cxnId="{2B30454A-E65C-468E-A71D-BDA62E3AEC3F}">
      <dgm:prSet/>
      <dgm:spPr/>
      <dgm:t>
        <a:bodyPr/>
        <a:lstStyle/>
        <a:p>
          <a:endParaRPr lang="zh-CN" altLang="en-US">
            <a:effectLst>
              <a:outerShdw blurRad="38100" dist="38100" dir="2700000" algn="tl">
                <a:srgbClr val="000000">
                  <a:alpha val="43137"/>
                </a:srgbClr>
              </a:outerShdw>
            </a:effectLst>
            <a:latin typeface="微软雅黑" pitchFamily="34" charset="-122"/>
            <a:ea typeface="微软雅黑" pitchFamily="34" charset="-122"/>
          </a:endParaRPr>
        </a:p>
      </dgm:t>
    </dgm:pt>
    <dgm:pt modelId="{C05999E5-50BE-477B-80C4-50FDF546318A}" type="pres">
      <dgm:prSet presAssocID="{72FBBBA5-43EA-4A7E-B9E4-85AE892B7A6B}" presName="diagram" presStyleCnt="0">
        <dgm:presLayoutVars>
          <dgm:chMax val="1"/>
          <dgm:dir/>
          <dgm:animLvl val="ctr"/>
          <dgm:resizeHandles val="exact"/>
        </dgm:presLayoutVars>
      </dgm:prSet>
      <dgm:spPr/>
      <dgm:t>
        <a:bodyPr/>
        <a:lstStyle/>
        <a:p>
          <a:endParaRPr lang="zh-CN" altLang="en-US"/>
        </a:p>
      </dgm:t>
    </dgm:pt>
    <dgm:pt modelId="{D6505799-576F-403D-8E40-88FEF00A53EA}" type="pres">
      <dgm:prSet presAssocID="{72FBBBA5-43EA-4A7E-B9E4-85AE892B7A6B}" presName="matrix" presStyleCnt="0"/>
      <dgm:spPr/>
    </dgm:pt>
    <dgm:pt modelId="{4474C03B-CF7F-4817-B4BA-2C269664FC51}" type="pres">
      <dgm:prSet presAssocID="{72FBBBA5-43EA-4A7E-B9E4-85AE892B7A6B}" presName="tile1" presStyleLbl="node1" presStyleIdx="0" presStyleCnt="4"/>
      <dgm:spPr>
        <a:prstGeom prst="rect">
          <a:avLst/>
        </a:prstGeom>
      </dgm:spPr>
      <dgm:t>
        <a:bodyPr/>
        <a:lstStyle/>
        <a:p>
          <a:endParaRPr lang="zh-CN" altLang="en-US"/>
        </a:p>
      </dgm:t>
    </dgm:pt>
    <dgm:pt modelId="{D455E592-F290-4790-A7BE-6D3AD2FD715C}" type="pres">
      <dgm:prSet presAssocID="{72FBBBA5-43EA-4A7E-B9E4-85AE892B7A6B}" presName="tile1text" presStyleLbl="node1" presStyleIdx="0" presStyleCnt="4">
        <dgm:presLayoutVars>
          <dgm:chMax val="0"/>
          <dgm:chPref val="0"/>
          <dgm:bulletEnabled val="1"/>
        </dgm:presLayoutVars>
      </dgm:prSet>
      <dgm:spPr/>
      <dgm:t>
        <a:bodyPr/>
        <a:lstStyle/>
        <a:p>
          <a:endParaRPr lang="zh-CN" altLang="en-US"/>
        </a:p>
      </dgm:t>
    </dgm:pt>
    <dgm:pt modelId="{695429E5-548C-497F-BC03-3A99C5D60FF0}" type="pres">
      <dgm:prSet presAssocID="{72FBBBA5-43EA-4A7E-B9E4-85AE892B7A6B}" presName="tile2" presStyleLbl="node1" presStyleIdx="1" presStyleCnt="4"/>
      <dgm:spPr>
        <a:prstGeom prst="rect">
          <a:avLst/>
        </a:prstGeom>
      </dgm:spPr>
      <dgm:t>
        <a:bodyPr/>
        <a:lstStyle/>
        <a:p>
          <a:endParaRPr lang="zh-CN" altLang="en-US"/>
        </a:p>
      </dgm:t>
    </dgm:pt>
    <dgm:pt modelId="{C1239441-DC97-4801-8C9F-D82A53D34838}" type="pres">
      <dgm:prSet presAssocID="{72FBBBA5-43EA-4A7E-B9E4-85AE892B7A6B}" presName="tile2text" presStyleLbl="node1" presStyleIdx="1" presStyleCnt="4">
        <dgm:presLayoutVars>
          <dgm:chMax val="0"/>
          <dgm:chPref val="0"/>
          <dgm:bulletEnabled val="1"/>
        </dgm:presLayoutVars>
      </dgm:prSet>
      <dgm:spPr/>
      <dgm:t>
        <a:bodyPr/>
        <a:lstStyle/>
        <a:p>
          <a:endParaRPr lang="zh-CN" altLang="en-US"/>
        </a:p>
      </dgm:t>
    </dgm:pt>
    <dgm:pt modelId="{7658AC52-8D88-49BA-9995-EC351A408310}" type="pres">
      <dgm:prSet presAssocID="{72FBBBA5-43EA-4A7E-B9E4-85AE892B7A6B}" presName="tile3" presStyleLbl="node1" presStyleIdx="2" presStyleCnt="4"/>
      <dgm:spPr>
        <a:prstGeom prst="rect">
          <a:avLst/>
        </a:prstGeom>
      </dgm:spPr>
      <dgm:t>
        <a:bodyPr/>
        <a:lstStyle/>
        <a:p>
          <a:endParaRPr lang="zh-CN" altLang="en-US"/>
        </a:p>
      </dgm:t>
    </dgm:pt>
    <dgm:pt modelId="{306FD048-BDE7-4AD9-A7B1-C26652EC6BCA}" type="pres">
      <dgm:prSet presAssocID="{72FBBBA5-43EA-4A7E-B9E4-85AE892B7A6B}" presName="tile3text" presStyleLbl="node1" presStyleIdx="2" presStyleCnt="4">
        <dgm:presLayoutVars>
          <dgm:chMax val="0"/>
          <dgm:chPref val="0"/>
          <dgm:bulletEnabled val="1"/>
        </dgm:presLayoutVars>
      </dgm:prSet>
      <dgm:spPr/>
      <dgm:t>
        <a:bodyPr/>
        <a:lstStyle/>
        <a:p>
          <a:endParaRPr lang="zh-CN" altLang="en-US"/>
        </a:p>
      </dgm:t>
    </dgm:pt>
    <dgm:pt modelId="{177618EA-8BD4-424C-AE91-570B4C6311B1}" type="pres">
      <dgm:prSet presAssocID="{72FBBBA5-43EA-4A7E-B9E4-85AE892B7A6B}" presName="tile4" presStyleLbl="node1" presStyleIdx="3" presStyleCnt="4"/>
      <dgm:spPr>
        <a:prstGeom prst="rect">
          <a:avLst/>
        </a:prstGeom>
      </dgm:spPr>
      <dgm:t>
        <a:bodyPr/>
        <a:lstStyle/>
        <a:p>
          <a:endParaRPr lang="zh-CN" altLang="en-US"/>
        </a:p>
      </dgm:t>
    </dgm:pt>
    <dgm:pt modelId="{C0739C30-998C-4CC6-ACC9-B9DBEC778ECF}" type="pres">
      <dgm:prSet presAssocID="{72FBBBA5-43EA-4A7E-B9E4-85AE892B7A6B}" presName="tile4text" presStyleLbl="node1" presStyleIdx="3" presStyleCnt="4">
        <dgm:presLayoutVars>
          <dgm:chMax val="0"/>
          <dgm:chPref val="0"/>
          <dgm:bulletEnabled val="1"/>
        </dgm:presLayoutVars>
      </dgm:prSet>
      <dgm:spPr/>
      <dgm:t>
        <a:bodyPr/>
        <a:lstStyle/>
        <a:p>
          <a:endParaRPr lang="zh-CN" altLang="en-US"/>
        </a:p>
      </dgm:t>
    </dgm:pt>
    <dgm:pt modelId="{0F3604E9-1A26-45B6-B08A-4776B761AF2C}" type="pres">
      <dgm:prSet presAssocID="{72FBBBA5-43EA-4A7E-B9E4-85AE892B7A6B}" presName="centerTile" presStyleLbl="fgShp" presStyleIdx="0" presStyleCnt="1" custScaleX="171717" custScaleY="146843">
        <dgm:presLayoutVars>
          <dgm:chMax val="0"/>
          <dgm:chPref val="0"/>
        </dgm:presLayoutVars>
      </dgm:prSet>
      <dgm:spPr/>
      <dgm:t>
        <a:bodyPr/>
        <a:lstStyle/>
        <a:p>
          <a:endParaRPr lang="zh-CN" altLang="en-US"/>
        </a:p>
      </dgm:t>
    </dgm:pt>
  </dgm:ptLst>
  <dgm:cxnLst>
    <dgm:cxn modelId="{8CC86464-D4A7-4969-A8CD-AD8AB0BCD5A6}" srcId="{F333E33D-2BE3-40C2-AD2D-A7A3343E06A8}" destId="{CBB0B8AD-76DF-46F6-AABC-0185454CDFEF}" srcOrd="1" destOrd="0" parTransId="{CE48B8C0-108C-4DA4-B0EB-B7D9FA3904BE}" sibTransId="{99FE9F60-6086-4E05-9464-5584852246C2}"/>
    <dgm:cxn modelId="{C65E591E-A0F2-42E2-9532-718E35E2145C}" type="presOf" srcId="{CBB0B8AD-76DF-46F6-AABC-0185454CDFEF}" destId="{C1239441-DC97-4801-8C9F-D82A53D34838}" srcOrd="1" destOrd="0" presId="urn:microsoft.com/office/officeart/2005/8/layout/matrix1"/>
    <dgm:cxn modelId="{BBDC8ADD-2302-47DD-83A2-B983CFB3BFD1}" srcId="{F333E33D-2BE3-40C2-AD2D-A7A3343E06A8}" destId="{C68366FC-6AAC-4ACB-8604-18D4FF67452D}" srcOrd="2" destOrd="0" parTransId="{E44B1541-AC19-42AB-B27F-7B56B125F974}" sibTransId="{280E5402-5F50-47FC-B398-C8BBCCA5FDC7}"/>
    <dgm:cxn modelId="{7E5674C4-2F2C-41E9-869F-54ECFC4AC439}" type="presOf" srcId="{CFE636F4-BF7E-49C0-B473-AABCD552391B}" destId="{177618EA-8BD4-424C-AE91-570B4C6311B1}" srcOrd="0" destOrd="0" presId="urn:microsoft.com/office/officeart/2005/8/layout/matrix1"/>
    <dgm:cxn modelId="{80C7C54E-D6CC-49BA-909D-F86C50A2A6F4}" type="presOf" srcId="{C1EC29CC-9695-4A0D-9710-20CB59296968}" destId="{4474C03B-CF7F-4817-B4BA-2C269664FC51}" srcOrd="0" destOrd="0" presId="urn:microsoft.com/office/officeart/2005/8/layout/matrix1"/>
    <dgm:cxn modelId="{9BC29C02-BD33-4AC1-9DC8-1F4915EA4AB5}" type="presOf" srcId="{CFE636F4-BF7E-49C0-B473-AABCD552391B}" destId="{C0739C30-998C-4CC6-ACC9-B9DBEC778ECF}" srcOrd="1" destOrd="0" presId="urn:microsoft.com/office/officeart/2005/8/layout/matrix1"/>
    <dgm:cxn modelId="{2A09BC00-EB48-45E3-87A7-92A8D863CF8E}" type="presOf" srcId="{72FBBBA5-43EA-4A7E-B9E4-85AE892B7A6B}" destId="{C05999E5-50BE-477B-80C4-50FDF546318A}" srcOrd="0" destOrd="0" presId="urn:microsoft.com/office/officeart/2005/8/layout/matrix1"/>
    <dgm:cxn modelId="{4F7B1CB5-98C2-4110-B426-E44B96AEC906}" srcId="{F333E33D-2BE3-40C2-AD2D-A7A3343E06A8}" destId="{C1EC29CC-9695-4A0D-9710-20CB59296968}" srcOrd="0" destOrd="0" parTransId="{BA15CD9B-5D04-4571-AB7B-E4BCBD6696A0}" sibTransId="{D16FD8BE-70DD-40CE-AE49-DFC1324D1100}"/>
    <dgm:cxn modelId="{2B30454A-E65C-468E-A71D-BDA62E3AEC3F}" srcId="{F333E33D-2BE3-40C2-AD2D-A7A3343E06A8}" destId="{CFE636F4-BF7E-49C0-B473-AABCD552391B}" srcOrd="3" destOrd="0" parTransId="{E1645FDB-18D4-4046-B9F5-BE86FB490A6B}" sibTransId="{279FC0E9-8B5D-431A-8D76-BA4E43629C48}"/>
    <dgm:cxn modelId="{3EE738FE-DDBC-44B0-AC26-AEEBDFAEDA09}" type="presOf" srcId="{C68366FC-6AAC-4ACB-8604-18D4FF67452D}" destId="{306FD048-BDE7-4AD9-A7B1-C26652EC6BCA}" srcOrd="1" destOrd="0" presId="urn:microsoft.com/office/officeart/2005/8/layout/matrix1"/>
    <dgm:cxn modelId="{CBA20FE5-FB1B-4E8B-BEB6-A886C5210595}" srcId="{72FBBBA5-43EA-4A7E-B9E4-85AE892B7A6B}" destId="{F333E33D-2BE3-40C2-AD2D-A7A3343E06A8}" srcOrd="0" destOrd="0" parTransId="{7B5795BA-DAB9-4E40-AC69-5B8DFFD46F84}" sibTransId="{8C93A5A4-2350-4CBB-A90D-4C429609F063}"/>
    <dgm:cxn modelId="{33395CC5-AC04-4AA9-BAC5-B006D16F5C4C}" type="presOf" srcId="{C1EC29CC-9695-4A0D-9710-20CB59296968}" destId="{D455E592-F290-4790-A7BE-6D3AD2FD715C}" srcOrd="1" destOrd="0" presId="urn:microsoft.com/office/officeart/2005/8/layout/matrix1"/>
    <dgm:cxn modelId="{A81F4AF7-D16A-457E-955A-6E0278ED12B5}" type="presOf" srcId="{F333E33D-2BE3-40C2-AD2D-A7A3343E06A8}" destId="{0F3604E9-1A26-45B6-B08A-4776B761AF2C}" srcOrd="0" destOrd="0" presId="urn:microsoft.com/office/officeart/2005/8/layout/matrix1"/>
    <dgm:cxn modelId="{CC86F6B3-3FA2-4317-8A29-0EB2190FC7BB}" type="presOf" srcId="{CBB0B8AD-76DF-46F6-AABC-0185454CDFEF}" destId="{695429E5-548C-497F-BC03-3A99C5D60FF0}" srcOrd="0" destOrd="0" presId="urn:microsoft.com/office/officeart/2005/8/layout/matrix1"/>
    <dgm:cxn modelId="{48B76FEB-09DA-46E3-978F-8D3F81296B02}" type="presOf" srcId="{C68366FC-6AAC-4ACB-8604-18D4FF67452D}" destId="{7658AC52-8D88-49BA-9995-EC351A408310}" srcOrd="0" destOrd="0" presId="urn:microsoft.com/office/officeart/2005/8/layout/matrix1"/>
    <dgm:cxn modelId="{8D3DEA39-A42B-4ABD-BEDE-8F7F2469BB7A}" type="presParOf" srcId="{C05999E5-50BE-477B-80C4-50FDF546318A}" destId="{D6505799-576F-403D-8E40-88FEF00A53EA}" srcOrd="0" destOrd="0" presId="urn:microsoft.com/office/officeart/2005/8/layout/matrix1"/>
    <dgm:cxn modelId="{31DB78CB-6E3D-4038-9A2B-11E96A2FB619}" type="presParOf" srcId="{D6505799-576F-403D-8E40-88FEF00A53EA}" destId="{4474C03B-CF7F-4817-B4BA-2C269664FC51}" srcOrd="0" destOrd="0" presId="urn:microsoft.com/office/officeart/2005/8/layout/matrix1"/>
    <dgm:cxn modelId="{AC70746B-A852-432B-BBB3-17FCBD8E1553}" type="presParOf" srcId="{D6505799-576F-403D-8E40-88FEF00A53EA}" destId="{D455E592-F290-4790-A7BE-6D3AD2FD715C}" srcOrd="1" destOrd="0" presId="urn:microsoft.com/office/officeart/2005/8/layout/matrix1"/>
    <dgm:cxn modelId="{C9F7C140-BE8E-4B0F-83A6-4999D74D51E5}" type="presParOf" srcId="{D6505799-576F-403D-8E40-88FEF00A53EA}" destId="{695429E5-548C-497F-BC03-3A99C5D60FF0}" srcOrd="2" destOrd="0" presId="urn:microsoft.com/office/officeart/2005/8/layout/matrix1"/>
    <dgm:cxn modelId="{F00AAE34-DFC4-4690-B508-6D22193C2B58}" type="presParOf" srcId="{D6505799-576F-403D-8E40-88FEF00A53EA}" destId="{C1239441-DC97-4801-8C9F-D82A53D34838}" srcOrd="3" destOrd="0" presId="urn:microsoft.com/office/officeart/2005/8/layout/matrix1"/>
    <dgm:cxn modelId="{95EAD756-2B0D-41E3-AEDE-9574600CEB4B}" type="presParOf" srcId="{D6505799-576F-403D-8E40-88FEF00A53EA}" destId="{7658AC52-8D88-49BA-9995-EC351A408310}" srcOrd="4" destOrd="0" presId="urn:microsoft.com/office/officeart/2005/8/layout/matrix1"/>
    <dgm:cxn modelId="{356E4754-05E7-40B9-B615-249D7677AD36}" type="presParOf" srcId="{D6505799-576F-403D-8E40-88FEF00A53EA}" destId="{306FD048-BDE7-4AD9-A7B1-C26652EC6BCA}" srcOrd="5" destOrd="0" presId="urn:microsoft.com/office/officeart/2005/8/layout/matrix1"/>
    <dgm:cxn modelId="{C8DB17C3-C06B-47CC-933F-3C7E46FA2253}" type="presParOf" srcId="{D6505799-576F-403D-8E40-88FEF00A53EA}" destId="{177618EA-8BD4-424C-AE91-570B4C6311B1}" srcOrd="6" destOrd="0" presId="urn:microsoft.com/office/officeart/2005/8/layout/matrix1"/>
    <dgm:cxn modelId="{3F560133-8690-49CA-801A-50AF63C69052}" type="presParOf" srcId="{D6505799-576F-403D-8E40-88FEF00A53EA}" destId="{C0739C30-998C-4CC6-ACC9-B9DBEC778ECF}" srcOrd="7" destOrd="0" presId="urn:microsoft.com/office/officeart/2005/8/layout/matrix1"/>
    <dgm:cxn modelId="{D3B58DA4-1AB7-4E80-B1FF-ABCAC3F79F74}" type="presParOf" srcId="{C05999E5-50BE-477B-80C4-50FDF546318A}" destId="{0F3604E9-1A26-45B6-B08A-4776B761AF2C}" srcOrd="1" destOrd="0" presId="urn:microsoft.com/office/officeart/2005/8/layout/matrix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7E53CD8-DEA2-4C53-B9F2-6C8AE2375BF7}" type="doc">
      <dgm:prSet loTypeId="urn:microsoft.com/office/officeart/2005/8/layout/vList4#1" loCatId="list" qsTypeId="urn:microsoft.com/office/officeart/2005/8/quickstyle/simple4" qsCatId="simple" csTypeId="urn:microsoft.com/office/officeart/2005/8/colors/colorful3" csCatId="colorful" phldr="1"/>
      <dgm:spPr/>
      <dgm:t>
        <a:bodyPr/>
        <a:lstStyle/>
        <a:p>
          <a:endParaRPr lang="zh-CN" altLang="en-US"/>
        </a:p>
      </dgm:t>
    </dgm:pt>
    <dgm:pt modelId="{8EB3E5F3-10D7-4F31-807E-91807D195314}">
      <dgm:prSet phldrT="[文本]" custT="1"/>
      <dgm:spPr/>
      <dgm:t>
        <a:bodyPr/>
        <a:lstStyle/>
        <a:p>
          <a:pPr>
            <a:spcAft>
              <a:spcPts val="0"/>
            </a:spcAft>
          </a:pPr>
          <a:r>
            <a:rPr lang="en-US" altLang="zh-CN" sz="2000" b="1" dirty="0" smtClean="0">
              <a:latin typeface="微软雅黑" pitchFamily="34" charset="-122"/>
              <a:ea typeface="微软雅黑" pitchFamily="34" charset="-122"/>
            </a:rPr>
            <a:t>IE</a:t>
          </a:r>
          <a:r>
            <a:rPr lang="zh-CN" altLang="en-US" sz="2000" b="1" dirty="0" smtClean="0">
              <a:latin typeface="微软雅黑" pitchFamily="34" charset="-122"/>
              <a:ea typeface="微软雅黑" pitchFamily="34" charset="-122"/>
            </a:rPr>
            <a:t>平台</a:t>
          </a:r>
          <a:endParaRPr lang="zh-CN" altLang="en-US" sz="2000" b="1" dirty="0">
            <a:latin typeface="微软雅黑" pitchFamily="34" charset="-122"/>
            <a:ea typeface="微软雅黑" pitchFamily="34" charset="-122"/>
          </a:endParaRPr>
        </a:p>
      </dgm:t>
    </dgm:pt>
    <dgm:pt modelId="{BE1F8655-FD83-4F8E-AC59-E9B9646FA16E}" type="parTrans" cxnId="{81388894-F7CF-4BD9-BE54-A87790F994C0}">
      <dgm:prSet/>
      <dgm:spPr/>
      <dgm:t>
        <a:bodyPr/>
        <a:lstStyle/>
        <a:p>
          <a:endParaRPr lang="zh-CN" altLang="en-US" sz="2000">
            <a:latin typeface="微软雅黑" pitchFamily="34" charset="-122"/>
            <a:ea typeface="微软雅黑" pitchFamily="34" charset="-122"/>
          </a:endParaRPr>
        </a:p>
      </dgm:t>
    </dgm:pt>
    <dgm:pt modelId="{6ABEA1DD-8EED-4A04-9685-46701520F9A1}" type="sibTrans" cxnId="{81388894-F7CF-4BD9-BE54-A87790F994C0}">
      <dgm:prSet/>
      <dgm:spPr/>
      <dgm:t>
        <a:bodyPr/>
        <a:lstStyle/>
        <a:p>
          <a:endParaRPr lang="zh-CN" altLang="en-US" sz="2000">
            <a:latin typeface="微软雅黑" pitchFamily="34" charset="-122"/>
            <a:ea typeface="微软雅黑" pitchFamily="34" charset="-122"/>
          </a:endParaRPr>
        </a:p>
      </dgm:t>
    </dgm:pt>
    <dgm:pt modelId="{8E41C38D-EAF2-4373-A8A8-D0F1D827F32B}">
      <dgm:prSet phldrT="[文本]" custT="1"/>
      <dgm:spPr/>
      <dgm:t>
        <a:bodyPr/>
        <a:lstStyle/>
        <a:p>
          <a:pPr>
            <a:spcAft>
              <a:spcPct val="15000"/>
            </a:spcAft>
          </a:pPr>
          <a:r>
            <a:rPr lang="zh-CN" altLang="en-US" sz="1600" dirty="0" smtClean="0">
              <a:latin typeface="微软雅黑" pitchFamily="34" charset="-122"/>
              <a:ea typeface="微软雅黑" pitchFamily="34" charset="-122"/>
            </a:rPr>
            <a:t>集成所有通过平台的数据</a:t>
          </a:r>
          <a:endParaRPr lang="zh-CN" altLang="en-US" sz="1600" dirty="0">
            <a:latin typeface="微软雅黑" pitchFamily="34" charset="-122"/>
            <a:ea typeface="微软雅黑" pitchFamily="34" charset="-122"/>
          </a:endParaRPr>
        </a:p>
      </dgm:t>
    </dgm:pt>
    <dgm:pt modelId="{2D75D389-C301-45CA-B916-E24D0EC9DA1C}" type="parTrans" cxnId="{27E34FBE-957B-44CB-9204-EB6DFE3CF1B0}">
      <dgm:prSet/>
      <dgm:spPr/>
      <dgm:t>
        <a:bodyPr/>
        <a:lstStyle/>
        <a:p>
          <a:endParaRPr lang="zh-CN" altLang="en-US" sz="2000">
            <a:latin typeface="微软雅黑" pitchFamily="34" charset="-122"/>
            <a:ea typeface="微软雅黑" pitchFamily="34" charset="-122"/>
          </a:endParaRPr>
        </a:p>
      </dgm:t>
    </dgm:pt>
    <dgm:pt modelId="{5DDB73CF-B3CA-4F49-BAC7-FD39AD339B5F}" type="sibTrans" cxnId="{27E34FBE-957B-44CB-9204-EB6DFE3CF1B0}">
      <dgm:prSet/>
      <dgm:spPr/>
      <dgm:t>
        <a:bodyPr/>
        <a:lstStyle/>
        <a:p>
          <a:endParaRPr lang="zh-CN" altLang="en-US" sz="2000">
            <a:latin typeface="微软雅黑" pitchFamily="34" charset="-122"/>
            <a:ea typeface="微软雅黑" pitchFamily="34" charset="-122"/>
          </a:endParaRPr>
        </a:p>
      </dgm:t>
    </dgm:pt>
    <dgm:pt modelId="{973F6FE7-0ED2-4D68-AF65-E773D216C319}">
      <dgm:prSet phldrT="[文本]" custT="1"/>
      <dgm:spPr/>
      <dgm:t>
        <a:bodyPr/>
        <a:lstStyle/>
        <a:p>
          <a:pPr>
            <a:spcAft>
              <a:spcPts val="0"/>
            </a:spcAft>
          </a:pPr>
          <a:r>
            <a:rPr lang="zh-CN" altLang="en-US" sz="2000" b="1" dirty="0" smtClean="0">
              <a:latin typeface="微软雅黑" pitchFamily="34" charset="-122"/>
              <a:ea typeface="微软雅黑" pitchFamily="34" charset="-122"/>
            </a:rPr>
            <a:t>公共服务</a:t>
          </a:r>
          <a:endParaRPr lang="zh-CN" altLang="en-US" sz="2000" b="1" dirty="0">
            <a:latin typeface="微软雅黑" pitchFamily="34" charset="-122"/>
            <a:ea typeface="微软雅黑" pitchFamily="34" charset="-122"/>
          </a:endParaRPr>
        </a:p>
      </dgm:t>
    </dgm:pt>
    <dgm:pt modelId="{0CC09747-5005-4D78-8109-B2575685592B}" type="parTrans" cxnId="{060DBEE5-F75B-4C0C-8D7B-CF39D4E2FB16}">
      <dgm:prSet/>
      <dgm:spPr/>
      <dgm:t>
        <a:bodyPr/>
        <a:lstStyle/>
        <a:p>
          <a:endParaRPr lang="zh-CN" altLang="en-US" sz="2000">
            <a:latin typeface="微软雅黑" pitchFamily="34" charset="-122"/>
            <a:ea typeface="微软雅黑" pitchFamily="34" charset="-122"/>
          </a:endParaRPr>
        </a:p>
      </dgm:t>
    </dgm:pt>
    <dgm:pt modelId="{C6965649-02C2-40F1-9F8F-BF146F4F93AE}" type="sibTrans" cxnId="{060DBEE5-F75B-4C0C-8D7B-CF39D4E2FB16}">
      <dgm:prSet/>
      <dgm:spPr/>
      <dgm:t>
        <a:bodyPr/>
        <a:lstStyle/>
        <a:p>
          <a:endParaRPr lang="zh-CN" altLang="en-US" sz="2000">
            <a:latin typeface="微软雅黑" pitchFamily="34" charset="-122"/>
            <a:ea typeface="微软雅黑" pitchFamily="34" charset="-122"/>
          </a:endParaRPr>
        </a:p>
      </dgm:t>
    </dgm:pt>
    <dgm:pt modelId="{EF671D99-AA14-4607-9CEB-C95A0E3AE4D8}">
      <dgm:prSet phldrT="[文本]" custT="1"/>
      <dgm:spPr/>
      <dgm:t>
        <a:bodyPr/>
        <a:lstStyle/>
        <a:p>
          <a:pPr>
            <a:spcAft>
              <a:spcPct val="15000"/>
            </a:spcAft>
          </a:pPr>
          <a:r>
            <a:rPr lang="zh-CN" altLang="en-US" sz="1600" dirty="0" smtClean="0">
              <a:latin typeface="微软雅黑" pitchFamily="34" charset="-122"/>
              <a:ea typeface="微软雅黑" pitchFamily="34" charset="-122"/>
            </a:rPr>
            <a:t>统一管理跨系统的公共服务</a:t>
          </a:r>
          <a:endParaRPr lang="zh-CN" altLang="en-US" sz="1600" dirty="0">
            <a:latin typeface="微软雅黑" pitchFamily="34" charset="-122"/>
            <a:ea typeface="微软雅黑" pitchFamily="34" charset="-122"/>
          </a:endParaRPr>
        </a:p>
      </dgm:t>
    </dgm:pt>
    <dgm:pt modelId="{CB48714E-1393-4B3A-9BC5-25DD230C288E}" type="parTrans" cxnId="{4D9C6BAD-409A-4A38-A904-0A58D1D9AE9B}">
      <dgm:prSet/>
      <dgm:spPr/>
      <dgm:t>
        <a:bodyPr/>
        <a:lstStyle/>
        <a:p>
          <a:endParaRPr lang="zh-CN" altLang="en-US" sz="2000">
            <a:latin typeface="微软雅黑" pitchFamily="34" charset="-122"/>
            <a:ea typeface="微软雅黑" pitchFamily="34" charset="-122"/>
          </a:endParaRPr>
        </a:p>
      </dgm:t>
    </dgm:pt>
    <dgm:pt modelId="{0AD7625B-9167-48D7-AC94-54C52E47DF9A}" type="sibTrans" cxnId="{4D9C6BAD-409A-4A38-A904-0A58D1D9AE9B}">
      <dgm:prSet/>
      <dgm:spPr/>
      <dgm:t>
        <a:bodyPr/>
        <a:lstStyle/>
        <a:p>
          <a:endParaRPr lang="zh-CN" altLang="en-US" sz="2000">
            <a:latin typeface="微软雅黑" pitchFamily="34" charset="-122"/>
            <a:ea typeface="微软雅黑" pitchFamily="34" charset="-122"/>
          </a:endParaRPr>
        </a:p>
      </dgm:t>
    </dgm:pt>
    <dgm:pt modelId="{A83F35E3-6006-447A-A591-5D9CCA4B59AF}">
      <dgm:prSet phldrT="[文本]" custT="1"/>
      <dgm:spPr/>
      <dgm:t>
        <a:bodyPr/>
        <a:lstStyle/>
        <a:p>
          <a:pPr>
            <a:spcAft>
              <a:spcPts val="0"/>
            </a:spcAft>
          </a:pPr>
          <a:r>
            <a:rPr lang="en-US" altLang="zh-CN" sz="2000" b="1" dirty="0" smtClean="0">
              <a:latin typeface="微软雅黑" pitchFamily="34" charset="-122"/>
              <a:ea typeface="微软雅黑" pitchFamily="34" charset="-122"/>
            </a:rPr>
            <a:t>EMPI</a:t>
          </a:r>
          <a:endParaRPr lang="zh-CN" altLang="en-US" sz="2000" b="1" dirty="0">
            <a:latin typeface="微软雅黑" pitchFamily="34" charset="-122"/>
            <a:ea typeface="微软雅黑" pitchFamily="34" charset="-122"/>
          </a:endParaRPr>
        </a:p>
      </dgm:t>
    </dgm:pt>
    <dgm:pt modelId="{4AD9A733-E6FC-4F1B-B608-BA9310A64FCA}" type="parTrans" cxnId="{8255BB0D-1AA2-4386-BA7A-9C209696831E}">
      <dgm:prSet/>
      <dgm:spPr/>
      <dgm:t>
        <a:bodyPr/>
        <a:lstStyle/>
        <a:p>
          <a:endParaRPr lang="zh-CN" altLang="en-US" sz="2000">
            <a:latin typeface="微软雅黑" pitchFamily="34" charset="-122"/>
            <a:ea typeface="微软雅黑" pitchFamily="34" charset="-122"/>
          </a:endParaRPr>
        </a:p>
      </dgm:t>
    </dgm:pt>
    <dgm:pt modelId="{209C69F0-262A-4278-AB95-959BD34C84D6}" type="sibTrans" cxnId="{8255BB0D-1AA2-4386-BA7A-9C209696831E}">
      <dgm:prSet/>
      <dgm:spPr/>
      <dgm:t>
        <a:bodyPr/>
        <a:lstStyle/>
        <a:p>
          <a:endParaRPr lang="zh-CN" altLang="en-US" sz="2000">
            <a:latin typeface="微软雅黑" pitchFamily="34" charset="-122"/>
            <a:ea typeface="微软雅黑" pitchFamily="34" charset="-122"/>
          </a:endParaRPr>
        </a:p>
      </dgm:t>
    </dgm:pt>
    <dgm:pt modelId="{F831DBD7-DA9F-403F-8DC8-0A1BA25A8BEE}">
      <dgm:prSet phldrT="[文本]" custT="1"/>
      <dgm:spPr/>
      <dgm:t>
        <a:bodyPr/>
        <a:lstStyle/>
        <a:p>
          <a:pPr>
            <a:spcAft>
              <a:spcPct val="15000"/>
            </a:spcAft>
          </a:pPr>
          <a:r>
            <a:rPr lang="zh-CN" altLang="en-US" sz="1600" dirty="0" smtClean="0">
              <a:latin typeface="微软雅黑" pitchFamily="34" charset="-122"/>
              <a:ea typeface="微软雅黑" pitchFamily="34" charset="-122"/>
            </a:rPr>
            <a:t>统一管理病人主索引</a:t>
          </a:r>
          <a:endParaRPr lang="zh-CN" altLang="en-US" sz="1600" dirty="0">
            <a:latin typeface="微软雅黑" pitchFamily="34" charset="-122"/>
            <a:ea typeface="微软雅黑" pitchFamily="34" charset="-122"/>
          </a:endParaRPr>
        </a:p>
      </dgm:t>
    </dgm:pt>
    <dgm:pt modelId="{50540BD6-5BCE-4FFD-BDEF-5190E05EE10C}" type="parTrans" cxnId="{CE891265-9CE2-4B7A-8C15-46C142C6150D}">
      <dgm:prSet/>
      <dgm:spPr/>
      <dgm:t>
        <a:bodyPr/>
        <a:lstStyle/>
        <a:p>
          <a:endParaRPr lang="zh-CN" altLang="en-US" sz="2000">
            <a:latin typeface="微软雅黑" pitchFamily="34" charset="-122"/>
            <a:ea typeface="微软雅黑" pitchFamily="34" charset="-122"/>
          </a:endParaRPr>
        </a:p>
      </dgm:t>
    </dgm:pt>
    <dgm:pt modelId="{BA78A370-C9F6-4FA8-8474-424CEDDBA434}" type="sibTrans" cxnId="{CE891265-9CE2-4B7A-8C15-46C142C6150D}">
      <dgm:prSet/>
      <dgm:spPr/>
      <dgm:t>
        <a:bodyPr/>
        <a:lstStyle/>
        <a:p>
          <a:endParaRPr lang="zh-CN" altLang="en-US" sz="2000">
            <a:latin typeface="微软雅黑" pitchFamily="34" charset="-122"/>
            <a:ea typeface="微软雅黑" pitchFamily="34" charset="-122"/>
          </a:endParaRPr>
        </a:p>
      </dgm:t>
    </dgm:pt>
    <dgm:pt modelId="{481805DF-2455-4ACB-BC46-BC965FF4A849}">
      <dgm:prSet phldrT="[文本]" custT="1"/>
      <dgm:spPr/>
      <dgm:t>
        <a:bodyPr/>
        <a:lstStyle/>
        <a:p>
          <a:pPr>
            <a:spcAft>
              <a:spcPct val="15000"/>
            </a:spcAft>
          </a:pPr>
          <a:r>
            <a:rPr lang="zh-CN" altLang="en-US" sz="1600" dirty="0" smtClean="0">
              <a:latin typeface="微软雅黑" pitchFamily="34" charset="-122"/>
              <a:ea typeface="微软雅黑" pitchFamily="34" charset="-122"/>
            </a:rPr>
            <a:t>提供统一的临床数据存储，便于查询</a:t>
          </a:r>
          <a:endParaRPr lang="zh-CN" altLang="en-US" sz="1600" dirty="0">
            <a:latin typeface="微软雅黑" pitchFamily="34" charset="-122"/>
            <a:ea typeface="微软雅黑" pitchFamily="34" charset="-122"/>
          </a:endParaRPr>
        </a:p>
      </dgm:t>
    </dgm:pt>
    <dgm:pt modelId="{F8371046-FFE4-47E2-B568-000D1197D055}" type="parTrans" cxnId="{68244529-B6D5-40EE-962E-528A4873E88D}">
      <dgm:prSet/>
      <dgm:spPr/>
      <dgm:t>
        <a:bodyPr/>
        <a:lstStyle/>
        <a:p>
          <a:endParaRPr lang="zh-CN" altLang="en-US" sz="2000">
            <a:latin typeface="微软雅黑" pitchFamily="34" charset="-122"/>
            <a:ea typeface="微软雅黑" pitchFamily="34" charset="-122"/>
          </a:endParaRPr>
        </a:p>
      </dgm:t>
    </dgm:pt>
    <dgm:pt modelId="{9A39B1F3-46DC-44E3-BAD4-3BC8B3441A2F}" type="sibTrans" cxnId="{68244529-B6D5-40EE-962E-528A4873E88D}">
      <dgm:prSet/>
      <dgm:spPr/>
      <dgm:t>
        <a:bodyPr/>
        <a:lstStyle/>
        <a:p>
          <a:endParaRPr lang="zh-CN" altLang="en-US" sz="2000">
            <a:latin typeface="微软雅黑" pitchFamily="34" charset="-122"/>
            <a:ea typeface="微软雅黑" pitchFamily="34" charset="-122"/>
          </a:endParaRPr>
        </a:p>
      </dgm:t>
    </dgm:pt>
    <dgm:pt modelId="{33D6EA5E-D66B-4E2D-BDDC-F61AD8F39D8F}">
      <dgm:prSet custT="1"/>
      <dgm:spPr/>
      <dgm:t>
        <a:bodyPr/>
        <a:lstStyle/>
        <a:p>
          <a:pPr>
            <a:spcAft>
              <a:spcPct val="15000"/>
            </a:spcAft>
          </a:pPr>
          <a:r>
            <a:rPr lang="zh-CN" altLang="en-US" sz="1600" dirty="0" smtClean="0">
              <a:latin typeface="微软雅黑" pitchFamily="34" charset="-122"/>
              <a:ea typeface="微软雅黑" pitchFamily="34" charset="-122"/>
            </a:rPr>
            <a:t>为其他系统提供患者信息变更通知</a:t>
          </a:r>
          <a:endParaRPr lang="en-US" altLang="zh-CN" sz="1600" dirty="0">
            <a:latin typeface="微软雅黑" pitchFamily="34" charset="-122"/>
            <a:ea typeface="微软雅黑" pitchFamily="34" charset="-122"/>
          </a:endParaRPr>
        </a:p>
      </dgm:t>
    </dgm:pt>
    <dgm:pt modelId="{7111689F-4FA7-43FB-8653-0E3C8F49D3A5}" type="parTrans" cxnId="{A2DA8D68-BEB2-41A3-A506-32819DA9423B}">
      <dgm:prSet/>
      <dgm:spPr/>
      <dgm:t>
        <a:bodyPr/>
        <a:lstStyle/>
        <a:p>
          <a:endParaRPr lang="zh-CN" altLang="en-US" sz="2000">
            <a:latin typeface="微软雅黑" pitchFamily="34" charset="-122"/>
            <a:ea typeface="微软雅黑" pitchFamily="34" charset="-122"/>
          </a:endParaRPr>
        </a:p>
      </dgm:t>
    </dgm:pt>
    <dgm:pt modelId="{F7A315CA-F20B-4BCF-9687-754C77E9D44B}" type="sibTrans" cxnId="{A2DA8D68-BEB2-41A3-A506-32819DA9423B}">
      <dgm:prSet/>
      <dgm:spPr/>
      <dgm:t>
        <a:bodyPr/>
        <a:lstStyle/>
        <a:p>
          <a:endParaRPr lang="zh-CN" altLang="en-US" sz="2000">
            <a:latin typeface="微软雅黑" pitchFamily="34" charset="-122"/>
            <a:ea typeface="微软雅黑" pitchFamily="34" charset="-122"/>
          </a:endParaRPr>
        </a:p>
      </dgm:t>
    </dgm:pt>
    <dgm:pt modelId="{E9DEC84A-0B11-4E18-BC6D-8C70EE33A109}">
      <dgm:prSet phldrT="[文本]" custT="1"/>
      <dgm:spPr/>
      <dgm:t>
        <a:bodyPr/>
        <a:lstStyle/>
        <a:p>
          <a:pPr>
            <a:spcAft>
              <a:spcPts val="0"/>
            </a:spcAft>
          </a:pPr>
          <a:r>
            <a:rPr lang="zh-CN" altLang="en-US" sz="2000" b="1" dirty="0" smtClean="0">
              <a:latin typeface="微软雅黑" pitchFamily="34" charset="-122"/>
              <a:ea typeface="微软雅黑" pitchFamily="34" charset="-122"/>
            </a:rPr>
            <a:t>临床数据中心</a:t>
          </a:r>
          <a:r>
            <a:rPr lang="en-US" altLang="zh-CN" sz="2000" b="1" dirty="0" smtClean="0">
              <a:latin typeface="微软雅黑" pitchFamily="34" charset="-122"/>
              <a:ea typeface="微软雅黑" pitchFamily="34" charset="-122"/>
            </a:rPr>
            <a:t>(CDR)</a:t>
          </a:r>
          <a:endParaRPr lang="zh-CN" altLang="en-US" sz="2000" b="1" dirty="0">
            <a:latin typeface="微软雅黑" pitchFamily="34" charset="-122"/>
            <a:ea typeface="微软雅黑" pitchFamily="34" charset="-122"/>
          </a:endParaRPr>
        </a:p>
      </dgm:t>
    </dgm:pt>
    <dgm:pt modelId="{9686500E-2A62-422D-8AD4-E5FC8D2D78F1}" type="parTrans" cxnId="{6C358572-67AC-48A6-B710-90B5FC082370}">
      <dgm:prSet/>
      <dgm:spPr/>
      <dgm:t>
        <a:bodyPr/>
        <a:lstStyle/>
        <a:p>
          <a:endParaRPr lang="zh-CN" altLang="en-US" sz="2000">
            <a:latin typeface="微软雅黑" pitchFamily="34" charset="-122"/>
            <a:ea typeface="微软雅黑" pitchFamily="34" charset="-122"/>
          </a:endParaRPr>
        </a:p>
      </dgm:t>
    </dgm:pt>
    <dgm:pt modelId="{806500AC-A2CE-4705-B961-309FEBF0CE99}" type="sibTrans" cxnId="{6C358572-67AC-48A6-B710-90B5FC082370}">
      <dgm:prSet/>
      <dgm:spPr/>
      <dgm:t>
        <a:bodyPr/>
        <a:lstStyle/>
        <a:p>
          <a:endParaRPr lang="zh-CN" altLang="en-US" sz="2000">
            <a:latin typeface="微软雅黑" pitchFamily="34" charset="-122"/>
            <a:ea typeface="微软雅黑" pitchFamily="34" charset="-122"/>
          </a:endParaRPr>
        </a:p>
      </dgm:t>
    </dgm:pt>
    <dgm:pt modelId="{0A94F3EB-7E50-4D9B-9AB8-83BA7B7DE1E8}">
      <dgm:prSet custT="1"/>
      <dgm:spPr/>
      <dgm:t>
        <a:bodyPr/>
        <a:lstStyle/>
        <a:p>
          <a:pPr>
            <a:spcAft>
              <a:spcPct val="15000"/>
            </a:spcAft>
          </a:pPr>
          <a:r>
            <a:rPr lang="zh-CN" altLang="en-US" sz="1600" dirty="0" smtClean="0">
              <a:latin typeface="微软雅黑" pitchFamily="34" charset="-122"/>
              <a:ea typeface="微软雅黑" pitchFamily="34" charset="-122"/>
            </a:rPr>
            <a:t>支持统一视图，供各业务系统使用</a:t>
          </a:r>
          <a:endParaRPr lang="zh-CN" altLang="en-US" sz="1600" dirty="0">
            <a:latin typeface="微软雅黑" pitchFamily="34" charset="-122"/>
            <a:ea typeface="微软雅黑" pitchFamily="34" charset="-122"/>
          </a:endParaRPr>
        </a:p>
      </dgm:t>
    </dgm:pt>
    <dgm:pt modelId="{C3FB1B3A-80B3-46DC-B830-A43F449C01AF}" type="parTrans" cxnId="{A930D689-0C6F-47C6-9752-4770971248AE}">
      <dgm:prSet/>
      <dgm:spPr/>
      <dgm:t>
        <a:bodyPr/>
        <a:lstStyle/>
        <a:p>
          <a:endParaRPr lang="zh-CN" altLang="en-US" sz="2000">
            <a:latin typeface="微软雅黑" pitchFamily="34" charset="-122"/>
            <a:ea typeface="微软雅黑" pitchFamily="34" charset="-122"/>
          </a:endParaRPr>
        </a:p>
      </dgm:t>
    </dgm:pt>
    <dgm:pt modelId="{F6EE37C1-16F9-4608-8D78-8AC6E0A826C3}" type="sibTrans" cxnId="{A930D689-0C6F-47C6-9752-4770971248AE}">
      <dgm:prSet/>
      <dgm:spPr/>
      <dgm:t>
        <a:bodyPr/>
        <a:lstStyle/>
        <a:p>
          <a:endParaRPr lang="zh-CN" altLang="en-US" sz="2000">
            <a:latin typeface="微软雅黑" pitchFamily="34" charset="-122"/>
            <a:ea typeface="微软雅黑" pitchFamily="34" charset="-122"/>
          </a:endParaRPr>
        </a:p>
      </dgm:t>
    </dgm:pt>
    <dgm:pt modelId="{7EDFBC1E-A276-458E-8FEE-0342B4B2CFE7}">
      <dgm:prSet phldrT="[文本]" custT="1"/>
      <dgm:spPr/>
      <dgm:t>
        <a:bodyPr/>
        <a:lstStyle/>
        <a:p>
          <a:pPr>
            <a:spcAft>
              <a:spcPct val="15000"/>
            </a:spcAft>
          </a:pPr>
          <a:endParaRPr lang="zh-CN" altLang="en-US" sz="1600" dirty="0">
            <a:latin typeface="微软雅黑" pitchFamily="34" charset="-122"/>
            <a:ea typeface="微软雅黑" pitchFamily="34" charset="-122"/>
          </a:endParaRPr>
        </a:p>
      </dgm:t>
    </dgm:pt>
    <dgm:pt modelId="{A4A1ADAF-5852-4A8C-9A86-7EA7EB2DDF19}" type="parTrans" cxnId="{E0131ED3-F73D-4BC3-8700-4AC435BC98C0}">
      <dgm:prSet/>
      <dgm:spPr/>
      <dgm:t>
        <a:bodyPr/>
        <a:lstStyle/>
        <a:p>
          <a:endParaRPr lang="zh-CN" altLang="en-US"/>
        </a:p>
      </dgm:t>
    </dgm:pt>
    <dgm:pt modelId="{AAD41584-2F7A-4B17-96E5-C57FE019A500}" type="sibTrans" cxnId="{E0131ED3-F73D-4BC3-8700-4AC435BC98C0}">
      <dgm:prSet/>
      <dgm:spPr/>
      <dgm:t>
        <a:bodyPr/>
        <a:lstStyle/>
        <a:p>
          <a:endParaRPr lang="zh-CN" altLang="en-US"/>
        </a:p>
      </dgm:t>
    </dgm:pt>
    <dgm:pt modelId="{11267396-5976-413C-90DC-99D203451000}" type="pres">
      <dgm:prSet presAssocID="{C7E53CD8-DEA2-4C53-B9F2-6C8AE2375BF7}" presName="linear" presStyleCnt="0">
        <dgm:presLayoutVars>
          <dgm:dir/>
          <dgm:resizeHandles val="exact"/>
        </dgm:presLayoutVars>
      </dgm:prSet>
      <dgm:spPr/>
      <dgm:t>
        <a:bodyPr/>
        <a:lstStyle/>
        <a:p>
          <a:endParaRPr lang="zh-CN" altLang="en-US"/>
        </a:p>
      </dgm:t>
    </dgm:pt>
    <dgm:pt modelId="{623EB285-9F49-4B8F-A69F-C967C08F64E2}" type="pres">
      <dgm:prSet presAssocID="{8EB3E5F3-10D7-4F31-807E-91807D195314}" presName="comp" presStyleCnt="0"/>
      <dgm:spPr/>
    </dgm:pt>
    <dgm:pt modelId="{0AD341BB-9B49-4FF8-86AF-65F75F017A75}" type="pres">
      <dgm:prSet presAssocID="{8EB3E5F3-10D7-4F31-807E-91807D195314}" presName="box" presStyleLbl="node1" presStyleIdx="0" presStyleCnt="4"/>
      <dgm:spPr>
        <a:prstGeom prst="rect">
          <a:avLst/>
        </a:prstGeom>
      </dgm:spPr>
      <dgm:t>
        <a:bodyPr/>
        <a:lstStyle/>
        <a:p>
          <a:endParaRPr lang="zh-CN" altLang="en-US"/>
        </a:p>
      </dgm:t>
    </dgm:pt>
    <dgm:pt modelId="{18654019-B66F-4680-B4F6-4FC58F0487CC}" type="pres">
      <dgm:prSet presAssocID="{8EB3E5F3-10D7-4F31-807E-91807D195314}" presName="img" presStyleLbl="fgImgPlace1" presStyleIdx="0" presStyleCnt="4"/>
      <dgm:spPr>
        <a:blipFill>
          <a:blip xmlns:r="http://schemas.openxmlformats.org/officeDocument/2006/relationships" r:embed="rId1" cstate="screen">
            <a:extLst/>
          </a:blip>
          <a:srcRect/>
          <a:stretch>
            <a:fillRect t="-4000" b="-4000"/>
          </a:stretch>
        </a:blipFill>
      </dgm:spPr>
      <dgm:t>
        <a:bodyPr/>
        <a:lstStyle/>
        <a:p>
          <a:endParaRPr lang="zh-CN" altLang="en-US"/>
        </a:p>
      </dgm:t>
    </dgm:pt>
    <dgm:pt modelId="{9C62E03A-419E-41E0-AA68-CE93C0F8213A}" type="pres">
      <dgm:prSet presAssocID="{8EB3E5F3-10D7-4F31-807E-91807D195314}" presName="text" presStyleLbl="node1" presStyleIdx="0" presStyleCnt="4">
        <dgm:presLayoutVars>
          <dgm:bulletEnabled val="1"/>
        </dgm:presLayoutVars>
      </dgm:prSet>
      <dgm:spPr/>
      <dgm:t>
        <a:bodyPr/>
        <a:lstStyle/>
        <a:p>
          <a:endParaRPr lang="zh-CN" altLang="en-US"/>
        </a:p>
      </dgm:t>
    </dgm:pt>
    <dgm:pt modelId="{B4E16659-B8BA-4584-B69F-8C1BEEA81B87}" type="pres">
      <dgm:prSet presAssocID="{6ABEA1DD-8EED-4A04-9685-46701520F9A1}" presName="spacer" presStyleCnt="0"/>
      <dgm:spPr/>
    </dgm:pt>
    <dgm:pt modelId="{69F6E7E5-A300-48D7-9936-8DB6C3E5AB79}" type="pres">
      <dgm:prSet presAssocID="{973F6FE7-0ED2-4D68-AF65-E773D216C319}" presName="comp" presStyleCnt="0"/>
      <dgm:spPr/>
    </dgm:pt>
    <dgm:pt modelId="{0A4D45E4-45A4-4883-BA48-F33387775936}" type="pres">
      <dgm:prSet presAssocID="{973F6FE7-0ED2-4D68-AF65-E773D216C319}" presName="box" presStyleLbl="node1" presStyleIdx="1" presStyleCnt="4" custLinFactY="100000" custLinFactNeighborX="5087" custLinFactNeighborY="159811"/>
      <dgm:spPr>
        <a:prstGeom prst="rect">
          <a:avLst/>
        </a:prstGeom>
      </dgm:spPr>
      <dgm:t>
        <a:bodyPr/>
        <a:lstStyle/>
        <a:p>
          <a:endParaRPr lang="zh-CN" altLang="en-US"/>
        </a:p>
      </dgm:t>
    </dgm:pt>
    <dgm:pt modelId="{FDA12626-51DC-4FCD-ABAA-EE76FF61D312}" type="pres">
      <dgm:prSet presAssocID="{973F6FE7-0ED2-4D68-AF65-E773D216C319}" presName="img" presStyleLbl="fgImgPlace1" presStyleIdx="1" presStyleCnt="4" custLinFactY="100000" custLinFactNeighborX="5836" custLinFactNeighborY="174228"/>
      <dgm:spPr>
        <a:blipFill>
          <a:blip xmlns:r="http://schemas.openxmlformats.org/officeDocument/2006/relationships" r:embed="rId2" cstate="email">
            <a:extLst/>
          </a:blip>
          <a:srcRect/>
          <a:stretch>
            <a:fillRect/>
          </a:stretch>
        </a:blipFill>
      </dgm:spPr>
      <dgm:t>
        <a:bodyPr/>
        <a:lstStyle/>
        <a:p>
          <a:endParaRPr lang="zh-CN" altLang="en-US"/>
        </a:p>
      </dgm:t>
    </dgm:pt>
    <dgm:pt modelId="{E1720664-11FE-499A-8C5A-A3534A10D8EE}" type="pres">
      <dgm:prSet presAssocID="{973F6FE7-0ED2-4D68-AF65-E773D216C319}" presName="text" presStyleLbl="node1" presStyleIdx="1" presStyleCnt="4">
        <dgm:presLayoutVars>
          <dgm:bulletEnabled val="1"/>
        </dgm:presLayoutVars>
      </dgm:prSet>
      <dgm:spPr/>
      <dgm:t>
        <a:bodyPr/>
        <a:lstStyle/>
        <a:p>
          <a:endParaRPr lang="zh-CN" altLang="en-US"/>
        </a:p>
      </dgm:t>
    </dgm:pt>
    <dgm:pt modelId="{4EF5ABA1-FCDE-4DEA-A9C7-F34E0BC4FAF1}" type="pres">
      <dgm:prSet presAssocID="{C6965649-02C2-40F1-9F8F-BF146F4F93AE}" presName="spacer" presStyleCnt="0"/>
      <dgm:spPr/>
    </dgm:pt>
    <dgm:pt modelId="{A1EB5CA9-3741-4C3E-9689-F02715E8E591}" type="pres">
      <dgm:prSet presAssocID="{A83F35E3-6006-447A-A591-5D9CCA4B59AF}" presName="comp" presStyleCnt="0"/>
      <dgm:spPr/>
    </dgm:pt>
    <dgm:pt modelId="{E4B2412F-F172-498E-9B51-984B8046DB99}" type="pres">
      <dgm:prSet presAssocID="{A83F35E3-6006-447A-A591-5D9CCA4B59AF}" presName="box" presStyleLbl="node1" presStyleIdx="2" presStyleCnt="4" custLinFactY="-11048" custLinFactNeighborY="-100000"/>
      <dgm:spPr>
        <a:prstGeom prst="rect">
          <a:avLst/>
        </a:prstGeom>
      </dgm:spPr>
      <dgm:t>
        <a:bodyPr/>
        <a:lstStyle/>
        <a:p>
          <a:endParaRPr lang="zh-CN" altLang="en-US"/>
        </a:p>
      </dgm:t>
    </dgm:pt>
    <dgm:pt modelId="{BFDFF366-67C8-407B-B53C-0053E952B820}" type="pres">
      <dgm:prSet presAssocID="{A83F35E3-6006-447A-A591-5D9CCA4B59AF}" presName="img" presStyleLbl="fgImgPlace1" presStyleIdx="2" presStyleCnt="4" custLinFactY="-38810" custLinFactNeighborX="3550" custLinFactNeighborY="-100000"/>
      <dgm:spPr>
        <a:blipFill>
          <a:blip xmlns:r="http://schemas.openxmlformats.org/officeDocument/2006/relationships" r:embed="rId3" cstate="email">
            <a:extLst/>
          </a:blip>
          <a:srcRect/>
          <a:stretch>
            <a:fillRect/>
          </a:stretch>
        </a:blipFill>
      </dgm:spPr>
      <dgm:t>
        <a:bodyPr/>
        <a:lstStyle/>
        <a:p>
          <a:endParaRPr lang="zh-CN" altLang="en-US"/>
        </a:p>
      </dgm:t>
    </dgm:pt>
    <dgm:pt modelId="{988E6257-B705-4355-BD55-2EA1B96FBCCE}" type="pres">
      <dgm:prSet presAssocID="{A83F35E3-6006-447A-A591-5D9CCA4B59AF}" presName="text" presStyleLbl="node1" presStyleIdx="2" presStyleCnt="4">
        <dgm:presLayoutVars>
          <dgm:bulletEnabled val="1"/>
        </dgm:presLayoutVars>
      </dgm:prSet>
      <dgm:spPr/>
      <dgm:t>
        <a:bodyPr/>
        <a:lstStyle/>
        <a:p>
          <a:endParaRPr lang="zh-CN" altLang="en-US"/>
        </a:p>
      </dgm:t>
    </dgm:pt>
    <dgm:pt modelId="{9380B42D-1667-4E3B-967F-C5BC9DF6034D}" type="pres">
      <dgm:prSet presAssocID="{209C69F0-262A-4278-AB95-959BD34C84D6}" presName="spacer" presStyleCnt="0"/>
      <dgm:spPr/>
    </dgm:pt>
    <dgm:pt modelId="{8D886906-73C3-4286-9B7C-C4951325AC38}" type="pres">
      <dgm:prSet presAssocID="{E9DEC84A-0B11-4E18-BC6D-8C70EE33A109}" presName="comp" presStyleCnt="0"/>
      <dgm:spPr/>
    </dgm:pt>
    <dgm:pt modelId="{567804D6-67BC-4EA1-A51A-4DA611FB3895}" type="pres">
      <dgm:prSet presAssocID="{E9DEC84A-0B11-4E18-BC6D-8C70EE33A109}" presName="box" presStyleLbl="node1" presStyleIdx="3" presStyleCnt="4" custLinFactY="-8403" custLinFactNeighborY="-100000"/>
      <dgm:spPr>
        <a:prstGeom prst="rect">
          <a:avLst/>
        </a:prstGeom>
      </dgm:spPr>
      <dgm:t>
        <a:bodyPr/>
        <a:lstStyle/>
        <a:p>
          <a:endParaRPr lang="zh-CN" altLang="en-US"/>
        </a:p>
      </dgm:t>
    </dgm:pt>
    <dgm:pt modelId="{DDFE31B8-7341-45B8-9957-F1C082F2A475}" type="pres">
      <dgm:prSet presAssocID="{E9DEC84A-0B11-4E18-BC6D-8C70EE33A109}" presName="img" presStyleLbl="fgImgPlace1" presStyleIdx="3" presStyleCnt="4" custLinFactY="-35504" custLinFactNeighborX="3550" custLinFactNeighborY="-100000"/>
      <dgm:spPr>
        <a:blipFill>
          <a:blip xmlns:r="http://schemas.openxmlformats.org/officeDocument/2006/relationships" r:embed="rId4" cstate="email">
            <a:extLst/>
          </a:blip>
          <a:srcRect/>
          <a:stretch>
            <a:fillRect l="-1000" r="-1000"/>
          </a:stretch>
        </a:blipFill>
      </dgm:spPr>
      <dgm:t>
        <a:bodyPr/>
        <a:lstStyle/>
        <a:p>
          <a:endParaRPr lang="zh-CN" altLang="en-US"/>
        </a:p>
      </dgm:t>
    </dgm:pt>
    <dgm:pt modelId="{F2E7AC6A-9E94-436B-BA5F-F1A1D416033A}" type="pres">
      <dgm:prSet presAssocID="{E9DEC84A-0B11-4E18-BC6D-8C70EE33A109}" presName="text" presStyleLbl="node1" presStyleIdx="3" presStyleCnt="4">
        <dgm:presLayoutVars>
          <dgm:bulletEnabled val="1"/>
        </dgm:presLayoutVars>
      </dgm:prSet>
      <dgm:spPr/>
      <dgm:t>
        <a:bodyPr/>
        <a:lstStyle/>
        <a:p>
          <a:endParaRPr lang="zh-CN" altLang="en-US"/>
        </a:p>
      </dgm:t>
    </dgm:pt>
  </dgm:ptLst>
  <dgm:cxnLst>
    <dgm:cxn modelId="{8255BB0D-1AA2-4386-BA7A-9C209696831E}" srcId="{C7E53CD8-DEA2-4C53-B9F2-6C8AE2375BF7}" destId="{A83F35E3-6006-447A-A591-5D9CCA4B59AF}" srcOrd="2" destOrd="0" parTransId="{4AD9A733-E6FC-4F1B-B608-BA9310A64FCA}" sibTransId="{209C69F0-262A-4278-AB95-959BD34C84D6}"/>
    <dgm:cxn modelId="{6F766D48-7E64-4E79-9858-D634111E8BDC}" type="presOf" srcId="{F831DBD7-DA9F-403F-8DC8-0A1BA25A8BEE}" destId="{E4B2412F-F172-498E-9B51-984B8046DB99}" srcOrd="0" destOrd="1" presId="urn:microsoft.com/office/officeart/2005/8/layout/vList4#1"/>
    <dgm:cxn modelId="{89FEA656-AF62-436F-A537-F51B4D909C99}" type="presOf" srcId="{F831DBD7-DA9F-403F-8DC8-0A1BA25A8BEE}" destId="{988E6257-B705-4355-BD55-2EA1B96FBCCE}" srcOrd="1" destOrd="1" presId="urn:microsoft.com/office/officeart/2005/8/layout/vList4#1"/>
    <dgm:cxn modelId="{9966E331-76AD-4137-8FF7-D651E61A936B}" type="presOf" srcId="{481805DF-2455-4ACB-BC46-BC965FF4A849}" destId="{567804D6-67BC-4EA1-A51A-4DA611FB3895}" srcOrd="0" destOrd="1" presId="urn:microsoft.com/office/officeart/2005/8/layout/vList4#1"/>
    <dgm:cxn modelId="{CD415F98-2108-4850-BFB5-90010D9588A5}" type="presOf" srcId="{A83F35E3-6006-447A-A591-5D9CCA4B59AF}" destId="{988E6257-B705-4355-BD55-2EA1B96FBCCE}" srcOrd="1" destOrd="0" presId="urn:microsoft.com/office/officeart/2005/8/layout/vList4#1"/>
    <dgm:cxn modelId="{27E34FBE-957B-44CB-9204-EB6DFE3CF1B0}" srcId="{8EB3E5F3-10D7-4F31-807E-91807D195314}" destId="{8E41C38D-EAF2-4373-A8A8-D0F1D827F32B}" srcOrd="0" destOrd="0" parTransId="{2D75D389-C301-45CA-B916-E24D0EC9DA1C}" sibTransId="{5DDB73CF-B3CA-4F49-BAC7-FD39AD339B5F}"/>
    <dgm:cxn modelId="{BAFF0DD2-0A3D-4593-8193-9FCA2155D5E8}" type="presOf" srcId="{8E41C38D-EAF2-4373-A8A8-D0F1D827F32B}" destId="{9C62E03A-419E-41E0-AA68-CE93C0F8213A}" srcOrd="1" destOrd="1" presId="urn:microsoft.com/office/officeart/2005/8/layout/vList4#1"/>
    <dgm:cxn modelId="{2BC32240-1CDE-4104-BEBB-03F978CBE7AD}" type="presOf" srcId="{7EDFBC1E-A276-458E-8FEE-0342B4B2CFE7}" destId="{E1720664-11FE-499A-8C5A-A3534A10D8EE}" srcOrd="1" destOrd="2" presId="urn:microsoft.com/office/officeart/2005/8/layout/vList4#1"/>
    <dgm:cxn modelId="{7F4AA196-76B6-4BB0-9A7A-DCED067821CB}" type="presOf" srcId="{A83F35E3-6006-447A-A591-5D9CCA4B59AF}" destId="{E4B2412F-F172-498E-9B51-984B8046DB99}" srcOrd="0" destOrd="0" presId="urn:microsoft.com/office/officeart/2005/8/layout/vList4#1"/>
    <dgm:cxn modelId="{EF6F5F61-B3D4-4F17-BF79-0529C56AF4E6}" type="presOf" srcId="{481805DF-2455-4ACB-BC46-BC965FF4A849}" destId="{F2E7AC6A-9E94-436B-BA5F-F1A1D416033A}" srcOrd="1" destOrd="1" presId="urn:microsoft.com/office/officeart/2005/8/layout/vList4#1"/>
    <dgm:cxn modelId="{222C0152-7F0B-4564-B8E0-AB33124B5E8F}" type="presOf" srcId="{0A94F3EB-7E50-4D9B-9AB8-83BA7B7DE1E8}" destId="{F2E7AC6A-9E94-436B-BA5F-F1A1D416033A}" srcOrd="1" destOrd="2" presId="urn:microsoft.com/office/officeart/2005/8/layout/vList4#1"/>
    <dgm:cxn modelId="{AD337FA8-1D44-4508-9A6B-FAAFABDB2178}" type="presOf" srcId="{EF671D99-AA14-4607-9CEB-C95A0E3AE4D8}" destId="{E1720664-11FE-499A-8C5A-A3534A10D8EE}" srcOrd="1" destOrd="1" presId="urn:microsoft.com/office/officeart/2005/8/layout/vList4#1"/>
    <dgm:cxn modelId="{6C358572-67AC-48A6-B710-90B5FC082370}" srcId="{C7E53CD8-DEA2-4C53-B9F2-6C8AE2375BF7}" destId="{E9DEC84A-0B11-4E18-BC6D-8C70EE33A109}" srcOrd="3" destOrd="0" parTransId="{9686500E-2A62-422D-8AD4-E5FC8D2D78F1}" sibTransId="{806500AC-A2CE-4705-B961-309FEBF0CE99}"/>
    <dgm:cxn modelId="{E0131ED3-F73D-4BC3-8700-4AC435BC98C0}" srcId="{973F6FE7-0ED2-4D68-AF65-E773D216C319}" destId="{7EDFBC1E-A276-458E-8FEE-0342B4B2CFE7}" srcOrd="1" destOrd="0" parTransId="{A4A1ADAF-5852-4A8C-9A86-7EA7EB2DDF19}" sibTransId="{AAD41584-2F7A-4B17-96E5-C57FE019A500}"/>
    <dgm:cxn modelId="{CF7CC7CF-F2F8-4BD6-A89E-F7BD0618EE5C}" type="presOf" srcId="{33D6EA5E-D66B-4E2D-BDDC-F61AD8F39D8F}" destId="{E4B2412F-F172-498E-9B51-984B8046DB99}" srcOrd="0" destOrd="2" presId="urn:microsoft.com/office/officeart/2005/8/layout/vList4#1"/>
    <dgm:cxn modelId="{BF5D4B83-95B9-4A08-BBD4-281CF7AF7465}" type="presOf" srcId="{973F6FE7-0ED2-4D68-AF65-E773D216C319}" destId="{0A4D45E4-45A4-4883-BA48-F33387775936}" srcOrd="0" destOrd="0" presId="urn:microsoft.com/office/officeart/2005/8/layout/vList4#1"/>
    <dgm:cxn modelId="{FEADAD4C-D80B-48A5-ACAF-D5D8ECDC057F}" type="presOf" srcId="{EF671D99-AA14-4607-9CEB-C95A0E3AE4D8}" destId="{0A4D45E4-45A4-4883-BA48-F33387775936}" srcOrd="0" destOrd="1" presId="urn:microsoft.com/office/officeart/2005/8/layout/vList4#1"/>
    <dgm:cxn modelId="{4D9C6BAD-409A-4A38-A904-0A58D1D9AE9B}" srcId="{973F6FE7-0ED2-4D68-AF65-E773D216C319}" destId="{EF671D99-AA14-4607-9CEB-C95A0E3AE4D8}" srcOrd="0" destOrd="0" parTransId="{CB48714E-1393-4B3A-9BC5-25DD230C288E}" sibTransId="{0AD7625B-9167-48D7-AC94-54C52E47DF9A}"/>
    <dgm:cxn modelId="{FBD26FFC-A8C5-4303-9313-FA5A323C60E0}" type="presOf" srcId="{8EB3E5F3-10D7-4F31-807E-91807D195314}" destId="{9C62E03A-419E-41E0-AA68-CE93C0F8213A}" srcOrd="1" destOrd="0" presId="urn:microsoft.com/office/officeart/2005/8/layout/vList4#1"/>
    <dgm:cxn modelId="{C7D81487-0417-4AD1-B5B1-B8FE4D49CE46}" type="presOf" srcId="{0A94F3EB-7E50-4D9B-9AB8-83BA7B7DE1E8}" destId="{567804D6-67BC-4EA1-A51A-4DA611FB3895}" srcOrd="0" destOrd="2" presId="urn:microsoft.com/office/officeart/2005/8/layout/vList4#1"/>
    <dgm:cxn modelId="{A930D689-0C6F-47C6-9752-4770971248AE}" srcId="{E9DEC84A-0B11-4E18-BC6D-8C70EE33A109}" destId="{0A94F3EB-7E50-4D9B-9AB8-83BA7B7DE1E8}" srcOrd="1" destOrd="0" parTransId="{C3FB1B3A-80B3-46DC-B830-A43F449C01AF}" sibTransId="{F6EE37C1-16F9-4608-8D78-8AC6E0A826C3}"/>
    <dgm:cxn modelId="{5A6B660A-6B49-43A1-A4CB-C6A98E5D4DE4}" type="presOf" srcId="{973F6FE7-0ED2-4D68-AF65-E773D216C319}" destId="{E1720664-11FE-499A-8C5A-A3534A10D8EE}" srcOrd="1" destOrd="0" presId="urn:microsoft.com/office/officeart/2005/8/layout/vList4#1"/>
    <dgm:cxn modelId="{A2DA8D68-BEB2-41A3-A506-32819DA9423B}" srcId="{A83F35E3-6006-447A-A591-5D9CCA4B59AF}" destId="{33D6EA5E-D66B-4E2D-BDDC-F61AD8F39D8F}" srcOrd="1" destOrd="0" parTransId="{7111689F-4FA7-43FB-8653-0E3C8F49D3A5}" sibTransId="{F7A315CA-F20B-4BCF-9687-754C77E9D44B}"/>
    <dgm:cxn modelId="{5AD8706E-C5E9-427E-B274-0819B727DD99}" type="presOf" srcId="{E9DEC84A-0B11-4E18-BC6D-8C70EE33A109}" destId="{567804D6-67BC-4EA1-A51A-4DA611FB3895}" srcOrd="0" destOrd="0" presId="urn:microsoft.com/office/officeart/2005/8/layout/vList4#1"/>
    <dgm:cxn modelId="{D0C1539F-638B-4581-8460-CFEEA0D7DE92}" type="presOf" srcId="{8E41C38D-EAF2-4373-A8A8-D0F1D827F32B}" destId="{0AD341BB-9B49-4FF8-86AF-65F75F017A75}" srcOrd="0" destOrd="1" presId="urn:microsoft.com/office/officeart/2005/8/layout/vList4#1"/>
    <dgm:cxn modelId="{09E45092-D2AA-45F9-9CA2-630A65641E20}" type="presOf" srcId="{33D6EA5E-D66B-4E2D-BDDC-F61AD8F39D8F}" destId="{988E6257-B705-4355-BD55-2EA1B96FBCCE}" srcOrd="1" destOrd="2" presId="urn:microsoft.com/office/officeart/2005/8/layout/vList4#1"/>
    <dgm:cxn modelId="{3DC5FF92-DF97-4896-ABDB-D8E43A24FD46}" type="presOf" srcId="{8EB3E5F3-10D7-4F31-807E-91807D195314}" destId="{0AD341BB-9B49-4FF8-86AF-65F75F017A75}" srcOrd="0" destOrd="0" presId="urn:microsoft.com/office/officeart/2005/8/layout/vList4#1"/>
    <dgm:cxn modelId="{81388894-F7CF-4BD9-BE54-A87790F994C0}" srcId="{C7E53CD8-DEA2-4C53-B9F2-6C8AE2375BF7}" destId="{8EB3E5F3-10D7-4F31-807E-91807D195314}" srcOrd="0" destOrd="0" parTransId="{BE1F8655-FD83-4F8E-AC59-E9B9646FA16E}" sibTransId="{6ABEA1DD-8EED-4A04-9685-46701520F9A1}"/>
    <dgm:cxn modelId="{CE891265-9CE2-4B7A-8C15-46C142C6150D}" srcId="{A83F35E3-6006-447A-A591-5D9CCA4B59AF}" destId="{F831DBD7-DA9F-403F-8DC8-0A1BA25A8BEE}" srcOrd="0" destOrd="0" parTransId="{50540BD6-5BCE-4FFD-BDEF-5190E05EE10C}" sibTransId="{BA78A370-C9F6-4FA8-8474-424CEDDBA434}"/>
    <dgm:cxn modelId="{018A25F2-89BE-4665-AE5C-F0658AD186C8}" type="presOf" srcId="{C7E53CD8-DEA2-4C53-B9F2-6C8AE2375BF7}" destId="{11267396-5976-413C-90DC-99D203451000}" srcOrd="0" destOrd="0" presId="urn:microsoft.com/office/officeart/2005/8/layout/vList4#1"/>
    <dgm:cxn modelId="{4AAE0137-3066-4DB7-8676-C4FA0DE34C58}" type="presOf" srcId="{7EDFBC1E-A276-458E-8FEE-0342B4B2CFE7}" destId="{0A4D45E4-45A4-4883-BA48-F33387775936}" srcOrd="0" destOrd="2" presId="urn:microsoft.com/office/officeart/2005/8/layout/vList4#1"/>
    <dgm:cxn modelId="{68244529-B6D5-40EE-962E-528A4873E88D}" srcId="{E9DEC84A-0B11-4E18-BC6D-8C70EE33A109}" destId="{481805DF-2455-4ACB-BC46-BC965FF4A849}" srcOrd="0" destOrd="0" parTransId="{F8371046-FFE4-47E2-B568-000D1197D055}" sibTransId="{9A39B1F3-46DC-44E3-BAD4-3BC8B3441A2F}"/>
    <dgm:cxn modelId="{6A60908B-C55A-4F8F-AADB-BC28974EC395}" type="presOf" srcId="{E9DEC84A-0B11-4E18-BC6D-8C70EE33A109}" destId="{F2E7AC6A-9E94-436B-BA5F-F1A1D416033A}" srcOrd="1" destOrd="0" presId="urn:microsoft.com/office/officeart/2005/8/layout/vList4#1"/>
    <dgm:cxn modelId="{060DBEE5-F75B-4C0C-8D7B-CF39D4E2FB16}" srcId="{C7E53CD8-DEA2-4C53-B9F2-6C8AE2375BF7}" destId="{973F6FE7-0ED2-4D68-AF65-E773D216C319}" srcOrd="1" destOrd="0" parTransId="{0CC09747-5005-4D78-8109-B2575685592B}" sibTransId="{C6965649-02C2-40F1-9F8F-BF146F4F93AE}"/>
    <dgm:cxn modelId="{B2384366-447F-4E9C-A92F-6E1E9F5E4C4F}" type="presParOf" srcId="{11267396-5976-413C-90DC-99D203451000}" destId="{623EB285-9F49-4B8F-A69F-C967C08F64E2}" srcOrd="0" destOrd="0" presId="urn:microsoft.com/office/officeart/2005/8/layout/vList4#1"/>
    <dgm:cxn modelId="{61C167DD-5559-4A89-B9F2-7DF3900BA11A}" type="presParOf" srcId="{623EB285-9F49-4B8F-A69F-C967C08F64E2}" destId="{0AD341BB-9B49-4FF8-86AF-65F75F017A75}" srcOrd="0" destOrd="0" presId="urn:microsoft.com/office/officeart/2005/8/layout/vList4#1"/>
    <dgm:cxn modelId="{74B2AEE5-40F6-4AE2-BE29-46B14115E0B4}" type="presParOf" srcId="{623EB285-9F49-4B8F-A69F-C967C08F64E2}" destId="{18654019-B66F-4680-B4F6-4FC58F0487CC}" srcOrd="1" destOrd="0" presId="urn:microsoft.com/office/officeart/2005/8/layout/vList4#1"/>
    <dgm:cxn modelId="{77DF265A-2648-4B12-9C84-62F6F0044441}" type="presParOf" srcId="{623EB285-9F49-4B8F-A69F-C967C08F64E2}" destId="{9C62E03A-419E-41E0-AA68-CE93C0F8213A}" srcOrd="2" destOrd="0" presId="urn:microsoft.com/office/officeart/2005/8/layout/vList4#1"/>
    <dgm:cxn modelId="{53DEA99F-7F83-45E5-90ED-ACDD43AAC9FF}" type="presParOf" srcId="{11267396-5976-413C-90DC-99D203451000}" destId="{B4E16659-B8BA-4584-B69F-8C1BEEA81B87}" srcOrd="1" destOrd="0" presId="urn:microsoft.com/office/officeart/2005/8/layout/vList4#1"/>
    <dgm:cxn modelId="{9D34FF7D-4013-4D26-AA4D-D6E40E562E3E}" type="presParOf" srcId="{11267396-5976-413C-90DC-99D203451000}" destId="{69F6E7E5-A300-48D7-9936-8DB6C3E5AB79}" srcOrd="2" destOrd="0" presId="urn:microsoft.com/office/officeart/2005/8/layout/vList4#1"/>
    <dgm:cxn modelId="{9D126A3B-B6C8-455B-8DB1-0E12F35B40AF}" type="presParOf" srcId="{69F6E7E5-A300-48D7-9936-8DB6C3E5AB79}" destId="{0A4D45E4-45A4-4883-BA48-F33387775936}" srcOrd="0" destOrd="0" presId="urn:microsoft.com/office/officeart/2005/8/layout/vList4#1"/>
    <dgm:cxn modelId="{15F7B821-9693-4200-999E-1763CF127926}" type="presParOf" srcId="{69F6E7E5-A300-48D7-9936-8DB6C3E5AB79}" destId="{FDA12626-51DC-4FCD-ABAA-EE76FF61D312}" srcOrd="1" destOrd="0" presId="urn:microsoft.com/office/officeart/2005/8/layout/vList4#1"/>
    <dgm:cxn modelId="{B3768E4A-7F46-4115-BEAB-E164B35B542B}" type="presParOf" srcId="{69F6E7E5-A300-48D7-9936-8DB6C3E5AB79}" destId="{E1720664-11FE-499A-8C5A-A3534A10D8EE}" srcOrd="2" destOrd="0" presId="urn:microsoft.com/office/officeart/2005/8/layout/vList4#1"/>
    <dgm:cxn modelId="{7F8AA629-537A-4E14-8A90-C0AEB6B5FCD4}" type="presParOf" srcId="{11267396-5976-413C-90DC-99D203451000}" destId="{4EF5ABA1-FCDE-4DEA-A9C7-F34E0BC4FAF1}" srcOrd="3" destOrd="0" presId="urn:microsoft.com/office/officeart/2005/8/layout/vList4#1"/>
    <dgm:cxn modelId="{E85F2181-4164-4489-B92E-86517EAD82DB}" type="presParOf" srcId="{11267396-5976-413C-90DC-99D203451000}" destId="{A1EB5CA9-3741-4C3E-9689-F02715E8E591}" srcOrd="4" destOrd="0" presId="urn:microsoft.com/office/officeart/2005/8/layout/vList4#1"/>
    <dgm:cxn modelId="{E823604F-6241-4E5E-BE51-F50E8F20A74E}" type="presParOf" srcId="{A1EB5CA9-3741-4C3E-9689-F02715E8E591}" destId="{E4B2412F-F172-498E-9B51-984B8046DB99}" srcOrd="0" destOrd="0" presId="urn:microsoft.com/office/officeart/2005/8/layout/vList4#1"/>
    <dgm:cxn modelId="{3AA39496-5D10-4EBB-91C6-F1B1542D2ED3}" type="presParOf" srcId="{A1EB5CA9-3741-4C3E-9689-F02715E8E591}" destId="{BFDFF366-67C8-407B-B53C-0053E952B820}" srcOrd="1" destOrd="0" presId="urn:microsoft.com/office/officeart/2005/8/layout/vList4#1"/>
    <dgm:cxn modelId="{CE1966F7-D058-4ECB-8977-9716CE6FD8AE}" type="presParOf" srcId="{A1EB5CA9-3741-4C3E-9689-F02715E8E591}" destId="{988E6257-B705-4355-BD55-2EA1B96FBCCE}" srcOrd="2" destOrd="0" presId="urn:microsoft.com/office/officeart/2005/8/layout/vList4#1"/>
    <dgm:cxn modelId="{A015676D-CF6E-4A76-BAE3-FC38A6C5FE8D}" type="presParOf" srcId="{11267396-5976-413C-90DC-99D203451000}" destId="{9380B42D-1667-4E3B-967F-C5BC9DF6034D}" srcOrd="5" destOrd="0" presId="urn:microsoft.com/office/officeart/2005/8/layout/vList4#1"/>
    <dgm:cxn modelId="{0732DB28-7C5F-4A5B-AAE1-3B9D16315027}" type="presParOf" srcId="{11267396-5976-413C-90DC-99D203451000}" destId="{8D886906-73C3-4286-9B7C-C4951325AC38}" srcOrd="6" destOrd="0" presId="urn:microsoft.com/office/officeart/2005/8/layout/vList4#1"/>
    <dgm:cxn modelId="{F3CE5703-1CD6-416A-AAAD-DFCB83FEDD44}" type="presParOf" srcId="{8D886906-73C3-4286-9B7C-C4951325AC38}" destId="{567804D6-67BC-4EA1-A51A-4DA611FB3895}" srcOrd="0" destOrd="0" presId="urn:microsoft.com/office/officeart/2005/8/layout/vList4#1"/>
    <dgm:cxn modelId="{DDC441D6-E6E9-4249-B750-3D54CEB99F3F}" type="presParOf" srcId="{8D886906-73C3-4286-9B7C-C4951325AC38}" destId="{DDFE31B8-7341-45B8-9957-F1C082F2A475}" srcOrd="1" destOrd="0" presId="urn:microsoft.com/office/officeart/2005/8/layout/vList4#1"/>
    <dgm:cxn modelId="{0C321650-080A-45A2-A043-5086D22807C9}" type="presParOf" srcId="{8D886906-73C3-4286-9B7C-C4951325AC38}" destId="{F2E7AC6A-9E94-436B-BA5F-F1A1D416033A}" srcOrd="2" destOrd="0" presId="urn:microsoft.com/office/officeart/2005/8/layout/vList4#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3498D69-A0C2-4EF8-BFE8-69C8EBFB3686}" type="doc">
      <dgm:prSet loTypeId="urn:microsoft.com/office/officeart/2005/8/layout/lProcess3" loCatId="process" qsTypeId="urn:microsoft.com/office/officeart/2005/8/quickstyle/simple1" qsCatId="simple" csTypeId="urn:microsoft.com/office/officeart/2005/8/colors/colorful4" csCatId="colorful" phldr="1"/>
      <dgm:spPr/>
      <dgm:t>
        <a:bodyPr/>
        <a:lstStyle/>
        <a:p>
          <a:endParaRPr lang="zh-CN" altLang="en-US"/>
        </a:p>
      </dgm:t>
    </dgm:pt>
    <dgm:pt modelId="{AA2234ED-2916-4D42-85F5-56DC6B2A9D33}">
      <dgm:prSet phldrT="[文本]" custT="1"/>
      <dgm:spPr/>
      <dgm:t>
        <a:bodyPr/>
        <a:lstStyle/>
        <a:p>
          <a:r>
            <a:rPr lang="en-US" altLang="zh-CN" sz="2000" dirty="0" smtClean="0">
              <a:latin typeface="+mn-ea"/>
              <a:ea typeface="+mn-ea"/>
            </a:rPr>
            <a:t>IE</a:t>
          </a:r>
          <a:r>
            <a:rPr lang="zh-CN" altLang="en-US" sz="2000" dirty="0" smtClean="0">
              <a:latin typeface="+mn-ea"/>
              <a:ea typeface="+mn-ea"/>
            </a:rPr>
            <a:t>浏览器入口</a:t>
          </a:r>
          <a:endParaRPr lang="zh-CN" altLang="en-US" sz="2000" dirty="0">
            <a:latin typeface="+mn-ea"/>
            <a:ea typeface="+mn-ea"/>
          </a:endParaRPr>
        </a:p>
      </dgm:t>
    </dgm:pt>
    <dgm:pt modelId="{388B8977-7E3D-4517-AA9C-49DF775EF54A}" type="parTrans" cxnId="{E788B380-8CB4-4063-8059-084B2854E048}">
      <dgm:prSet/>
      <dgm:spPr/>
      <dgm:t>
        <a:bodyPr/>
        <a:lstStyle/>
        <a:p>
          <a:endParaRPr lang="zh-CN" altLang="en-US" sz="2000">
            <a:latin typeface="+mn-ea"/>
            <a:ea typeface="+mn-ea"/>
          </a:endParaRPr>
        </a:p>
      </dgm:t>
    </dgm:pt>
    <dgm:pt modelId="{0A02E2A1-8136-46BB-A652-E2026714DB52}" type="sibTrans" cxnId="{E788B380-8CB4-4063-8059-084B2854E048}">
      <dgm:prSet/>
      <dgm:spPr/>
      <dgm:t>
        <a:bodyPr/>
        <a:lstStyle/>
        <a:p>
          <a:endParaRPr lang="zh-CN" altLang="en-US" sz="2000">
            <a:latin typeface="+mn-ea"/>
            <a:ea typeface="+mn-ea"/>
          </a:endParaRPr>
        </a:p>
      </dgm:t>
    </dgm:pt>
    <dgm:pt modelId="{76C73C2F-0B76-4AF4-BCFE-CB6AE3043AB9}">
      <dgm:prSet phldrT="[文本]" custT="1"/>
      <dgm:spPr/>
      <dgm:t>
        <a:bodyPr/>
        <a:lstStyle/>
        <a:p>
          <a:r>
            <a:rPr lang="zh-CN" altLang="en-US" sz="2000" dirty="0" smtClean="0">
              <a:latin typeface="+mn-ea"/>
              <a:ea typeface="+mn-ea"/>
            </a:rPr>
            <a:t>海泰电子病历入口</a:t>
          </a:r>
          <a:endParaRPr lang="zh-CN" altLang="en-US" sz="2000" dirty="0">
            <a:latin typeface="+mn-ea"/>
            <a:ea typeface="+mn-ea"/>
          </a:endParaRPr>
        </a:p>
      </dgm:t>
    </dgm:pt>
    <dgm:pt modelId="{07769B13-B768-4A37-A97A-13CAD3D68B04}" type="parTrans" cxnId="{4042F544-8BBB-4708-A4A1-9EA9B906A1EE}">
      <dgm:prSet/>
      <dgm:spPr/>
      <dgm:t>
        <a:bodyPr/>
        <a:lstStyle/>
        <a:p>
          <a:endParaRPr lang="zh-CN" altLang="en-US" sz="2000">
            <a:latin typeface="+mn-ea"/>
            <a:ea typeface="+mn-ea"/>
          </a:endParaRPr>
        </a:p>
      </dgm:t>
    </dgm:pt>
    <dgm:pt modelId="{A5CD316F-641D-420F-A5B3-2C7B19D525A1}" type="sibTrans" cxnId="{4042F544-8BBB-4708-A4A1-9EA9B906A1EE}">
      <dgm:prSet/>
      <dgm:spPr/>
      <dgm:t>
        <a:bodyPr/>
        <a:lstStyle/>
        <a:p>
          <a:endParaRPr lang="zh-CN" altLang="en-US" sz="2000">
            <a:latin typeface="+mn-ea"/>
            <a:ea typeface="+mn-ea"/>
          </a:endParaRPr>
        </a:p>
      </dgm:t>
    </dgm:pt>
    <dgm:pt modelId="{E2983C05-B4FE-490F-BA16-1BB8C727CC87}">
      <dgm:prSet phldrT="[文本]" custT="1"/>
      <dgm:spPr/>
      <dgm:t>
        <a:bodyPr/>
        <a:lstStyle/>
        <a:p>
          <a:r>
            <a:rPr lang="en-US" sz="2000" smtClean="0">
              <a:latin typeface="+mn-ea"/>
              <a:ea typeface="+mn-ea"/>
            </a:rPr>
            <a:t>HIS</a:t>
          </a:r>
          <a:r>
            <a:rPr lang="zh-CN" altLang="en-US" sz="2000" smtClean="0">
              <a:latin typeface="+mn-ea"/>
              <a:ea typeface="+mn-ea"/>
            </a:rPr>
            <a:t>门诊</a:t>
          </a:r>
          <a:r>
            <a:rPr lang="en-US" sz="2000" smtClean="0">
              <a:latin typeface="+mn-ea"/>
              <a:ea typeface="+mn-ea"/>
            </a:rPr>
            <a:t>/</a:t>
          </a:r>
          <a:r>
            <a:rPr lang="zh-CN" altLang="en-US" sz="2000" smtClean="0">
              <a:latin typeface="+mn-ea"/>
              <a:ea typeface="+mn-ea"/>
            </a:rPr>
            <a:t>住院医生工作站入口</a:t>
          </a:r>
          <a:endParaRPr lang="zh-CN" altLang="en-US" sz="2000" dirty="0">
            <a:latin typeface="+mn-ea"/>
            <a:ea typeface="+mn-ea"/>
          </a:endParaRPr>
        </a:p>
      </dgm:t>
    </dgm:pt>
    <dgm:pt modelId="{8E83DAAA-AE1C-4E1D-ACD9-CEF8BAF07C52}" type="sibTrans" cxnId="{24F5DBB6-1CA2-4CA8-9C21-B0CA06B9DBFC}">
      <dgm:prSet/>
      <dgm:spPr/>
      <dgm:t>
        <a:bodyPr/>
        <a:lstStyle/>
        <a:p>
          <a:endParaRPr lang="zh-CN" altLang="en-US" sz="2000">
            <a:latin typeface="+mn-ea"/>
            <a:ea typeface="+mn-ea"/>
          </a:endParaRPr>
        </a:p>
      </dgm:t>
    </dgm:pt>
    <dgm:pt modelId="{138CE8D3-0FA0-4463-BA37-13D2E2CD1132}" type="parTrans" cxnId="{24F5DBB6-1CA2-4CA8-9C21-B0CA06B9DBFC}">
      <dgm:prSet/>
      <dgm:spPr/>
      <dgm:t>
        <a:bodyPr/>
        <a:lstStyle/>
        <a:p>
          <a:endParaRPr lang="zh-CN" altLang="en-US" sz="2000">
            <a:latin typeface="+mn-ea"/>
            <a:ea typeface="+mn-ea"/>
          </a:endParaRPr>
        </a:p>
      </dgm:t>
    </dgm:pt>
    <dgm:pt modelId="{23CEA43B-6F9D-467B-AAC0-8DE9CDCFA8A8}" type="pres">
      <dgm:prSet presAssocID="{63498D69-A0C2-4EF8-BFE8-69C8EBFB3686}" presName="Name0" presStyleCnt="0">
        <dgm:presLayoutVars>
          <dgm:chPref val="3"/>
          <dgm:dir/>
          <dgm:animLvl val="lvl"/>
          <dgm:resizeHandles/>
        </dgm:presLayoutVars>
      </dgm:prSet>
      <dgm:spPr/>
      <dgm:t>
        <a:bodyPr/>
        <a:lstStyle/>
        <a:p>
          <a:endParaRPr lang="zh-CN" altLang="en-US"/>
        </a:p>
      </dgm:t>
    </dgm:pt>
    <dgm:pt modelId="{96FCB45A-EFDE-407D-A27D-3449ACE6B692}" type="pres">
      <dgm:prSet presAssocID="{AA2234ED-2916-4D42-85F5-56DC6B2A9D33}" presName="horFlow" presStyleCnt="0"/>
      <dgm:spPr/>
    </dgm:pt>
    <dgm:pt modelId="{B3DE9BEE-5F92-42C2-906D-94B2FA9CC5A0}" type="pres">
      <dgm:prSet presAssocID="{AA2234ED-2916-4D42-85F5-56DC6B2A9D33}" presName="bigChev" presStyleLbl="node1" presStyleIdx="0" presStyleCnt="3"/>
      <dgm:spPr/>
      <dgm:t>
        <a:bodyPr/>
        <a:lstStyle/>
        <a:p>
          <a:endParaRPr lang="zh-CN" altLang="en-US"/>
        </a:p>
      </dgm:t>
    </dgm:pt>
    <dgm:pt modelId="{5FC77730-A6EA-429A-94C0-93D60CFE1CAF}" type="pres">
      <dgm:prSet presAssocID="{AA2234ED-2916-4D42-85F5-56DC6B2A9D33}" presName="vSp" presStyleCnt="0"/>
      <dgm:spPr/>
    </dgm:pt>
    <dgm:pt modelId="{80CC63D1-FE0E-43D0-8712-69B2BA309169}" type="pres">
      <dgm:prSet presAssocID="{E2983C05-B4FE-490F-BA16-1BB8C727CC87}" presName="horFlow" presStyleCnt="0"/>
      <dgm:spPr/>
    </dgm:pt>
    <dgm:pt modelId="{A621B1C2-54F3-472A-A490-86780E7F20C4}" type="pres">
      <dgm:prSet presAssocID="{E2983C05-B4FE-490F-BA16-1BB8C727CC87}" presName="bigChev" presStyleLbl="node1" presStyleIdx="1" presStyleCnt="3"/>
      <dgm:spPr/>
      <dgm:t>
        <a:bodyPr/>
        <a:lstStyle/>
        <a:p>
          <a:endParaRPr lang="zh-CN" altLang="en-US"/>
        </a:p>
      </dgm:t>
    </dgm:pt>
    <dgm:pt modelId="{9E73FB60-2819-430C-8125-151423D612A9}" type="pres">
      <dgm:prSet presAssocID="{E2983C05-B4FE-490F-BA16-1BB8C727CC87}" presName="vSp" presStyleCnt="0"/>
      <dgm:spPr/>
    </dgm:pt>
    <dgm:pt modelId="{C75E19CE-BD7B-4EDE-AFA8-5ABBBE16B21C}" type="pres">
      <dgm:prSet presAssocID="{76C73C2F-0B76-4AF4-BCFE-CB6AE3043AB9}" presName="horFlow" presStyleCnt="0"/>
      <dgm:spPr/>
    </dgm:pt>
    <dgm:pt modelId="{60AA7999-355D-4D7A-B4FF-5C5D327BC5E5}" type="pres">
      <dgm:prSet presAssocID="{76C73C2F-0B76-4AF4-BCFE-CB6AE3043AB9}" presName="bigChev" presStyleLbl="node1" presStyleIdx="2" presStyleCnt="3"/>
      <dgm:spPr/>
      <dgm:t>
        <a:bodyPr/>
        <a:lstStyle/>
        <a:p>
          <a:endParaRPr lang="zh-CN" altLang="en-US"/>
        </a:p>
      </dgm:t>
    </dgm:pt>
  </dgm:ptLst>
  <dgm:cxnLst>
    <dgm:cxn modelId="{A36AAE0B-9691-421F-BB6F-505E92E8C696}" type="presOf" srcId="{76C73C2F-0B76-4AF4-BCFE-CB6AE3043AB9}" destId="{60AA7999-355D-4D7A-B4FF-5C5D327BC5E5}" srcOrd="0" destOrd="0" presId="urn:microsoft.com/office/officeart/2005/8/layout/lProcess3"/>
    <dgm:cxn modelId="{7792C006-1A01-4093-B081-2FD1B748F040}" type="presOf" srcId="{E2983C05-B4FE-490F-BA16-1BB8C727CC87}" destId="{A621B1C2-54F3-472A-A490-86780E7F20C4}" srcOrd="0" destOrd="0" presId="urn:microsoft.com/office/officeart/2005/8/layout/lProcess3"/>
    <dgm:cxn modelId="{E788B380-8CB4-4063-8059-084B2854E048}" srcId="{63498D69-A0C2-4EF8-BFE8-69C8EBFB3686}" destId="{AA2234ED-2916-4D42-85F5-56DC6B2A9D33}" srcOrd="0" destOrd="0" parTransId="{388B8977-7E3D-4517-AA9C-49DF775EF54A}" sibTransId="{0A02E2A1-8136-46BB-A652-E2026714DB52}"/>
    <dgm:cxn modelId="{7ABDD987-5024-4E88-93B1-BEB6E6920AF4}" type="presOf" srcId="{63498D69-A0C2-4EF8-BFE8-69C8EBFB3686}" destId="{23CEA43B-6F9D-467B-AAC0-8DE9CDCFA8A8}" srcOrd="0" destOrd="0" presId="urn:microsoft.com/office/officeart/2005/8/layout/lProcess3"/>
    <dgm:cxn modelId="{24F5DBB6-1CA2-4CA8-9C21-B0CA06B9DBFC}" srcId="{63498D69-A0C2-4EF8-BFE8-69C8EBFB3686}" destId="{E2983C05-B4FE-490F-BA16-1BB8C727CC87}" srcOrd="1" destOrd="0" parTransId="{138CE8D3-0FA0-4463-BA37-13D2E2CD1132}" sibTransId="{8E83DAAA-AE1C-4E1D-ACD9-CEF8BAF07C52}"/>
    <dgm:cxn modelId="{2EE2CC54-9423-4EA9-A85A-68727DEE31C6}" type="presOf" srcId="{AA2234ED-2916-4D42-85F5-56DC6B2A9D33}" destId="{B3DE9BEE-5F92-42C2-906D-94B2FA9CC5A0}" srcOrd="0" destOrd="0" presId="urn:microsoft.com/office/officeart/2005/8/layout/lProcess3"/>
    <dgm:cxn modelId="{4042F544-8BBB-4708-A4A1-9EA9B906A1EE}" srcId="{63498D69-A0C2-4EF8-BFE8-69C8EBFB3686}" destId="{76C73C2F-0B76-4AF4-BCFE-CB6AE3043AB9}" srcOrd="2" destOrd="0" parTransId="{07769B13-B768-4A37-A97A-13CAD3D68B04}" sibTransId="{A5CD316F-641D-420F-A5B3-2C7B19D525A1}"/>
    <dgm:cxn modelId="{B90C12E1-C7B3-49BB-A41B-F401DB760387}" type="presParOf" srcId="{23CEA43B-6F9D-467B-AAC0-8DE9CDCFA8A8}" destId="{96FCB45A-EFDE-407D-A27D-3449ACE6B692}" srcOrd="0" destOrd="0" presId="urn:microsoft.com/office/officeart/2005/8/layout/lProcess3"/>
    <dgm:cxn modelId="{411E5998-F498-4EF6-863F-4C895586229A}" type="presParOf" srcId="{96FCB45A-EFDE-407D-A27D-3449ACE6B692}" destId="{B3DE9BEE-5F92-42C2-906D-94B2FA9CC5A0}" srcOrd="0" destOrd="0" presId="urn:microsoft.com/office/officeart/2005/8/layout/lProcess3"/>
    <dgm:cxn modelId="{DD56539D-D431-4E1E-A9AA-67E4A9539EEB}" type="presParOf" srcId="{23CEA43B-6F9D-467B-AAC0-8DE9CDCFA8A8}" destId="{5FC77730-A6EA-429A-94C0-93D60CFE1CAF}" srcOrd="1" destOrd="0" presId="urn:microsoft.com/office/officeart/2005/8/layout/lProcess3"/>
    <dgm:cxn modelId="{CAC929B8-BD79-44C1-A005-721DDC59A076}" type="presParOf" srcId="{23CEA43B-6F9D-467B-AAC0-8DE9CDCFA8A8}" destId="{80CC63D1-FE0E-43D0-8712-69B2BA309169}" srcOrd="2" destOrd="0" presId="urn:microsoft.com/office/officeart/2005/8/layout/lProcess3"/>
    <dgm:cxn modelId="{3CFCC59F-0062-4D91-AEEB-7B2D475B89FA}" type="presParOf" srcId="{80CC63D1-FE0E-43D0-8712-69B2BA309169}" destId="{A621B1C2-54F3-472A-A490-86780E7F20C4}" srcOrd="0" destOrd="0" presId="urn:microsoft.com/office/officeart/2005/8/layout/lProcess3"/>
    <dgm:cxn modelId="{493E3F12-F33B-4A14-ADBC-BA5A4111EE21}" type="presParOf" srcId="{23CEA43B-6F9D-467B-AAC0-8DE9CDCFA8A8}" destId="{9E73FB60-2819-430C-8125-151423D612A9}" srcOrd="3" destOrd="0" presId="urn:microsoft.com/office/officeart/2005/8/layout/lProcess3"/>
    <dgm:cxn modelId="{C1BD32B0-5540-435D-8750-370C7C80C7CE}" type="presParOf" srcId="{23CEA43B-6F9D-467B-AAC0-8DE9CDCFA8A8}" destId="{C75E19CE-BD7B-4EDE-AFA8-5ABBBE16B21C}" srcOrd="4" destOrd="0" presId="urn:microsoft.com/office/officeart/2005/8/layout/lProcess3"/>
    <dgm:cxn modelId="{64761301-A08D-42E1-83AC-6805B2014BCF}" type="presParOf" srcId="{C75E19CE-BD7B-4EDE-AFA8-5ABBBE16B21C}" destId="{60AA7999-355D-4D7A-B4FF-5C5D327BC5E5}" srcOrd="0" destOrd="0" presId="urn:microsoft.com/office/officeart/2005/8/layout/lProcess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091D87F-02E3-45A1-8253-D47361436BE9}" type="doc">
      <dgm:prSet loTypeId="urn:microsoft.com/office/officeart/2005/8/layout/hList1" loCatId="list" qsTypeId="urn:microsoft.com/office/officeart/2005/8/quickstyle/simple1" qsCatId="simple" csTypeId="urn:microsoft.com/office/officeart/2005/8/colors/colorful4" csCatId="colorful" phldr="1"/>
      <dgm:spPr/>
      <dgm:t>
        <a:bodyPr/>
        <a:lstStyle/>
        <a:p>
          <a:endParaRPr lang="zh-CN" altLang="en-US"/>
        </a:p>
      </dgm:t>
    </dgm:pt>
    <dgm:pt modelId="{61BDA6CB-9232-4651-9B68-ECB20DD190CC}">
      <dgm:prSet phldrT="[文本]" custT="1"/>
      <dgm:spPr/>
      <dgm:t>
        <a:bodyPr/>
        <a:lstStyle/>
        <a:p>
          <a:r>
            <a:rPr lang="zh-CN" altLang="en-US" sz="1600" dirty="0" smtClean="0">
              <a:latin typeface="微软雅黑" pitchFamily="34" charset="-122"/>
              <a:ea typeface="微软雅黑" pitchFamily="34" charset="-122"/>
            </a:rPr>
            <a:t>基础框架平台</a:t>
          </a:r>
          <a:endParaRPr lang="zh-CN" altLang="en-US" sz="1600" dirty="0">
            <a:latin typeface="微软雅黑" pitchFamily="34" charset="-122"/>
            <a:ea typeface="微软雅黑" pitchFamily="34" charset="-122"/>
          </a:endParaRPr>
        </a:p>
      </dgm:t>
    </dgm:pt>
    <dgm:pt modelId="{2BEC16D7-B721-4452-9001-332370D1659D}" type="parTrans" cxnId="{D7433820-2C31-4B2D-990D-99574F1AC29C}">
      <dgm:prSet/>
      <dgm:spPr/>
      <dgm:t>
        <a:bodyPr/>
        <a:lstStyle/>
        <a:p>
          <a:endParaRPr lang="zh-CN" altLang="en-US"/>
        </a:p>
      </dgm:t>
    </dgm:pt>
    <dgm:pt modelId="{994184FF-3AC3-4674-9E52-74684B47CC60}" type="sibTrans" cxnId="{D7433820-2C31-4B2D-990D-99574F1AC29C}">
      <dgm:prSet/>
      <dgm:spPr/>
      <dgm:t>
        <a:bodyPr/>
        <a:lstStyle/>
        <a:p>
          <a:endParaRPr lang="zh-CN" altLang="en-US"/>
        </a:p>
      </dgm:t>
    </dgm:pt>
    <dgm:pt modelId="{1B1D09B8-BE11-48F9-93CA-6A27FBD25E1C}">
      <dgm:prSet phldrT="[文本]" custT="1"/>
      <dgm:spPr/>
      <dgm:t>
        <a:bodyPr/>
        <a:lstStyle/>
        <a:p>
          <a:r>
            <a:rPr lang="zh-CN" altLang="en-US" sz="1600" dirty="0" smtClean="0">
              <a:latin typeface="微软雅黑" pitchFamily="34" charset="-122"/>
              <a:ea typeface="微软雅黑" pitchFamily="34" charset="-122"/>
            </a:rPr>
            <a:t>计算框架</a:t>
          </a:r>
          <a:endParaRPr lang="zh-CN" altLang="en-US" sz="1600" dirty="0">
            <a:latin typeface="微软雅黑" pitchFamily="34" charset="-122"/>
            <a:ea typeface="微软雅黑" pitchFamily="34" charset="-122"/>
          </a:endParaRPr>
        </a:p>
      </dgm:t>
    </dgm:pt>
    <dgm:pt modelId="{8C14D5BD-3B4A-44CA-965F-512516C10E0A}" type="parTrans" cxnId="{80F7608C-7BE8-42A8-AF48-A5FDE78B668C}">
      <dgm:prSet/>
      <dgm:spPr/>
      <dgm:t>
        <a:bodyPr/>
        <a:lstStyle/>
        <a:p>
          <a:endParaRPr lang="zh-CN" altLang="en-US"/>
        </a:p>
      </dgm:t>
    </dgm:pt>
    <dgm:pt modelId="{0DD9D415-3F25-4CE9-BCA4-65A224E97C44}" type="sibTrans" cxnId="{80F7608C-7BE8-42A8-AF48-A5FDE78B668C}">
      <dgm:prSet/>
      <dgm:spPr/>
      <dgm:t>
        <a:bodyPr/>
        <a:lstStyle/>
        <a:p>
          <a:endParaRPr lang="zh-CN" altLang="en-US"/>
        </a:p>
      </dgm:t>
    </dgm:pt>
    <dgm:pt modelId="{84D48498-2F66-4866-B19A-47B825B24BA0}">
      <dgm:prSet phldrT="[文本]" custT="1"/>
      <dgm:spPr/>
      <dgm:t>
        <a:bodyPr/>
        <a:lstStyle/>
        <a:p>
          <a:r>
            <a:rPr lang="zh-CN" altLang="en-US" sz="1600" dirty="0" smtClean="0">
              <a:latin typeface="微软雅黑" pitchFamily="34" charset="-122"/>
              <a:ea typeface="微软雅黑" pitchFamily="34" charset="-122"/>
            </a:rPr>
            <a:t>存储框架</a:t>
          </a:r>
          <a:endParaRPr lang="zh-CN" altLang="en-US" sz="1600" dirty="0">
            <a:latin typeface="微软雅黑" pitchFamily="34" charset="-122"/>
            <a:ea typeface="微软雅黑" pitchFamily="34" charset="-122"/>
          </a:endParaRPr>
        </a:p>
      </dgm:t>
    </dgm:pt>
    <dgm:pt modelId="{33CA814E-7284-4DCA-A0BA-ECE23357D471}" type="parTrans" cxnId="{6A84F228-90D1-4A54-9BEA-E1CE6B9172C1}">
      <dgm:prSet/>
      <dgm:spPr/>
      <dgm:t>
        <a:bodyPr/>
        <a:lstStyle/>
        <a:p>
          <a:endParaRPr lang="zh-CN" altLang="en-US"/>
        </a:p>
      </dgm:t>
    </dgm:pt>
    <dgm:pt modelId="{FB2F87D5-F74C-4AD1-BA1D-5E32A58F498E}" type="sibTrans" cxnId="{6A84F228-90D1-4A54-9BEA-E1CE6B9172C1}">
      <dgm:prSet/>
      <dgm:spPr/>
      <dgm:t>
        <a:bodyPr/>
        <a:lstStyle/>
        <a:p>
          <a:endParaRPr lang="zh-CN" altLang="en-US"/>
        </a:p>
      </dgm:t>
    </dgm:pt>
    <dgm:pt modelId="{DEF451EB-4151-44B8-A50F-6736B402C329}">
      <dgm:prSet phldrT="[文本]" custT="1"/>
      <dgm:spPr/>
      <dgm:t>
        <a:bodyPr/>
        <a:lstStyle/>
        <a:p>
          <a:r>
            <a:rPr lang="en-US" altLang="zh-CN" sz="1600" dirty="0" smtClean="0">
              <a:latin typeface="微软雅黑" pitchFamily="34" charset="-122"/>
              <a:ea typeface="微软雅黑" pitchFamily="34" charset="-122"/>
            </a:rPr>
            <a:t>CDR</a:t>
          </a:r>
          <a:r>
            <a:rPr lang="zh-CN" altLang="en-US" sz="1600" dirty="0" smtClean="0">
              <a:latin typeface="微软雅黑" pitchFamily="34" charset="-122"/>
              <a:ea typeface="微软雅黑" pitchFamily="34" charset="-122"/>
            </a:rPr>
            <a:t>展示</a:t>
          </a:r>
          <a:endParaRPr lang="zh-CN" altLang="en-US" sz="1600" dirty="0">
            <a:latin typeface="微软雅黑" pitchFamily="34" charset="-122"/>
            <a:ea typeface="微软雅黑" pitchFamily="34" charset="-122"/>
          </a:endParaRPr>
        </a:p>
      </dgm:t>
    </dgm:pt>
    <dgm:pt modelId="{A78CA793-8EE5-49F3-8A06-009A7040B4A7}" type="parTrans" cxnId="{2E50D19F-F99C-48EF-927C-7AB4620391CB}">
      <dgm:prSet/>
      <dgm:spPr/>
      <dgm:t>
        <a:bodyPr/>
        <a:lstStyle/>
        <a:p>
          <a:endParaRPr lang="zh-CN" altLang="en-US"/>
        </a:p>
      </dgm:t>
    </dgm:pt>
    <dgm:pt modelId="{79874DA5-78B4-45DA-B169-AE46B9A3A81E}" type="sibTrans" cxnId="{2E50D19F-F99C-48EF-927C-7AB4620391CB}">
      <dgm:prSet/>
      <dgm:spPr/>
      <dgm:t>
        <a:bodyPr/>
        <a:lstStyle/>
        <a:p>
          <a:endParaRPr lang="zh-CN" altLang="en-US"/>
        </a:p>
      </dgm:t>
    </dgm:pt>
    <dgm:pt modelId="{85A48ACC-8707-4463-8FF5-97E411195074}">
      <dgm:prSet phldrT="[文本]" custT="1"/>
      <dgm:spPr/>
      <dgm:t>
        <a:bodyPr/>
        <a:lstStyle/>
        <a:p>
          <a:r>
            <a:rPr lang="en-US" sz="1600" b="0" i="0" u="none" strike="noStrike" dirty="0" smtClean="0">
              <a:solidFill>
                <a:srgbClr val="000000"/>
              </a:solidFill>
              <a:effectLst/>
              <a:latin typeface="微软雅黑" pitchFamily="34" charset="-122"/>
              <a:ea typeface="微软雅黑" pitchFamily="34" charset="-122"/>
            </a:rPr>
            <a:t>CDR-Portal</a:t>
          </a:r>
          <a:r>
            <a:rPr lang="zh-CN" altLang="en-US" sz="1600" b="0" i="0" u="none" strike="noStrike" dirty="0" smtClean="0">
              <a:solidFill>
                <a:srgbClr val="000000"/>
              </a:solidFill>
              <a:effectLst/>
              <a:latin typeface="微软雅黑" pitchFamily="34" charset="-122"/>
              <a:ea typeface="微软雅黑" pitchFamily="34" charset="-122"/>
            </a:rPr>
            <a:t>新视图开发</a:t>
          </a:r>
          <a:endParaRPr lang="zh-CN" altLang="en-US" sz="1600" dirty="0">
            <a:latin typeface="微软雅黑" pitchFamily="34" charset="-122"/>
            <a:ea typeface="微软雅黑" pitchFamily="34" charset="-122"/>
          </a:endParaRPr>
        </a:p>
      </dgm:t>
    </dgm:pt>
    <dgm:pt modelId="{44598E4E-F219-46DF-8852-81594DC9AA05}" type="parTrans" cxnId="{1F7CD369-B97D-4BE2-B378-FEA7271918FE}">
      <dgm:prSet/>
      <dgm:spPr/>
      <dgm:t>
        <a:bodyPr/>
        <a:lstStyle/>
        <a:p>
          <a:endParaRPr lang="zh-CN" altLang="en-US"/>
        </a:p>
      </dgm:t>
    </dgm:pt>
    <dgm:pt modelId="{161D5523-6AB5-4F72-B2D3-F54A20F9169D}" type="sibTrans" cxnId="{1F7CD369-B97D-4BE2-B378-FEA7271918FE}">
      <dgm:prSet/>
      <dgm:spPr/>
      <dgm:t>
        <a:bodyPr/>
        <a:lstStyle/>
        <a:p>
          <a:endParaRPr lang="zh-CN" altLang="en-US"/>
        </a:p>
      </dgm:t>
    </dgm:pt>
    <dgm:pt modelId="{C42401F6-BAF7-40C4-B391-5D6D7DD8C531}">
      <dgm:prSet phldrT="[文本]" custT="1"/>
      <dgm:spPr/>
      <dgm:t>
        <a:bodyPr/>
        <a:lstStyle/>
        <a:p>
          <a:r>
            <a:rPr lang="en-US" sz="1600" b="0" i="0" u="none" strike="noStrike" dirty="0" smtClean="0">
              <a:solidFill>
                <a:srgbClr val="000000"/>
              </a:solidFill>
              <a:effectLst/>
              <a:latin typeface="微软雅黑" pitchFamily="34" charset="-122"/>
              <a:ea typeface="微软雅黑" pitchFamily="34" charset="-122"/>
            </a:rPr>
            <a:t>CDR-Portal</a:t>
          </a:r>
          <a:r>
            <a:rPr lang="zh-CN" altLang="en-US" sz="1600" b="0" i="0" u="none" strike="noStrike" dirty="0" smtClean="0">
              <a:solidFill>
                <a:srgbClr val="000000"/>
              </a:solidFill>
              <a:effectLst/>
              <a:latin typeface="微软雅黑" pitchFamily="34" charset="-122"/>
              <a:ea typeface="微软雅黑" pitchFamily="34" charset="-122"/>
            </a:rPr>
            <a:t>性能优化</a:t>
          </a:r>
          <a:endParaRPr lang="zh-CN" altLang="en-US" sz="1600" dirty="0">
            <a:latin typeface="微软雅黑" pitchFamily="34" charset="-122"/>
            <a:ea typeface="微软雅黑" pitchFamily="34" charset="-122"/>
          </a:endParaRPr>
        </a:p>
      </dgm:t>
    </dgm:pt>
    <dgm:pt modelId="{245AAA39-837A-42A8-9FB1-7CA408A555D9}" type="parTrans" cxnId="{0DB0B503-8DE5-4B68-B83A-F2210F01FA79}">
      <dgm:prSet/>
      <dgm:spPr/>
      <dgm:t>
        <a:bodyPr/>
        <a:lstStyle/>
        <a:p>
          <a:endParaRPr lang="zh-CN" altLang="en-US"/>
        </a:p>
      </dgm:t>
    </dgm:pt>
    <dgm:pt modelId="{A2179086-9129-4EE7-BD1A-FC7223E49774}" type="sibTrans" cxnId="{0DB0B503-8DE5-4B68-B83A-F2210F01FA79}">
      <dgm:prSet/>
      <dgm:spPr/>
      <dgm:t>
        <a:bodyPr/>
        <a:lstStyle/>
        <a:p>
          <a:endParaRPr lang="zh-CN" altLang="en-US"/>
        </a:p>
      </dgm:t>
    </dgm:pt>
    <dgm:pt modelId="{7EA2B88B-D4F1-47F1-862D-9CDC3DDE3840}">
      <dgm:prSet phldrT="[文本]" custT="1"/>
      <dgm:spPr/>
      <dgm:t>
        <a:bodyPr/>
        <a:lstStyle/>
        <a:p>
          <a:r>
            <a:rPr lang="en-US" altLang="zh-CN" sz="1600" dirty="0" smtClean="0">
              <a:latin typeface="微软雅黑" pitchFamily="34" charset="-122"/>
              <a:ea typeface="微软雅黑" pitchFamily="34" charset="-122"/>
            </a:rPr>
            <a:t>CDR</a:t>
          </a:r>
          <a:r>
            <a:rPr lang="zh-CN" altLang="en-US" sz="1600" dirty="0" smtClean="0">
              <a:latin typeface="微软雅黑" pitchFamily="34" charset="-122"/>
              <a:ea typeface="微软雅黑" pitchFamily="34" charset="-122"/>
            </a:rPr>
            <a:t>查询</a:t>
          </a:r>
          <a:endParaRPr lang="zh-CN" altLang="en-US" sz="1600" dirty="0">
            <a:latin typeface="微软雅黑" pitchFamily="34" charset="-122"/>
            <a:ea typeface="微软雅黑" pitchFamily="34" charset="-122"/>
          </a:endParaRPr>
        </a:p>
      </dgm:t>
    </dgm:pt>
    <dgm:pt modelId="{044A9A43-443C-4322-BA41-0741C0FA3B1E}" type="parTrans" cxnId="{DA807696-6596-4326-8B37-B78C1D8C5805}">
      <dgm:prSet/>
      <dgm:spPr/>
      <dgm:t>
        <a:bodyPr/>
        <a:lstStyle/>
        <a:p>
          <a:endParaRPr lang="zh-CN" altLang="en-US"/>
        </a:p>
      </dgm:t>
    </dgm:pt>
    <dgm:pt modelId="{39646E85-BFCA-4431-8B2E-FCCC4058EA7F}" type="sibTrans" cxnId="{DA807696-6596-4326-8B37-B78C1D8C5805}">
      <dgm:prSet/>
      <dgm:spPr/>
      <dgm:t>
        <a:bodyPr/>
        <a:lstStyle/>
        <a:p>
          <a:endParaRPr lang="zh-CN" altLang="en-US"/>
        </a:p>
      </dgm:t>
    </dgm:pt>
    <dgm:pt modelId="{E5D3C50D-AC30-40F0-8CC1-1D367BBF1A5B}">
      <dgm:prSet phldrT="[文本]" custT="1"/>
      <dgm:spPr/>
      <dgm:t>
        <a:bodyPr/>
        <a:lstStyle/>
        <a:p>
          <a:r>
            <a:rPr lang="zh-CN" altLang="en-US" sz="1600" b="0" i="0" u="none" strike="noStrike" dirty="0" smtClean="0">
              <a:solidFill>
                <a:schemeClr val="tx1"/>
              </a:solidFill>
              <a:effectLst/>
              <a:latin typeface="微软雅黑" pitchFamily="34" charset="-122"/>
              <a:ea typeface="微软雅黑" pitchFamily="34" charset="-122"/>
            </a:rPr>
            <a:t>科研查询平台</a:t>
          </a:r>
          <a:endParaRPr lang="zh-CN" altLang="en-US" sz="1600" dirty="0">
            <a:solidFill>
              <a:schemeClr val="tx1"/>
            </a:solidFill>
            <a:latin typeface="微软雅黑" pitchFamily="34" charset="-122"/>
            <a:ea typeface="微软雅黑" pitchFamily="34" charset="-122"/>
          </a:endParaRPr>
        </a:p>
      </dgm:t>
    </dgm:pt>
    <dgm:pt modelId="{9AAFA0E0-095F-4E84-8877-C019E50133DF}" type="parTrans" cxnId="{531107E6-BFD2-4DBB-A755-8E2B51B50710}">
      <dgm:prSet/>
      <dgm:spPr/>
      <dgm:t>
        <a:bodyPr/>
        <a:lstStyle/>
        <a:p>
          <a:endParaRPr lang="zh-CN" altLang="en-US"/>
        </a:p>
      </dgm:t>
    </dgm:pt>
    <dgm:pt modelId="{B117D969-B9F5-4AE2-8786-09294D3EA29B}" type="sibTrans" cxnId="{531107E6-BFD2-4DBB-A755-8E2B51B50710}">
      <dgm:prSet/>
      <dgm:spPr/>
      <dgm:t>
        <a:bodyPr/>
        <a:lstStyle/>
        <a:p>
          <a:endParaRPr lang="zh-CN" altLang="en-US"/>
        </a:p>
      </dgm:t>
    </dgm:pt>
    <dgm:pt modelId="{B2CC74C2-05F7-435E-BB26-364D31EBBBA1}">
      <dgm:prSet phldrT="[文本]" custT="1"/>
      <dgm:spPr/>
      <dgm:t>
        <a:bodyPr/>
        <a:lstStyle/>
        <a:p>
          <a:r>
            <a:rPr lang="zh-CN" altLang="en-US" sz="1600" dirty="0" smtClean="0">
              <a:solidFill>
                <a:schemeClr val="tx1"/>
              </a:solidFill>
              <a:latin typeface="微软雅黑" pitchFamily="34" charset="-122"/>
              <a:ea typeface="微软雅黑" pitchFamily="34" charset="-122"/>
            </a:rPr>
            <a:t>疼痛评估</a:t>
          </a:r>
          <a:endParaRPr lang="zh-CN" altLang="en-US" sz="1600" dirty="0">
            <a:solidFill>
              <a:schemeClr val="tx1"/>
            </a:solidFill>
            <a:latin typeface="微软雅黑" pitchFamily="34" charset="-122"/>
            <a:ea typeface="微软雅黑" pitchFamily="34" charset="-122"/>
          </a:endParaRPr>
        </a:p>
      </dgm:t>
    </dgm:pt>
    <dgm:pt modelId="{14F747C5-C523-415E-9773-E9074C1B6A7E}" type="parTrans" cxnId="{8BC10AF1-C362-4E0B-A96B-80D53A3BBF62}">
      <dgm:prSet/>
      <dgm:spPr/>
      <dgm:t>
        <a:bodyPr/>
        <a:lstStyle/>
        <a:p>
          <a:endParaRPr lang="zh-CN" altLang="en-US"/>
        </a:p>
      </dgm:t>
    </dgm:pt>
    <dgm:pt modelId="{157C1CC9-9154-43AB-8BE7-66502C9372CE}" type="sibTrans" cxnId="{8BC10AF1-C362-4E0B-A96B-80D53A3BBF62}">
      <dgm:prSet/>
      <dgm:spPr/>
      <dgm:t>
        <a:bodyPr/>
        <a:lstStyle/>
        <a:p>
          <a:endParaRPr lang="zh-CN" altLang="en-US"/>
        </a:p>
      </dgm:t>
    </dgm:pt>
    <dgm:pt modelId="{929F36B8-31D3-486A-80B8-8DE0489DE2B0}">
      <dgm:prSet phldrT="[文本]" custT="1"/>
      <dgm:spPr/>
      <dgm:t>
        <a:bodyPr/>
        <a:lstStyle/>
        <a:p>
          <a:r>
            <a:rPr lang="en-US" altLang="zh-CN" sz="1600" dirty="0" smtClean="0">
              <a:latin typeface="微软雅黑" pitchFamily="34" charset="-122"/>
              <a:ea typeface="微软雅黑" pitchFamily="34" charset="-122"/>
            </a:rPr>
            <a:t>CDSS</a:t>
          </a:r>
          <a:endParaRPr lang="zh-CN" altLang="en-US" sz="1600" dirty="0">
            <a:latin typeface="微软雅黑" pitchFamily="34" charset="-122"/>
            <a:ea typeface="微软雅黑" pitchFamily="34" charset="-122"/>
          </a:endParaRPr>
        </a:p>
      </dgm:t>
    </dgm:pt>
    <dgm:pt modelId="{68FF9281-919B-4DAE-8C4A-24055E246E49}" type="parTrans" cxnId="{B9F89292-E0AB-4516-93E0-EA04C24CB477}">
      <dgm:prSet/>
      <dgm:spPr/>
      <dgm:t>
        <a:bodyPr/>
        <a:lstStyle/>
        <a:p>
          <a:endParaRPr lang="zh-CN" altLang="en-US"/>
        </a:p>
      </dgm:t>
    </dgm:pt>
    <dgm:pt modelId="{73036F25-D826-4050-BB02-9A6E0E1FAA88}" type="sibTrans" cxnId="{B9F89292-E0AB-4516-93E0-EA04C24CB477}">
      <dgm:prSet/>
      <dgm:spPr/>
      <dgm:t>
        <a:bodyPr/>
        <a:lstStyle/>
        <a:p>
          <a:endParaRPr lang="zh-CN" altLang="en-US"/>
        </a:p>
      </dgm:t>
    </dgm:pt>
    <dgm:pt modelId="{3D0BD323-43A7-4A2D-80FF-49DDD4E25DF8}">
      <dgm:prSet phldrT="[文本]" custT="1"/>
      <dgm:spPr/>
      <dgm:t>
        <a:bodyPr/>
        <a:lstStyle/>
        <a:p>
          <a:r>
            <a:rPr lang="zh-CN" altLang="en-US" sz="1600" dirty="0" smtClean="0">
              <a:latin typeface="微软雅黑" pitchFamily="34" charset="-122"/>
              <a:ea typeface="微软雅黑" pitchFamily="34" charset="-122"/>
            </a:rPr>
            <a:t>消息适配器</a:t>
          </a:r>
          <a:endParaRPr lang="zh-CN" altLang="en-US" sz="1600" dirty="0">
            <a:latin typeface="微软雅黑" pitchFamily="34" charset="-122"/>
            <a:ea typeface="微软雅黑" pitchFamily="34" charset="-122"/>
          </a:endParaRPr>
        </a:p>
      </dgm:t>
    </dgm:pt>
    <dgm:pt modelId="{430157F6-D440-4E49-9CAE-3A1D7F863E23}" type="parTrans" cxnId="{B8187154-8BB6-4AC6-BC28-2DDF78CECFF0}">
      <dgm:prSet/>
      <dgm:spPr/>
      <dgm:t>
        <a:bodyPr/>
        <a:lstStyle/>
        <a:p>
          <a:endParaRPr lang="zh-CN" altLang="en-US"/>
        </a:p>
      </dgm:t>
    </dgm:pt>
    <dgm:pt modelId="{7DB413ED-A3AF-4915-A705-3D68DDF0617C}" type="sibTrans" cxnId="{B8187154-8BB6-4AC6-BC28-2DDF78CECFF0}">
      <dgm:prSet/>
      <dgm:spPr/>
      <dgm:t>
        <a:bodyPr/>
        <a:lstStyle/>
        <a:p>
          <a:endParaRPr lang="zh-CN" altLang="en-US"/>
        </a:p>
      </dgm:t>
    </dgm:pt>
    <dgm:pt modelId="{D4BC930C-E550-4EA7-A00C-EB4AAF57EC9A}">
      <dgm:prSet phldrT="[文本]" custT="1"/>
      <dgm:spPr/>
      <dgm:t>
        <a:bodyPr/>
        <a:lstStyle/>
        <a:p>
          <a:r>
            <a:rPr lang="zh-CN" altLang="en-US" sz="1600" b="0" i="0" u="none" strike="noStrike" dirty="0" smtClean="0">
              <a:solidFill>
                <a:schemeClr val="tx1"/>
              </a:solidFill>
              <a:effectLst/>
              <a:latin typeface="微软雅黑" pitchFamily="34" charset="-122"/>
              <a:ea typeface="微软雅黑" pitchFamily="34" charset="-122"/>
            </a:rPr>
            <a:t>院感办预警平台</a:t>
          </a:r>
          <a:endParaRPr lang="zh-CN" altLang="en-US" sz="1600" dirty="0">
            <a:solidFill>
              <a:schemeClr val="tx1"/>
            </a:solidFill>
            <a:latin typeface="微软雅黑" pitchFamily="34" charset="-122"/>
            <a:ea typeface="微软雅黑" pitchFamily="34" charset="-122"/>
          </a:endParaRPr>
        </a:p>
      </dgm:t>
    </dgm:pt>
    <dgm:pt modelId="{44FC70E1-D731-49FD-8EEF-A76D7EF900AD}" type="parTrans" cxnId="{1A607149-C5CB-40A7-AEC3-12616942AE99}">
      <dgm:prSet/>
      <dgm:spPr/>
      <dgm:t>
        <a:bodyPr/>
        <a:lstStyle/>
        <a:p>
          <a:endParaRPr lang="zh-CN" altLang="en-US"/>
        </a:p>
      </dgm:t>
    </dgm:pt>
    <dgm:pt modelId="{D99CBB37-2E43-4BFD-8BD5-1B388D76F949}" type="sibTrans" cxnId="{1A607149-C5CB-40A7-AEC3-12616942AE99}">
      <dgm:prSet/>
      <dgm:spPr/>
      <dgm:t>
        <a:bodyPr/>
        <a:lstStyle/>
        <a:p>
          <a:endParaRPr lang="zh-CN" altLang="en-US"/>
        </a:p>
      </dgm:t>
    </dgm:pt>
    <dgm:pt modelId="{3784171E-06FB-4277-AB00-1FB1DC5D4C60}">
      <dgm:prSet phldrT="[文本]" custT="1"/>
      <dgm:spPr/>
      <dgm:t>
        <a:bodyPr/>
        <a:lstStyle/>
        <a:p>
          <a:r>
            <a:rPr lang="zh-CN" altLang="en-US" sz="1600" dirty="0" smtClean="0">
              <a:latin typeface="微软雅黑" pitchFamily="34" charset="-122"/>
              <a:ea typeface="微软雅黑" pitchFamily="34" charset="-122"/>
            </a:rPr>
            <a:t>统一</a:t>
          </a:r>
          <a:r>
            <a:rPr lang="en-US" altLang="zh-CN" sz="1600" dirty="0" smtClean="0">
              <a:latin typeface="微软雅黑" pitchFamily="34" charset="-122"/>
              <a:ea typeface="微软雅黑" pitchFamily="34" charset="-122"/>
            </a:rPr>
            <a:t>UI</a:t>
          </a:r>
          <a:r>
            <a:rPr lang="zh-CN" altLang="en-US" sz="1600" dirty="0" smtClean="0">
              <a:latin typeface="微软雅黑" pitchFamily="34" charset="-122"/>
              <a:ea typeface="微软雅黑" pitchFamily="34" charset="-122"/>
            </a:rPr>
            <a:t>框架</a:t>
          </a:r>
          <a:endParaRPr lang="zh-CN" altLang="en-US" sz="1600" dirty="0">
            <a:latin typeface="微软雅黑" pitchFamily="34" charset="-122"/>
            <a:ea typeface="微软雅黑" pitchFamily="34" charset="-122"/>
          </a:endParaRPr>
        </a:p>
      </dgm:t>
    </dgm:pt>
    <dgm:pt modelId="{288A2AEC-329B-408D-A911-30A7064A2E2F}" type="parTrans" cxnId="{923FB9C5-DE29-4354-B7C6-D0CF63ACB404}">
      <dgm:prSet/>
      <dgm:spPr/>
      <dgm:t>
        <a:bodyPr/>
        <a:lstStyle/>
        <a:p>
          <a:endParaRPr lang="zh-CN" altLang="en-US"/>
        </a:p>
      </dgm:t>
    </dgm:pt>
    <dgm:pt modelId="{6FEAB10D-0ACA-4BAE-9131-194CF8709A7A}" type="sibTrans" cxnId="{923FB9C5-DE29-4354-B7C6-D0CF63ACB404}">
      <dgm:prSet/>
      <dgm:spPr/>
      <dgm:t>
        <a:bodyPr/>
        <a:lstStyle/>
        <a:p>
          <a:endParaRPr lang="zh-CN" altLang="en-US"/>
        </a:p>
      </dgm:t>
    </dgm:pt>
    <dgm:pt modelId="{4B865696-47B5-4DFF-B428-6EDF38BFD03B}">
      <dgm:prSet phldrT="[文本]" custT="1"/>
      <dgm:spPr/>
      <dgm:t>
        <a:bodyPr/>
        <a:lstStyle/>
        <a:p>
          <a:r>
            <a:rPr lang="zh-CN" altLang="en-US" sz="1600" b="0" i="0" u="none" strike="noStrike" dirty="0" smtClean="0">
              <a:solidFill>
                <a:schemeClr val="tx1"/>
              </a:solidFill>
              <a:effectLst/>
              <a:latin typeface="微软雅黑" pitchFamily="34" charset="-122"/>
              <a:ea typeface="微软雅黑" pitchFamily="34" charset="-122"/>
            </a:rPr>
            <a:t>消息适配器框架</a:t>
          </a:r>
          <a:endParaRPr lang="zh-CN" altLang="en-US" sz="1600" dirty="0">
            <a:latin typeface="微软雅黑" pitchFamily="34" charset="-122"/>
            <a:ea typeface="微软雅黑" pitchFamily="34" charset="-122"/>
          </a:endParaRPr>
        </a:p>
      </dgm:t>
    </dgm:pt>
    <dgm:pt modelId="{0E327E46-124E-4F71-A9C4-4D6B5E180403}" type="parTrans" cxnId="{59BDF2C0-9BD8-461D-AC67-E2733B29FEE7}">
      <dgm:prSet/>
      <dgm:spPr/>
      <dgm:t>
        <a:bodyPr/>
        <a:lstStyle/>
        <a:p>
          <a:endParaRPr lang="zh-CN" altLang="en-US"/>
        </a:p>
      </dgm:t>
    </dgm:pt>
    <dgm:pt modelId="{C8A23C52-B049-416C-825B-98A7FA79362B}" type="sibTrans" cxnId="{59BDF2C0-9BD8-461D-AC67-E2733B29FEE7}">
      <dgm:prSet/>
      <dgm:spPr/>
      <dgm:t>
        <a:bodyPr/>
        <a:lstStyle/>
        <a:p>
          <a:endParaRPr lang="zh-CN" altLang="en-US"/>
        </a:p>
      </dgm:t>
    </dgm:pt>
    <dgm:pt modelId="{52DF040D-DF3B-44A0-9D28-CA386BF6620A}">
      <dgm:prSet phldrT="[文本]" custT="1"/>
      <dgm:spPr/>
      <dgm:t>
        <a:bodyPr/>
        <a:lstStyle/>
        <a:p>
          <a:r>
            <a:rPr lang="zh-CN" altLang="en-US" sz="1600" b="0" i="0" u="none" strike="noStrike" dirty="0" smtClean="0">
              <a:solidFill>
                <a:schemeClr val="tx1"/>
              </a:solidFill>
              <a:effectLst/>
              <a:latin typeface="微软雅黑" pitchFamily="34" charset="-122"/>
              <a:ea typeface="微软雅黑" pitchFamily="34" charset="-122"/>
            </a:rPr>
            <a:t>数据服务引擎</a:t>
          </a:r>
          <a:endParaRPr lang="zh-CN" altLang="en-US" sz="1600" dirty="0">
            <a:latin typeface="微软雅黑" pitchFamily="34" charset="-122"/>
            <a:ea typeface="微软雅黑" pitchFamily="34" charset="-122"/>
          </a:endParaRPr>
        </a:p>
      </dgm:t>
    </dgm:pt>
    <dgm:pt modelId="{27E42158-8CC3-46BB-804A-0AE7B97EEF69}" type="parTrans" cxnId="{0F13A464-14BC-4194-AF09-5CA3A79E57FA}">
      <dgm:prSet/>
      <dgm:spPr/>
      <dgm:t>
        <a:bodyPr/>
        <a:lstStyle/>
        <a:p>
          <a:endParaRPr lang="zh-CN" altLang="en-US"/>
        </a:p>
      </dgm:t>
    </dgm:pt>
    <dgm:pt modelId="{2633A27F-70BF-47AA-BD34-CA1EE78884C3}" type="sibTrans" cxnId="{0F13A464-14BC-4194-AF09-5CA3A79E57FA}">
      <dgm:prSet/>
      <dgm:spPr/>
      <dgm:t>
        <a:bodyPr/>
        <a:lstStyle/>
        <a:p>
          <a:endParaRPr lang="zh-CN" altLang="en-US"/>
        </a:p>
      </dgm:t>
    </dgm:pt>
    <dgm:pt modelId="{61688917-8BC4-4CFF-977D-5EE4F1E05D1B}">
      <dgm:prSet phldrT="[文本]" custT="1"/>
      <dgm:spPr/>
      <dgm:t>
        <a:bodyPr/>
        <a:lstStyle/>
        <a:p>
          <a:r>
            <a:rPr lang="en-US" altLang="zh-CN" sz="1600" b="0" i="0" u="none" strike="noStrike" dirty="0" smtClean="0">
              <a:solidFill>
                <a:schemeClr val="tx1"/>
              </a:solidFill>
              <a:effectLst/>
              <a:latin typeface="微软雅黑" pitchFamily="34" charset="-122"/>
              <a:ea typeface="微软雅黑" pitchFamily="34" charset="-122"/>
            </a:rPr>
            <a:t>CDR-</a:t>
          </a:r>
          <a:r>
            <a:rPr lang="zh-CN" altLang="en-US" sz="1600" b="0" i="0" u="none" strike="noStrike" dirty="0" smtClean="0">
              <a:solidFill>
                <a:schemeClr val="tx1"/>
              </a:solidFill>
              <a:effectLst/>
              <a:latin typeface="微软雅黑" pitchFamily="34" charset="-122"/>
              <a:ea typeface="微软雅黑" pitchFamily="34" charset="-122"/>
            </a:rPr>
            <a:t>对外数据服务</a:t>
          </a:r>
          <a:endParaRPr lang="zh-CN" altLang="en-US" sz="1600" dirty="0">
            <a:latin typeface="微软雅黑" pitchFamily="34" charset="-122"/>
            <a:ea typeface="微软雅黑" pitchFamily="34" charset="-122"/>
          </a:endParaRPr>
        </a:p>
      </dgm:t>
    </dgm:pt>
    <dgm:pt modelId="{1F22AF60-1C14-48B6-A6EE-CD67421F47C9}" type="parTrans" cxnId="{F2405211-D516-4FDE-842B-DD7FE6430E3F}">
      <dgm:prSet/>
      <dgm:spPr/>
      <dgm:t>
        <a:bodyPr/>
        <a:lstStyle/>
        <a:p>
          <a:endParaRPr lang="zh-CN" altLang="en-US"/>
        </a:p>
      </dgm:t>
    </dgm:pt>
    <dgm:pt modelId="{5AC77907-7CF0-4FD3-B32E-8CE6F539AE48}" type="sibTrans" cxnId="{F2405211-D516-4FDE-842B-DD7FE6430E3F}">
      <dgm:prSet/>
      <dgm:spPr/>
      <dgm:t>
        <a:bodyPr/>
        <a:lstStyle/>
        <a:p>
          <a:endParaRPr lang="zh-CN" altLang="en-US"/>
        </a:p>
      </dgm:t>
    </dgm:pt>
    <dgm:pt modelId="{D914F54A-0634-48E6-A24C-FFC14760EB75}">
      <dgm:prSet phldrT="[文本]" custT="1"/>
      <dgm:spPr/>
      <dgm:t>
        <a:bodyPr/>
        <a:lstStyle/>
        <a:p>
          <a:r>
            <a:rPr lang="en-US" altLang="zh-CN" sz="1600" b="0" i="0" u="none" strike="noStrike" dirty="0" smtClean="0">
              <a:solidFill>
                <a:srgbClr val="000000"/>
              </a:solidFill>
              <a:effectLst/>
              <a:latin typeface="微软雅黑" pitchFamily="34" charset="-122"/>
              <a:ea typeface="微软雅黑" pitchFamily="34" charset="-122"/>
            </a:rPr>
            <a:t>CDR-</a:t>
          </a:r>
          <a:r>
            <a:rPr lang="zh-CN" altLang="en-US" sz="1600" b="0" i="0" u="none" strike="noStrike" dirty="0" smtClean="0">
              <a:solidFill>
                <a:srgbClr val="000000"/>
              </a:solidFill>
              <a:effectLst/>
              <a:latin typeface="微软雅黑" pitchFamily="34" charset="-122"/>
              <a:ea typeface="微软雅黑" pitchFamily="34" charset="-122"/>
            </a:rPr>
            <a:t>后台管理系统</a:t>
          </a:r>
          <a:endParaRPr lang="zh-CN" altLang="en-US" sz="1600" dirty="0">
            <a:latin typeface="微软雅黑" pitchFamily="34" charset="-122"/>
            <a:ea typeface="微软雅黑" pitchFamily="34" charset="-122"/>
          </a:endParaRPr>
        </a:p>
      </dgm:t>
    </dgm:pt>
    <dgm:pt modelId="{D6E19082-13D5-4301-BA1E-AF6410E6C55E}" type="parTrans" cxnId="{B5CDD2A0-489B-42D1-B124-68F672A10B8C}">
      <dgm:prSet/>
      <dgm:spPr/>
      <dgm:t>
        <a:bodyPr/>
        <a:lstStyle/>
        <a:p>
          <a:endParaRPr lang="zh-CN" altLang="en-US"/>
        </a:p>
      </dgm:t>
    </dgm:pt>
    <dgm:pt modelId="{53D61B67-06E2-408F-A759-85739111AAF6}" type="sibTrans" cxnId="{B5CDD2A0-489B-42D1-B124-68F672A10B8C}">
      <dgm:prSet/>
      <dgm:spPr/>
      <dgm:t>
        <a:bodyPr/>
        <a:lstStyle/>
        <a:p>
          <a:endParaRPr lang="zh-CN" altLang="en-US"/>
        </a:p>
      </dgm:t>
    </dgm:pt>
    <dgm:pt modelId="{E05D534F-7975-41D2-BCB9-1E3D4ED7748C}">
      <dgm:prSet phldrT="[文本]" custT="1"/>
      <dgm:spPr/>
      <dgm:t>
        <a:bodyPr/>
        <a:lstStyle/>
        <a:p>
          <a:r>
            <a:rPr lang="zh-CN" altLang="en-US" sz="1600" dirty="0" smtClean="0">
              <a:latin typeface="微软雅黑" pitchFamily="34" charset="-122"/>
              <a:ea typeface="微软雅黑" pitchFamily="34" charset="-122"/>
            </a:rPr>
            <a:t>移动</a:t>
          </a:r>
          <a:r>
            <a:rPr lang="en-US" altLang="zh-CN" sz="1600" dirty="0" smtClean="0">
              <a:latin typeface="微软雅黑" pitchFamily="34" charset="-122"/>
              <a:ea typeface="微软雅黑" pitchFamily="34" charset="-122"/>
            </a:rPr>
            <a:t>CDR</a:t>
          </a:r>
          <a:endParaRPr lang="zh-CN" altLang="en-US" sz="1600" dirty="0">
            <a:latin typeface="微软雅黑" pitchFamily="34" charset="-122"/>
            <a:ea typeface="微软雅黑" pitchFamily="34" charset="-122"/>
          </a:endParaRPr>
        </a:p>
      </dgm:t>
    </dgm:pt>
    <dgm:pt modelId="{C210759F-6CCE-42D4-BBE5-F633833BD98B}" type="parTrans" cxnId="{47521DA2-3650-4A66-A1EE-A0C5DF801EFF}">
      <dgm:prSet/>
      <dgm:spPr/>
      <dgm:t>
        <a:bodyPr/>
        <a:lstStyle/>
        <a:p>
          <a:endParaRPr lang="zh-CN" altLang="en-US"/>
        </a:p>
      </dgm:t>
    </dgm:pt>
    <dgm:pt modelId="{E04D2A1D-8CDB-40D9-9DB8-5BF66B4DF550}" type="sibTrans" cxnId="{47521DA2-3650-4A66-A1EE-A0C5DF801EFF}">
      <dgm:prSet/>
      <dgm:spPr/>
      <dgm:t>
        <a:bodyPr/>
        <a:lstStyle/>
        <a:p>
          <a:endParaRPr lang="zh-CN" altLang="en-US"/>
        </a:p>
      </dgm:t>
    </dgm:pt>
    <dgm:pt modelId="{D5EBCBB9-A5A5-4D61-A9FF-CC9222272309}">
      <dgm:prSet phldrT="[文本]" custT="1"/>
      <dgm:spPr/>
      <dgm:t>
        <a:bodyPr/>
        <a:lstStyle/>
        <a:p>
          <a:r>
            <a:rPr lang="zh-CN" altLang="en-US" sz="1600" dirty="0" smtClean="0">
              <a:latin typeface="微软雅黑" pitchFamily="34" charset="-122"/>
              <a:ea typeface="微软雅黑" pitchFamily="34" charset="-122"/>
            </a:rPr>
            <a:t>院感系统</a:t>
          </a:r>
          <a:endParaRPr lang="zh-CN" altLang="en-US" sz="1600" dirty="0">
            <a:latin typeface="微软雅黑" pitchFamily="34" charset="-122"/>
            <a:ea typeface="微软雅黑" pitchFamily="34" charset="-122"/>
          </a:endParaRPr>
        </a:p>
      </dgm:t>
    </dgm:pt>
    <dgm:pt modelId="{C8EDBE87-01C3-43E0-8212-66EEBF8C93F9}" type="parTrans" cxnId="{DA37286A-F8AB-4CA2-913A-3E3023FD3489}">
      <dgm:prSet/>
      <dgm:spPr/>
      <dgm:t>
        <a:bodyPr/>
        <a:lstStyle/>
        <a:p>
          <a:endParaRPr lang="zh-CN" altLang="en-US"/>
        </a:p>
      </dgm:t>
    </dgm:pt>
    <dgm:pt modelId="{39BAB488-1CEE-4169-815B-BC7B0A8637AF}" type="sibTrans" cxnId="{DA37286A-F8AB-4CA2-913A-3E3023FD3489}">
      <dgm:prSet/>
      <dgm:spPr/>
      <dgm:t>
        <a:bodyPr/>
        <a:lstStyle/>
        <a:p>
          <a:endParaRPr lang="zh-CN" altLang="en-US"/>
        </a:p>
      </dgm:t>
    </dgm:pt>
    <dgm:pt modelId="{D150F07E-6C84-4751-A327-3734F8B934EA}">
      <dgm:prSet phldrT="[文本]" custT="1"/>
      <dgm:spPr/>
      <dgm:t>
        <a:bodyPr/>
        <a:lstStyle/>
        <a:p>
          <a:r>
            <a:rPr lang="zh-CN" altLang="en-US" sz="1600" dirty="0" smtClean="0">
              <a:latin typeface="微软雅黑" pitchFamily="34" charset="-122"/>
              <a:ea typeface="微软雅黑" pitchFamily="34" charset="-122"/>
            </a:rPr>
            <a:t>糖尿病临床指南知识库</a:t>
          </a:r>
          <a:endParaRPr lang="zh-CN" altLang="en-US" sz="1600" dirty="0">
            <a:latin typeface="微软雅黑" pitchFamily="34" charset="-122"/>
            <a:ea typeface="微软雅黑" pitchFamily="34" charset="-122"/>
          </a:endParaRPr>
        </a:p>
      </dgm:t>
    </dgm:pt>
    <dgm:pt modelId="{8B67A668-3BFB-4EFF-A4D9-6BD609E959C4}" type="parTrans" cxnId="{C9C80676-0FE1-4CE7-B673-C765A0D690DF}">
      <dgm:prSet/>
      <dgm:spPr/>
      <dgm:t>
        <a:bodyPr/>
        <a:lstStyle/>
        <a:p>
          <a:endParaRPr lang="zh-CN" altLang="en-US"/>
        </a:p>
      </dgm:t>
    </dgm:pt>
    <dgm:pt modelId="{3D2A16E8-5D5A-49CB-AC8F-CBD2C20DFE0D}" type="sibTrans" cxnId="{C9C80676-0FE1-4CE7-B673-C765A0D690DF}">
      <dgm:prSet/>
      <dgm:spPr/>
      <dgm:t>
        <a:bodyPr/>
        <a:lstStyle/>
        <a:p>
          <a:endParaRPr lang="zh-CN" altLang="en-US"/>
        </a:p>
      </dgm:t>
    </dgm:pt>
    <dgm:pt modelId="{859DC59F-4FC3-4ACE-AFAE-C973494DD80C}">
      <dgm:prSet phldrT="[文本]" custT="1"/>
      <dgm:spPr/>
      <dgm:t>
        <a:bodyPr/>
        <a:lstStyle/>
        <a:p>
          <a:r>
            <a:rPr lang="en-US" altLang="zh-CN" sz="1600" dirty="0" smtClean="0">
              <a:latin typeface="微软雅黑" pitchFamily="34" charset="-122"/>
              <a:ea typeface="微软雅黑" pitchFamily="34" charset="-122"/>
            </a:rPr>
            <a:t>V2</a:t>
          </a:r>
          <a:endParaRPr lang="zh-CN" altLang="en-US" sz="1600" dirty="0">
            <a:latin typeface="微软雅黑" pitchFamily="34" charset="-122"/>
            <a:ea typeface="微软雅黑" pitchFamily="34" charset="-122"/>
          </a:endParaRPr>
        </a:p>
      </dgm:t>
    </dgm:pt>
    <dgm:pt modelId="{673114DB-1F76-4EC5-8521-89EACCDCA6D4}" type="parTrans" cxnId="{CF76C7E6-D117-487F-9BAB-9E4091ED7D8B}">
      <dgm:prSet/>
      <dgm:spPr/>
      <dgm:t>
        <a:bodyPr/>
        <a:lstStyle/>
        <a:p>
          <a:endParaRPr lang="zh-CN" altLang="en-US"/>
        </a:p>
      </dgm:t>
    </dgm:pt>
    <dgm:pt modelId="{AB20CBF7-DCF2-4EAF-9FBC-F9EE3E40F1DB}" type="sibTrans" cxnId="{CF76C7E6-D117-487F-9BAB-9E4091ED7D8B}">
      <dgm:prSet/>
      <dgm:spPr/>
      <dgm:t>
        <a:bodyPr/>
        <a:lstStyle/>
        <a:p>
          <a:endParaRPr lang="zh-CN" altLang="en-US"/>
        </a:p>
      </dgm:t>
    </dgm:pt>
    <dgm:pt modelId="{AFAE7E98-ED53-4E36-B62B-BFD75138B1C0}">
      <dgm:prSet phldrT="[文本]" custT="1"/>
      <dgm:spPr/>
      <dgm:t>
        <a:bodyPr/>
        <a:lstStyle/>
        <a:p>
          <a:r>
            <a:rPr lang="en-US" altLang="zh-CN" sz="1600" dirty="0" smtClean="0">
              <a:latin typeface="微软雅黑" pitchFamily="34" charset="-122"/>
              <a:ea typeface="微软雅黑" pitchFamily="34" charset="-122"/>
            </a:rPr>
            <a:t>V3</a:t>
          </a:r>
          <a:endParaRPr lang="zh-CN" altLang="en-US" sz="1600" dirty="0">
            <a:latin typeface="微软雅黑" pitchFamily="34" charset="-122"/>
            <a:ea typeface="微软雅黑" pitchFamily="34" charset="-122"/>
          </a:endParaRPr>
        </a:p>
      </dgm:t>
    </dgm:pt>
    <dgm:pt modelId="{05CD91EB-BE0A-446F-811E-D5CC128A0144}" type="parTrans" cxnId="{F5BAEAF2-8FDC-4A50-9CF2-4D230FC9C180}">
      <dgm:prSet/>
      <dgm:spPr/>
      <dgm:t>
        <a:bodyPr/>
        <a:lstStyle/>
        <a:p>
          <a:endParaRPr lang="zh-CN" altLang="en-US"/>
        </a:p>
      </dgm:t>
    </dgm:pt>
    <dgm:pt modelId="{7AF7B463-4148-44B1-AE5B-4B678ABEDB72}" type="sibTrans" cxnId="{F5BAEAF2-8FDC-4A50-9CF2-4D230FC9C180}">
      <dgm:prSet/>
      <dgm:spPr/>
      <dgm:t>
        <a:bodyPr/>
        <a:lstStyle/>
        <a:p>
          <a:endParaRPr lang="zh-CN" altLang="en-US"/>
        </a:p>
      </dgm:t>
    </dgm:pt>
    <dgm:pt modelId="{935FAB6F-E123-4037-8BBD-46B7A341D674}">
      <dgm:prSet phldrT="[文本]" custT="1"/>
      <dgm:spPr/>
      <dgm:t>
        <a:bodyPr/>
        <a:lstStyle/>
        <a:p>
          <a:r>
            <a:rPr lang="en-US" altLang="zh-CN" sz="1600" dirty="0" smtClean="0">
              <a:latin typeface="微软雅黑" pitchFamily="34" charset="-122"/>
              <a:ea typeface="微软雅黑" pitchFamily="34" charset="-122"/>
            </a:rPr>
            <a:t>XML</a:t>
          </a:r>
          <a:endParaRPr lang="zh-CN" altLang="en-US" sz="1600" dirty="0">
            <a:latin typeface="微软雅黑" pitchFamily="34" charset="-122"/>
            <a:ea typeface="微软雅黑" pitchFamily="34" charset="-122"/>
          </a:endParaRPr>
        </a:p>
      </dgm:t>
    </dgm:pt>
    <dgm:pt modelId="{728C1A5B-30FA-4A4A-B944-FA2BB7CA7D07}" type="parTrans" cxnId="{7C376F12-10D6-4F28-BA17-6F248B82B824}">
      <dgm:prSet/>
      <dgm:spPr/>
      <dgm:t>
        <a:bodyPr/>
        <a:lstStyle/>
        <a:p>
          <a:endParaRPr lang="zh-CN" altLang="en-US"/>
        </a:p>
      </dgm:t>
    </dgm:pt>
    <dgm:pt modelId="{4CB63C5A-EEA0-4E06-B9E8-D449D7CC3AC3}" type="sibTrans" cxnId="{7C376F12-10D6-4F28-BA17-6F248B82B824}">
      <dgm:prSet/>
      <dgm:spPr/>
      <dgm:t>
        <a:bodyPr/>
        <a:lstStyle/>
        <a:p>
          <a:endParaRPr lang="zh-CN" altLang="en-US"/>
        </a:p>
      </dgm:t>
    </dgm:pt>
    <dgm:pt modelId="{07C91DDB-E9E6-4CFE-AC0E-E556C46952D6}">
      <dgm:prSet phldrT="[文本]" custT="1"/>
      <dgm:spPr/>
      <dgm:t>
        <a:bodyPr/>
        <a:lstStyle/>
        <a:p>
          <a:r>
            <a:rPr lang="zh-CN" altLang="en-US" sz="1600" dirty="0" smtClean="0">
              <a:latin typeface="微软雅黑" pitchFamily="34" charset="-122"/>
              <a:ea typeface="微软雅黑" pitchFamily="34" charset="-122"/>
            </a:rPr>
            <a:t>配置工具</a:t>
          </a:r>
          <a:endParaRPr lang="zh-CN" altLang="en-US" sz="1600" dirty="0">
            <a:latin typeface="微软雅黑" pitchFamily="34" charset="-122"/>
            <a:ea typeface="微软雅黑" pitchFamily="34" charset="-122"/>
          </a:endParaRPr>
        </a:p>
      </dgm:t>
    </dgm:pt>
    <dgm:pt modelId="{9DE35489-6014-4F94-B759-495E3B37BDAB}" type="parTrans" cxnId="{B9888B11-6BE2-4A78-AD83-2657940092D7}">
      <dgm:prSet/>
      <dgm:spPr/>
      <dgm:t>
        <a:bodyPr/>
        <a:lstStyle/>
        <a:p>
          <a:endParaRPr lang="zh-CN" altLang="en-US"/>
        </a:p>
      </dgm:t>
    </dgm:pt>
    <dgm:pt modelId="{AF7DE704-834D-4EA1-BDEA-AFB97D95C6AC}" type="sibTrans" cxnId="{B9888B11-6BE2-4A78-AD83-2657940092D7}">
      <dgm:prSet/>
      <dgm:spPr/>
      <dgm:t>
        <a:bodyPr/>
        <a:lstStyle/>
        <a:p>
          <a:endParaRPr lang="zh-CN" altLang="en-US"/>
        </a:p>
      </dgm:t>
    </dgm:pt>
    <dgm:pt modelId="{B7FE461D-DF8B-4CDD-8C2D-655A11324BFC}">
      <dgm:prSet phldrT="[文本]" custT="1"/>
      <dgm:spPr/>
      <dgm:t>
        <a:bodyPr/>
        <a:lstStyle/>
        <a:p>
          <a:r>
            <a:rPr lang="zh-CN" altLang="en-US" sz="1600" dirty="0" smtClean="0">
              <a:solidFill>
                <a:schemeClr val="tx1"/>
              </a:solidFill>
              <a:latin typeface="微软雅黑" pitchFamily="34" charset="-122"/>
              <a:ea typeface="微软雅黑" pitchFamily="34" charset="-122"/>
            </a:rPr>
            <a:t>临床路径</a:t>
          </a:r>
          <a:endParaRPr lang="zh-CN" altLang="en-US" sz="1600" dirty="0">
            <a:solidFill>
              <a:schemeClr val="tx1"/>
            </a:solidFill>
            <a:latin typeface="微软雅黑" pitchFamily="34" charset="-122"/>
            <a:ea typeface="微软雅黑" pitchFamily="34" charset="-122"/>
          </a:endParaRPr>
        </a:p>
      </dgm:t>
    </dgm:pt>
    <dgm:pt modelId="{46D7934B-08DF-4C8E-B987-FA737F36B35F}" type="parTrans" cxnId="{F47B0CE1-9B08-4F48-B92F-FE9F7048C83F}">
      <dgm:prSet/>
      <dgm:spPr/>
    </dgm:pt>
    <dgm:pt modelId="{E30E13E2-9515-4B20-8748-1B516845174D}" type="sibTrans" cxnId="{F47B0CE1-9B08-4F48-B92F-FE9F7048C83F}">
      <dgm:prSet/>
      <dgm:spPr/>
    </dgm:pt>
    <dgm:pt modelId="{018557E5-B745-4DE6-8703-168434AA14CC}" type="pres">
      <dgm:prSet presAssocID="{0091D87F-02E3-45A1-8253-D47361436BE9}" presName="Name0" presStyleCnt="0">
        <dgm:presLayoutVars>
          <dgm:dir/>
          <dgm:animLvl val="lvl"/>
          <dgm:resizeHandles val="exact"/>
        </dgm:presLayoutVars>
      </dgm:prSet>
      <dgm:spPr/>
      <dgm:t>
        <a:bodyPr/>
        <a:lstStyle/>
        <a:p>
          <a:endParaRPr lang="zh-CN" altLang="en-US"/>
        </a:p>
      </dgm:t>
    </dgm:pt>
    <dgm:pt modelId="{FEA767DF-A03B-4760-999A-31A67E196060}" type="pres">
      <dgm:prSet presAssocID="{61BDA6CB-9232-4651-9B68-ECB20DD190CC}" presName="composite" presStyleCnt="0"/>
      <dgm:spPr/>
    </dgm:pt>
    <dgm:pt modelId="{F28B2E06-573C-499E-9C2E-505FDAE1B15D}" type="pres">
      <dgm:prSet presAssocID="{61BDA6CB-9232-4651-9B68-ECB20DD190CC}" presName="parTx" presStyleLbl="alignNode1" presStyleIdx="0" presStyleCnt="5">
        <dgm:presLayoutVars>
          <dgm:chMax val="0"/>
          <dgm:chPref val="0"/>
          <dgm:bulletEnabled val="1"/>
        </dgm:presLayoutVars>
      </dgm:prSet>
      <dgm:spPr/>
      <dgm:t>
        <a:bodyPr/>
        <a:lstStyle/>
        <a:p>
          <a:endParaRPr lang="zh-CN" altLang="en-US"/>
        </a:p>
      </dgm:t>
    </dgm:pt>
    <dgm:pt modelId="{407D752B-3180-4CC3-AA5D-404815E84A22}" type="pres">
      <dgm:prSet presAssocID="{61BDA6CB-9232-4651-9B68-ECB20DD190CC}" presName="desTx" presStyleLbl="alignAccFollowNode1" presStyleIdx="0" presStyleCnt="5">
        <dgm:presLayoutVars>
          <dgm:bulletEnabled val="1"/>
        </dgm:presLayoutVars>
      </dgm:prSet>
      <dgm:spPr/>
      <dgm:t>
        <a:bodyPr/>
        <a:lstStyle/>
        <a:p>
          <a:endParaRPr lang="zh-CN" altLang="en-US"/>
        </a:p>
      </dgm:t>
    </dgm:pt>
    <dgm:pt modelId="{0CC7E023-E723-43F2-B68F-B06F2B223A8D}" type="pres">
      <dgm:prSet presAssocID="{994184FF-3AC3-4674-9E52-74684B47CC60}" presName="space" presStyleCnt="0"/>
      <dgm:spPr/>
    </dgm:pt>
    <dgm:pt modelId="{DA083037-6C26-47A6-9EBD-A705FA79DB10}" type="pres">
      <dgm:prSet presAssocID="{DEF451EB-4151-44B8-A50F-6736B402C329}" presName="composite" presStyleCnt="0"/>
      <dgm:spPr/>
    </dgm:pt>
    <dgm:pt modelId="{43980797-B5F5-49F9-817E-8E49217D1317}" type="pres">
      <dgm:prSet presAssocID="{DEF451EB-4151-44B8-A50F-6736B402C329}" presName="parTx" presStyleLbl="alignNode1" presStyleIdx="1" presStyleCnt="5">
        <dgm:presLayoutVars>
          <dgm:chMax val="0"/>
          <dgm:chPref val="0"/>
          <dgm:bulletEnabled val="1"/>
        </dgm:presLayoutVars>
      </dgm:prSet>
      <dgm:spPr/>
      <dgm:t>
        <a:bodyPr/>
        <a:lstStyle/>
        <a:p>
          <a:endParaRPr lang="zh-CN" altLang="en-US"/>
        </a:p>
      </dgm:t>
    </dgm:pt>
    <dgm:pt modelId="{AD584B0F-6959-41AE-BB6F-35BF3835D53A}" type="pres">
      <dgm:prSet presAssocID="{DEF451EB-4151-44B8-A50F-6736B402C329}" presName="desTx" presStyleLbl="alignAccFollowNode1" presStyleIdx="1" presStyleCnt="5">
        <dgm:presLayoutVars>
          <dgm:bulletEnabled val="1"/>
        </dgm:presLayoutVars>
      </dgm:prSet>
      <dgm:spPr/>
      <dgm:t>
        <a:bodyPr/>
        <a:lstStyle/>
        <a:p>
          <a:endParaRPr lang="zh-CN" altLang="en-US"/>
        </a:p>
      </dgm:t>
    </dgm:pt>
    <dgm:pt modelId="{F17C968E-D5EA-4FBC-A193-4ED2007E2461}" type="pres">
      <dgm:prSet presAssocID="{79874DA5-78B4-45DA-B169-AE46B9A3A81E}" presName="space" presStyleCnt="0"/>
      <dgm:spPr/>
    </dgm:pt>
    <dgm:pt modelId="{835241D2-6454-4CA8-ACEA-09A041EE7F17}" type="pres">
      <dgm:prSet presAssocID="{7EA2B88B-D4F1-47F1-862D-9CDC3DDE3840}" presName="composite" presStyleCnt="0"/>
      <dgm:spPr/>
    </dgm:pt>
    <dgm:pt modelId="{74929E63-7757-4546-8703-E28625D442D0}" type="pres">
      <dgm:prSet presAssocID="{7EA2B88B-D4F1-47F1-862D-9CDC3DDE3840}" presName="parTx" presStyleLbl="alignNode1" presStyleIdx="2" presStyleCnt="5">
        <dgm:presLayoutVars>
          <dgm:chMax val="0"/>
          <dgm:chPref val="0"/>
          <dgm:bulletEnabled val="1"/>
        </dgm:presLayoutVars>
      </dgm:prSet>
      <dgm:spPr/>
      <dgm:t>
        <a:bodyPr/>
        <a:lstStyle/>
        <a:p>
          <a:endParaRPr lang="zh-CN" altLang="en-US"/>
        </a:p>
      </dgm:t>
    </dgm:pt>
    <dgm:pt modelId="{B0136D08-5441-4DFA-8529-02D7CC0EFF06}" type="pres">
      <dgm:prSet presAssocID="{7EA2B88B-D4F1-47F1-862D-9CDC3DDE3840}" presName="desTx" presStyleLbl="alignAccFollowNode1" presStyleIdx="2" presStyleCnt="5">
        <dgm:presLayoutVars>
          <dgm:bulletEnabled val="1"/>
        </dgm:presLayoutVars>
      </dgm:prSet>
      <dgm:spPr/>
      <dgm:t>
        <a:bodyPr/>
        <a:lstStyle/>
        <a:p>
          <a:endParaRPr lang="zh-CN" altLang="en-US"/>
        </a:p>
      </dgm:t>
    </dgm:pt>
    <dgm:pt modelId="{B16B79AA-9B8B-458B-B73E-9C610E75737C}" type="pres">
      <dgm:prSet presAssocID="{39646E85-BFCA-4431-8B2E-FCCC4058EA7F}" presName="space" presStyleCnt="0"/>
      <dgm:spPr/>
    </dgm:pt>
    <dgm:pt modelId="{D21CC3B7-7996-44A5-892E-7FE8F96D9234}" type="pres">
      <dgm:prSet presAssocID="{929F36B8-31D3-486A-80B8-8DE0489DE2B0}" presName="composite" presStyleCnt="0"/>
      <dgm:spPr/>
    </dgm:pt>
    <dgm:pt modelId="{C829B0C9-A0EB-4213-8653-5680053B38CE}" type="pres">
      <dgm:prSet presAssocID="{929F36B8-31D3-486A-80B8-8DE0489DE2B0}" presName="parTx" presStyleLbl="alignNode1" presStyleIdx="3" presStyleCnt="5">
        <dgm:presLayoutVars>
          <dgm:chMax val="0"/>
          <dgm:chPref val="0"/>
          <dgm:bulletEnabled val="1"/>
        </dgm:presLayoutVars>
      </dgm:prSet>
      <dgm:spPr/>
      <dgm:t>
        <a:bodyPr/>
        <a:lstStyle/>
        <a:p>
          <a:endParaRPr lang="zh-CN" altLang="en-US"/>
        </a:p>
      </dgm:t>
    </dgm:pt>
    <dgm:pt modelId="{DF40E1DB-195C-4770-B030-6EB148BB4DB8}" type="pres">
      <dgm:prSet presAssocID="{929F36B8-31D3-486A-80B8-8DE0489DE2B0}" presName="desTx" presStyleLbl="alignAccFollowNode1" presStyleIdx="3" presStyleCnt="5">
        <dgm:presLayoutVars>
          <dgm:bulletEnabled val="1"/>
        </dgm:presLayoutVars>
      </dgm:prSet>
      <dgm:spPr/>
      <dgm:t>
        <a:bodyPr/>
        <a:lstStyle/>
        <a:p>
          <a:endParaRPr lang="zh-CN" altLang="en-US"/>
        </a:p>
      </dgm:t>
    </dgm:pt>
    <dgm:pt modelId="{6D7B2614-B77D-4F12-B770-FEBA8DA97A01}" type="pres">
      <dgm:prSet presAssocID="{73036F25-D826-4050-BB02-9A6E0E1FAA88}" presName="space" presStyleCnt="0"/>
      <dgm:spPr/>
    </dgm:pt>
    <dgm:pt modelId="{DD622994-B756-4FDE-B983-E8CAA8A82FEC}" type="pres">
      <dgm:prSet presAssocID="{3D0BD323-43A7-4A2D-80FF-49DDD4E25DF8}" presName="composite" presStyleCnt="0"/>
      <dgm:spPr/>
    </dgm:pt>
    <dgm:pt modelId="{86EE1EFA-98A4-4BD0-B11E-8101605B83F5}" type="pres">
      <dgm:prSet presAssocID="{3D0BD323-43A7-4A2D-80FF-49DDD4E25DF8}" presName="parTx" presStyleLbl="alignNode1" presStyleIdx="4" presStyleCnt="5">
        <dgm:presLayoutVars>
          <dgm:chMax val="0"/>
          <dgm:chPref val="0"/>
          <dgm:bulletEnabled val="1"/>
        </dgm:presLayoutVars>
      </dgm:prSet>
      <dgm:spPr/>
      <dgm:t>
        <a:bodyPr/>
        <a:lstStyle/>
        <a:p>
          <a:endParaRPr lang="zh-CN" altLang="en-US"/>
        </a:p>
      </dgm:t>
    </dgm:pt>
    <dgm:pt modelId="{B0311480-F975-453C-832D-0D196F8B7149}" type="pres">
      <dgm:prSet presAssocID="{3D0BD323-43A7-4A2D-80FF-49DDD4E25DF8}" presName="desTx" presStyleLbl="alignAccFollowNode1" presStyleIdx="4" presStyleCnt="5">
        <dgm:presLayoutVars>
          <dgm:bulletEnabled val="1"/>
        </dgm:presLayoutVars>
      </dgm:prSet>
      <dgm:spPr/>
      <dgm:t>
        <a:bodyPr/>
        <a:lstStyle/>
        <a:p>
          <a:endParaRPr lang="zh-CN" altLang="en-US"/>
        </a:p>
      </dgm:t>
    </dgm:pt>
  </dgm:ptLst>
  <dgm:cxnLst>
    <dgm:cxn modelId="{923FB9C5-DE29-4354-B7C6-D0CF63ACB404}" srcId="{61BDA6CB-9232-4651-9B68-ECB20DD190CC}" destId="{3784171E-06FB-4277-AB00-1FB1DC5D4C60}" srcOrd="2" destOrd="0" parTransId="{288A2AEC-329B-408D-A911-30A7064A2E2F}" sibTransId="{6FEAB10D-0ACA-4BAE-9131-194CF8709A7A}"/>
    <dgm:cxn modelId="{419A7C00-A181-4B4C-980C-D8681DD21E2C}" type="presOf" srcId="{D5EBCBB9-A5A5-4D61-A9FF-CC9222272309}" destId="{DF40E1DB-195C-4770-B030-6EB148BB4DB8}" srcOrd="0" destOrd="1" presId="urn:microsoft.com/office/officeart/2005/8/layout/hList1"/>
    <dgm:cxn modelId="{FAB0E378-3CFE-49A7-99D3-27679EDFB497}" type="presOf" srcId="{7EA2B88B-D4F1-47F1-862D-9CDC3DDE3840}" destId="{74929E63-7757-4546-8703-E28625D442D0}" srcOrd="0" destOrd="0" presId="urn:microsoft.com/office/officeart/2005/8/layout/hList1"/>
    <dgm:cxn modelId="{310C6580-83B3-4E3B-B2ED-1744A64F9F2C}" type="presOf" srcId="{DEF451EB-4151-44B8-A50F-6736B402C329}" destId="{43980797-B5F5-49F9-817E-8E49217D1317}" srcOrd="0" destOrd="0" presId="urn:microsoft.com/office/officeart/2005/8/layout/hList1"/>
    <dgm:cxn modelId="{6A84F228-90D1-4A54-9BEA-E1CE6B9172C1}" srcId="{61BDA6CB-9232-4651-9B68-ECB20DD190CC}" destId="{84D48498-2F66-4866-B19A-47B825B24BA0}" srcOrd="1" destOrd="0" parTransId="{33CA814E-7284-4DCA-A0BA-ECE23357D471}" sibTransId="{FB2F87D5-F74C-4AD1-BA1D-5E32A58F498E}"/>
    <dgm:cxn modelId="{3CE11D81-6AAD-4FFD-A512-820BB876EDA0}" type="presOf" srcId="{AFAE7E98-ED53-4E36-B62B-BFD75138B1C0}" destId="{B0311480-F975-453C-832D-0D196F8B7149}" srcOrd="0" destOrd="1" presId="urn:microsoft.com/office/officeart/2005/8/layout/hList1"/>
    <dgm:cxn modelId="{2B095826-FAD4-4E47-8471-2180D5454E5F}" type="presOf" srcId="{1B1D09B8-BE11-48F9-93CA-6A27FBD25E1C}" destId="{407D752B-3180-4CC3-AA5D-404815E84A22}" srcOrd="0" destOrd="0" presId="urn:microsoft.com/office/officeart/2005/8/layout/hList1"/>
    <dgm:cxn modelId="{47521DA2-3650-4A66-A1EE-A0C5DF801EFF}" srcId="{DEF451EB-4151-44B8-A50F-6736B402C329}" destId="{E05D534F-7975-41D2-BCB9-1E3D4ED7748C}" srcOrd="4" destOrd="0" parTransId="{C210759F-6CCE-42D4-BBE5-F633833BD98B}" sibTransId="{E04D2A1D-8CDB-40D9-9DB8-5BF66B4DF550}"/>
    <dgm:cxn modelId="{1A607149-C5CB-40A7-AEC3-12616942AE99}" srcId="{929F36B8-31D3-486A-80B8-8DE0489DE2B0}" destId="{D4BC930C-E550-4EA7-A00C-EB4AAF57EC9A}" srcOrd="0" destOrd="0" parTransId="{44FC70E1-D731-49FD-8EEF-A76D7EF900AD}" sibTransId="{D99CBB37-2E43-4BFD-8BD5-1B388D76F949}"/>
    <dgm:cxn modelId="{1F7CD369-B97D-4BE2-B378-FEA7271918FE}" srcId="{DEF451EB-4151-44B8-A50F-6736B402C329}" destId="{85A48ACC-8707-4463-8FF5-97E411195074}" srcOrd="0" destOrd="0" parTransId="{44598E4E-F219-46DF-8852-81594DC9AA05}" sibTransId="{161D5523-6AB5-4F72-B2D3-F54A20F9169D}"/>
    <dgm:cxn modelId="{A103416F-84FB-44B3-A34C-671233067321}" type="presOf" srcId="{B2CC74C2-05F7-435E-BB26-364D31EBBBA1}" destId="{B0136D08-5441-4DFA-8529-02D7CC0EFF06}" srcOrd="0" destOrd="1" presId="urn:microsoft.com/office/officeart/2005/8/layout/hList1"/>
    <dgm:cxn modelId="{EA35C106-CAE2-4939-B081-05C24AF14FE7}" type="presOf" srcId="{3D0BD323-43A7-4A2D-80FF-49DDD4E25DF8}" destId="{86EE1EFA-98A4-4BD0-B11E-8101605B83F5}" srcOrd="0" destOrd="0" presId="urn:microsoft.com/office/officeart/2005/8/layout/hList1"/>
    <dgm:cxn modelId="{B5CDD2A0-489B-42D1-B124-68F672A10B8C}" srcId="{DEF451EB-4151-44B8-A50F-6736B402C329}" destId="{D914F54A-0634-48E6-A24C-FFC14760EB75}" srcOrd="3" destOrd="0" parTransId="{D6E19082-13D5-4301-BA1E-AF6410E6C55E}" sibTransId="{53D61B67-06E2-408F-A759-85739111AAF6}"/>
    <dgm:cxn modelId="{C9C80676-0FE1-4CE7-B673-C765A0D690DF}" srcId="{929F36B8-31D3-486A-80B8-8DE0489DE2B0}" destId="{D150F07E-6C84-4751-A327-3734F8B934EA}" srcOrd="2" destOrd="0" parTransId="{8B67A668-3BFB-4EFF-A4D9-6BD609E959C4}" sibTransId="{3D2A16E8-5D5A-49CB-AC8F-CBD2C20DFE0D}"/>
    <dgm:cxn modelId="{C2E5A92A-BAD4-48A4-AC40-EF516AFC90C6}" type="presOf" srcId="{07C91DDB-E9E6-4CFE-AC0E-E556C46952D6}" destId="{B0311480-F975-453C-832D-0D196F8B7149}" srcOrd="0" destOrd="3" presId="urn:microsoft.com/office/officeart/2005/8/layout/hList1"/>
    <dgm:cxn modelId="{7C376F12-10D6-4F28-BA17-6F248B82B824}" srcId="{3D0BD323-43A7-4A2D-80FF-49DDD4E25DF8}" destId="{935FAB6F-E123-4037-8BBD-46B7A341D674}" srcOrd="2" destOrd="0" parTransId="{728C1A5B-30FA-4A4A-B944-FA2BB7CA7D07}" sibTransId="{4CB63C5A-EEA0-4E06-B9E8-D449D7CC3AC3}"/>
    <dgm:cxn modelId="{CF76C7E6-D117-487F-9BAB-9E4091ED7D8B}" srcId="{3D0BD323-43A7-4A2D-80FF-49DDD4E25DF8}" destId="{859DC59F-4FC3-4ACE-AFAE-C973494DD80C}" srcOrd="0" destOrd="0" parTransId="{673114DB-1F76-4EC5-8521-89EACCDCA6D4}" sibTransId="{AB20CBF7-DCF2-4EAF-9FBC-F9EE3E40F1DB}"/>
    <dgm:cxn modelId="{B8187154-8BB6-4AC6-BC28-2DDF78CECFF0}" srcId="{0091D87F-02E3-45A1-8253-D47361436BE9}" destId="{3D0BD323-43A7-4A2D-80FF-49DDD4E25DF8}" srcOrd="4" destOrd="0" parTransId="{430157F6-D440-4E49-9CAE-3A1D7F863E23}" sibTransId="{7DB413ED-A3AF-4915-A705-3D68DDF0617C}"/>
    <dgm:cxn modelId="{B9888B11-6BE2-4A78-AD83-2657940092D7}" srcId="{3D0BD323-43A7-4A2D-80FF-49DDD4E25DF8}" destId="{07C91DDB-E9E6-4CFE-AC0E-E556C46952D6}" srcOrd="3" destOrd="0" parTransId="{9DE35489-6014-4F94-B759-495E3B37BDAB}" sibTransId="{AF7DE704-834D-4EA1-BDEA-AFB97D95C6AC}"/>
    <dgm:cxn modelId="{32D17F2F-C795-446A-AFB3-1335F6397069}" type="presOf" srcId="{935FAB6F-E123-4037-8BBD-46B7A341D674}" destId="{B0311480-F975-453C-832D-0D196F8B7149}" srcOrd="0" destOrd="2" presId="urn:microsoft.com/office/officeart/2005/8/layout/hList1"/>
    <dgm:cxn modelId="{B9F89292-E0AB-4516-93E0-EA04C24CB477}" srcId="{0091D87F-02E3-45A1-8253-D47361436BE9}" destId="{929F36B8-31D3-486A-80B8-8DE0489DE2B0}" srcOrd="3" destOrd="0" parTransId="{68FF9281-919B-4DAE-8C4A-24055E246E49}" sibTransId="{73036F25-D826-4050-BB02-9A6E0E1FAA88}"/>
    <dgm:cxn modelId="{CC380F5A-94B4-410F-AFE9-C62F576DC072}" type="presOf" srcId="{D914F54A-0634-48E6-A24C-FFC14760EB75}" destId="{AD584B0F-6959-41AE-BB6F-35BF3835D53A}" srcOrd="0" destOrd="3" presId="urn:microsoft.com/office/officeart/2005/8/layout/hList1"/>
    <dgm:cxn modelId="{F2405211-D516-4FDE-842B-DD7FE6430E3F}" srcId="{DEF451EB-4151-44B8-A50F-6736B402C329}" destId="{61688917-8BC4-4CFF-977D-5EE4F1E05D1B}" srcOrd="2" destOrd="0" parTransId="{1F22AF60-1C14-48B6-A6EE-CD67421F47C9}" sibTransId="{5AC77907-7CF0-4FD3-B32E-8CE6F539AE48}"/>
    <dgm:cxn modelId="{0DB0B503-8DE5-4B68-B83A-F2210F01FA79}" srcId="{DEF451EB-4151-44B8-A50F-6736B402C329}" destId="{C42401F6-BAF7-40C4-B391-5D6D7DD8C531}" srcOrd="1" destOrd="0" parTransId="{245AAA39-837A-42A8-9FB1-7CA408A555D9}" sibTransId="{A2179086-9129-4EE7-BD1A-FC7223E49774}"/>
    <dgm:cxn modelId="{59BDF2C0-9BD8-461D-AC67-E2733B29FEE7}" srcId="{61BDA6CB-9232-4651-9B68-ECB20DD190CC}" destId="{4B865696-47B5-4DFF-B428-6EDF38BFD03B}" srcOrd="3" destOrd="0" parTransId="{0E327E46-124E-4F71-A9C4-4D6B5E180403}" sibTransId="{C8A23C52-B049-416C-825B-98A7FA79362B}"/>
    <dgm:cxn modelId="{25465228-7DAB-49D9-A91E-B66041E01F88}" type="presOf" srcId="{859DC59F-4FC3-4ACE-AFAE-C973494DD80C}" destId="{B0311480-F975-453C-832D-0D196F8B7149}" srcOrd="0" destOrd="0" presId="urn:microsoft.com/office/officeart/2005/8/layout/hList1"/>
    <dgm:cxn modelId="{F47B0CE1-9B08-4F48-B92F-FE9F7048C83F}" srcId="{7EA2B88B-D4F1-47F1-862D-9CDC3DDE3840}" destId="{B7FE461D-DF8B-4CDD-8C2D-655A11324BFC}" srcOrd="2" destOrd="0" parTransId="{46D7934B-08DF-4C8E-B987-FA737F36B35F}" sibTransId="{E30E13E2-9515-4B20-8748-1B516845174D}"/>
    <dgm:cxn modelId="{DA807696-6596-4326-8B37-B78C1D8C5805}" srcId="{0091D87F-02E3-45A1-8253-D47361436BE9}" destId="{7EA2B88B-D4F1-47F1-862D-9CDC3DDE3840}" srcOrd="2" destOrd="0" parTransId="{044A9A43-443C-4322-BA41-0741C0FA3B1E}" sibTransId="{39646E85-BFCA-4431-8B2E-FCCC4058EA7F}"/>
    <dgm:cxn modelId="{531107E6-BFD2-4DBB-A755-8E2B51B50710}" srcId="{7EA2B88B-D4F1-47F1-862D-9CDC3DDE3840}" destId="{E5D3C50D-AC30-40F0-8CC1-1D367BBF1A5B}" srcOrd="0" destOrd="0" parTransId="{9AAFA0E0-095F-4E84-8877-C019E50133DF}" sibTransId="{B117D969-B9F5-4AE2-8786-09294D3EA29B}"/>
    <dgm:cxn modelId="{8021C695-5A03-4B7E-AD6E-58361F7F8C16}" type="presOf" srcId="{84D48498-2F66-4866-B19A-47B825B24BA0}" destId="{407D752B-3180-4CC3-AA5D-404815E84A22}" srcOrd="0" destOrd="1" presId="urn:microsoft.com/office/officeart/2005/8/layout/hList1"/>
    <dgm:cxn modelId="{DA37286A-F8AB-4CA2-913A-3E3023FD3489}" srcId="{929F36B8-31D3-486A-80B8-8DE0489DE2B0}" destId="{D5EBCBB9-A5A5-4D61-A9FF-CC9222272309}" srcOrd="1" destOrd="0" parTransId="{C8EDBE87-01C3-43E0-8212-66EEBF8C93F9}" sibTransId="{39BAB488-1CEE-4169-815B-BC7B0A8637AF}"/>
    <dgm:cxn modelId="{3B069C0E-B412-444F-9A05-8ED9BB79B8F6}" type="presOf" srcId="{61BDA6CB-9232-4651-9B68-ECB20DD190CC}" destId="{F28B2E06-573C-499E-9C2E-505FDAE1B15D}" srcOrd="0" destOrd="0" presId="urn:microsoft.com/office/officeart/2005/8/layout/hList1"/>
    <dgm:cxn modelId="{2E50D19F-F99C-48EF-927C-7AB4620391CB}" srcId="{0091D87F-02E3-45A1-8253-D47361436BE9}" destId="{DEF451EB-4151-44B8-A50F-6736B402C329}" srcOrd="1" destOrd="0" parTransId="{A78CA793-8EE5-49F3-8A06-009A7040B4A7}" sibTransId="{79874DA5-78B4-45DA-B169-AE46B9A3A81E}"/>
    <dgm:cxn modelId="{4FC2D199-4DBC-491F-9DDF-0020AEF56CD4}" type="presOf" srcId="{B7FE461D-DF8B-4CDD-8C2D-655A11324BFC}" destId="{B0136D08-5441-4DFA-8529-02D7CC0EFF06}" srcOrd="0" destOrd="2" presId="urn:microsoft.com/office/officeart/2005/8/layout/hList1"/>
    <dgm:cxn modelId="{069F475A-2D79-49E6-8D95-1D9283E37B94}" type="presOf" srcId="{E05D534F-7975-41D2-BCB9-1E3D4ED7748C}" destId="{AD584B0F-6959-41AE-BB6F-35BF3835D53A}" srcOrd="0" destOrd="4" presId="urn:microsoft.com/office/officeart/2005/8/layout/hList1"/>
    <dgm:cxn modelId="{C78D7706-E5A5-487B-A7E9-1374DD6BC7F1}" type="presOf" srcId="{3784171E-06FB-4277-AB00-1FB1DC5D4C60}" destId="{407D752B-3180-4CC3-AA5D-404815E84A22}" srcOrd="0" destOrd="2" presId="urn:microsoft.com/office/officeart/2005/8/layout/hList1"/>
    <dgm:cxn modelId="{8BC10AF1-C362-4E0B-A96B-80D53A3BBF62}" srcId="{7EA2B88B-D4F1-47F1-862D-9CDC3DDE3840}" destId="{B2CC74C2-05F7-435E-BB26-364D31EBBBA1}" srcOrd="1" destOrd="0" parTransId="{14F747C5-C523-415E-9773-E9074C1B6A7E}" sibTransId="{157C1CC9-9154-43AB-8BE7-66502C9372CE}"/>
    <dgm:cxn modelId="{7A342E87-46AF-4E45-BBFA-D7694DF5084D}" type="presOf" srcId="{D4BC930C-E550-4EA7-A00C-EB4AAF57EC9A}" destId="{DF40E1DB-195C-4770-B030-6EB148BB4DB8}" srcOrd="0" destOrd="0" presId="urn:microsoft.com/office/officeart/2005/8/layout/hList1"/>
    <dgm:cxn modelId="{6D138115-C579-4FC7-8A2C-51E87481D256}" type="presOf" srcId="{52DF040D-DF3B-44A0-9D28-CA386BF6620A}" destId="{407D752B-3180-4CC3-AA5D-404815E84A22}" srcOrd="0" destOrd="4" presId="urn:microsoft.com/office/officeart/2005/8/layout/hList1"/>
    <dgm:cxn modelId="{832C27CB-4660-4C03-B894-F48F60090E29}" type="presOf" srcId="{C42401F6-BAF7-40C4-B391-5D6D7DD8C531}" destId="{AD584B0F-6959-41AE-BB6F-35BF3835D53A}" srcOrd="0" destOrd="1" presId="urn:microsoft.com/office/officeart/2005/8/layout/hList1"/>
    <dgm:cxn modelId="{281F3576-93E9-47EE-9601-13042013A1F0}" type="presOf" srcId="{D150F07E-6C84-4751-A327-3734F8B934EA}" destId="{DF40E1DB-195C-4770-B030-6EB148BB4DB8}" srcOrd="0" destOrd="2" presId="urn:microsoft.com/office/officeart/2005/8/layout/hList1"/>
    <dgm:cxn modelId="{EAB43376-F788-422F-AB3B-91CA6A01AB84}" type="presOf" srcId="{0091D87F-02E3-45A1-8253-D47361436BE9}" destId="{018557E5-B745-4DE6-8703-168434AA14CC}" srcOrd="0" destOrd="0" presId="urn:microsoft.com/office/officeart/2005/8/layout/hList1"/>
    <dgm:cxn modelId="{12DD15A5-47E8-494C-A7F1-9FC093D8483F}" type="presOf" srcId="{4B865696-47B5-4DFF-B428-6EDF38BFD03B}" destId="{407D752B-3180-4CC3-AA5D-404815E84A22}" srcOrd="0" destOrd="3" presId="urn:microsoft.com/office/officeart/2005/8/layout/hList1"/>
    <dgm:cxn modelId="{E99A0C2B-8288-46D6-9F90-0E9F30884B67}" type="presOf" srcId="{61688917-8BC4-4CFF-977D-5EE4F1E05D1B}" destId="{AD584B0F-6959-41AE-BB6F-35BF3835D53A}" srcOrd="0" destOrd="2" presId="urn:microsoft.com/office/officeart/2005/8/layout/hList1"/>
    <dgm:cxn modelId="{1830CEB0-6374-4D0F-A22F-A43CFA245661}" type="presOf" srcId="{E5D3C50D-AC30-40F0-8CC1-1D367BBF1A5B}" destId="{B0136D08-5441-4DFA-8529-02D7CC0EFF06}" srcOrd="0" destOrd="0" presId="urn:microsoft.com/office/officeart/2005/8/layout/hList1"/>
    <dgm:cxn modelId="{0F13A464-14BC-4194-AF09-5CA3A79E57FA}" srcId="{61BDA6CB-9232-4651-9B68-ECB20DD190CC}" destId="{52DF040D-DF3B-44A0-9D28-CA386BF6620A}" srcOrd="4" destOrd="0" parTransId="{27E42158-8CC3-46BB-804A-0AE7B97EEF69}" sibTransId="{2633A27F-70BF-47AA-BD34-CA1EE78884C3}"/>
    <dgm:cxn modelId="{8471D84B-6531-4EC4-809C-AE39B9F826CE}" type="presOf" srcId="{85A48ACC-8707-4463-8FF5-97E411195074}" destId="{AD584B0F-6959-41AE-BB6F-35BF3835D53A}" srcOrd="0" destOrd="0" presId="urn:microsoft.com/office/officeart/2005/8/layout/hList1"/>
    <dgm:cxn modelId="{F5BAEAF2-8FDC-4A50-9CF2-4D230FC9C180}" srcId="{3D0BD323-43A7-4A2D-80FF-49DDD4E25DF8}" destId="{AFAE7E98-ED53-4E36-B62B-BFD75138B1C0}" srcOrd="1" destOrd="0" parTransId="{05CD91EB-BE0A-446F-811E-D5CC128A0144}" sibTransId="{7AF7B463-4148-44B1-AE5B-4B678ABEDB72}"/>
    <dgm:cxn modelId="{80F7608C-7BE8-42A8-AF48-A5FDE78B668C}" srcId="{61BDA6CB-9232-4651-9B68-ECB20DD190CC}" destId="{1B1D09B8-BE11-48F9-93CA-6A27FBD25E1C}" srcOrd="0" destOrd="0" parTransId="{8C14D5BD-3B4A-44CA-965F-512516C10E0A}" sibTransId="{0DD9D415-3F25-4CE9-BCA4-65A224E97C44}"/>
    <dgm:cxn modelId="{85B6683F-9411-4D7D-B178-899DF870C36B}" type="presOf" srcId="{929F36B8-31D3-486A-80B8-8DE0489DE2B0}" destId="{C829B0C9-A0EB-4213-8653-5680053B38CE}" srcOrd="0" destOrd="0" presId="urn:microsoft.com/office/officeart/2005/8/layout/hList1"/>
    <dgm:cxn modelId="{D7433820-2C31-4B2D-990D-99574F1AC29C}" srcId="{0091D87F-02E3-45A1-8253-D47361436BE9}" destId="{61BDA6CB-9232-4651-9B68-ECB20DD190CC}" srcOrd="0" destOrd="0" parTransId="{2BEC16D7-B721-4452-9001-332370D1659D}" sibTransId="{994184FF-3AC3-4674-9E52-74684B47CC60}"/>
    <dgm:cxn modelId="{B40AC562-FA8F-43C0-8C12-0B6FB881E016}" type="presParOf" srcId="{018557E5-B745-4DE6-8703-168434AA14CC}" destId="{FEA767DF-A03B-4760-999A-31A67E196060}" srcOrd="0" destOrd="0" presId="urn:microsoft.com/office/officeart/2005/8/layout/hList1"/>
    <dgm:cxn modelId="{2A71A6D1-15DD-41CE-BEF7-6BF369FAEB69}" type="presParOf" srcId="{FEA767DF-A03B-4760-999A-31A67E196060}" destId="{F28B2E06-573C-499E-9C2E-505FDAE1B15D}" srcOrd="0" destOrd="0" presId="urn:microsoft.com/office/officeart/2005/8/layout/hList1"/>
    <dgm:cxn modelId="{49CA9DF5-4607-44E5-BF72-80FD0E89D94D}" type="presParOf" srcId="{FEA767DF-A03B-4760-999A-31A67E196060}" destId="{407D752B-3180-4CC3-AA5D-404815E84A22}" srcOrd="1" destOrd="0" presId="urn:microsoft.com/office/officeart/2005/8/layout/hList1"/>
    <dgm:cxn modelId="{954175E8-0891-43AD-8759-CA5BFB6F8A30}" type="presParOf" srcId="{018557E5-B745-4DE6-8703-168434AA14CC}" destId="{0CC7E023-E723-43F2-B68F-B06F2B223A8D}" srcOrd="1" destOrd="0" presId="urn:microsoft.com/office/officeart/2005/8/layout/hList1"/>
    <dgm:cxn modelId="{89C46C00-76D6-44B6-987E-3E5C8C5DB42E}" type="presParOf" srcId="{018557E5-B745-4DE6-8703-168434AA14CC}" destId="{DA083037-6C26-47A6-9EBD-A705FA79DB10}" srcOrd="2" destOrd="0" presId="urn:microsoft.com/office/officeart/2005/8/layout/hList1"/>
    <dgm:cxn modelId="{8AAF2CF9-9860-43D6-8C0A-56329F3E6D62}" type="presParOf" srcId="{DA083037-6C26-47A6-9EBD-A705FA79DB10}" destId="{43980797-B5F5-49F9-817E-8E49217D1317}" srcOrd="0" destOrd="0" presId="urn:microsoft.com/office/officeart/2005/8/layout/hList1"/>
    <dgm:cxn modelId="{FE8EC72A-B84D-4C54-BFB1-3BAD48C3F13F}" type="presParOf" srcId="{DA083037-6C26-47A6-9EBD-A705FA79DB10}" destId="{AD584B0F-6959-41AE-BB6F-35BF3835D53A}" srcOrd="1" destOrd="0" presId="urn:microsoft.com/office/officeart/2005/8/layout/hList1"/>
    <dgm:cxn modelId="{6847CFC5-009D-4B5E-9B37-77D543319E5D}" type="presParOf" srcId="{018557E5-B745-4DE6-8703-168434AA14CC}" destId="{F17C968E-D5EA-4FBC-A193-4ED2007E2461}" srcOrd="3" destOrd="0" presId="urn:microsoft.com/office/officeart/2005/8/layout/hList1"/>
    <dgm:cxn modelId="{47839C44-38BE-425B-9323-640C8DBD5CB3}" type="presParOf" srcId="{018557E5-B745-4DE6-8703-168434AA14CC}" destId="{835241D2-6454-4CA8-ACEA-09A041EE7F17}" srcOrd="4" destOrd="0" presId="urn:microsoft.com/office/officeart/2005/8/layout/hList1"/>
    <dgm:cxn modelId="{3484A195-88E4-4066-A81B-3CD499668A5F}" type="presParOf" srcId="{835241D2-6454-4CA8-ACEA-09A041EE7F17}" destId="{74929E63-7757-4546-8703-E28625D442D0}" srcOrd="0" destOrd="0" presId="urn:microsoft.com/office/officeart/2005/8/layout/hList1"/>
    <dgm:cxn modelId="{CD6A41E7-B005-4712-8846-2423FF9C5412}" type="presParOf" srcId="{835241D2-6454-4CA8-ACEA-09A041EE7F17}" destId="{B0136D08-5441-4DFA-8529-02D7CC0EFF06}" srcOrd="1" destOrd="0" presId="urn:microsoft.com/office/officeart/2005/8/layout/hList1"/>
    <dgm:cxn modelId="{A4F4334A-3968-4360-92E3-09533C3E41BE}" type="presParOf" srcId="{018557E5-B745-4DE6-8703-168434AA14CC}" destId="{B16B79AA-9B8B-458B-B73E-9C610E75737C}" srcOrd="5" destOrd="0" presId="urn:microsoft.com/office/officeart/2005/8/layout/hList1"/>
    <dgm:cxn modelId="{E1DF82E0-BBE5-4CE5-89E3-BD72406DB7BE}" type="presParOf" srcId="{018557E5-B745-4DE6-8703-168434AA14CC}" destId="{D21CC3B7-7996-44A5-892E-7FE8F96D9234}" srcOrd="6" destOrd="0" presId="urn:microsoft.com/office/officeart/2005/8/layout/hList1"/>
    <dgm:cxn modelId="{1C674102-91D7-4873-A68D-2AEB0AD49026}" type="presParOf" srcId="{D21CC3B7-7996-44A5-892E-7FE8F96D9234}" destId="{C829B0C9-A0EB-4213-8653-5680053B38CE}" srcOrd="0" destOrd="0" presId="urn:microsoft.com/office/officeart/2005/8/layout/hList1"/>
    <dgm:cxn modelId="{D48837C4-667B-42B3-B234-545C4EF423EE}" type="presParOf" srcId="{D21CC3B7-7996-44A5-892E-7FE8F96D9234}" destId="{DF40E1DB-195C-4770-B030-6EB148BB4DB8}" srcOrd="1" destOrd="0" presId="urn:microsoft.com/office/officeart/2005/8/layout/hList1"/>
    <dgm:cxn modelId="{5D8AAEC4-17C6-42BC-ADEC-FDBFF4FB86F5}" type="presParOf" srcId="{018557E5-B745-4DE6-8703-168434AA14CC}" destId="{6D7B2614-B77D-4F12-B770-FEBA8DA97A01}" srcOrd="7" destOrd="0" presId="urn:microsoft.com/office/officeart/2005/8/layout/hList1"/>
    <dgm:cxn modelId="{545CDBE9-C0B2-494B-A6BC-44A597EC7F7B}" type="presParOf" srcId="{018557E5-B745-4DE6-8703-168434AA14CC}" destId="{DD622994-B756-4FDE-B983-E8CAA8A82FEC}" srcOrd="8" destOrd="0" presId="urn:microsoft.com/office/officeart/2005/8/layout/hList1"/>
    <dgm:cxn modelId="{11C24654-C88B-4632-A4A8-D7AB4088F75B}" type="presParOf" srcId="{DD622994-B756-4FDE-B983-E8CAA8A82FEC}" destId="{86EE1EFA-98A4-4BD0-B11E-8101605B83F5}" srcOrd="0" destOrd="0" presId="urn:microsoft.com/office/officeart/2005/8/layout/hList1"/>
    <dgm:cxn modelId="{918D5BE5-CDDC-4E75-B647-84653A4A7A61}" type="presParOf" srcId="{DD622994-B756-4FDE-B983-E8CAA8A82FEC}" destId="{B0311480-F975-453C-832D-0D196F8B7149}" srcOrd="1" destOrd="0" presId="urn:microsoft.com/office/officeart/2005/8/layout/h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612B2CF-4AC0-4792-8C1C-7453607C9733}">
      <dsp:nvSpPr>
        <dsp:cNvPr id="0" name=""/>
        <dsp:cNvSpPr/>
      </dsp:nvSpPr>
      <dsp:spPr>
        <a:xfrm>
          <a:off x="0" y="298200"/>
          <a:ext cx="6336703" cy="428400"/>
        </a:xfrm>
        <a:prstGeom prst="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05EA50C-33A6-4BCA-B2B7-DBF4B1B898CD}">
      <dsp:nvSpPr>
        <dsp:cNvPr id="0" name=""/>
        <dsp:cNvSpPr/>
      </dsp:nvSpPr>
      <dsp:spPr>
        <a:xfrm>
          <a:off x="316835" y="47279"/>
          <a:ext cx="4435692" cy="50184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59" tIns="0" rIns="167659" bIns="0" numCol="1" spcCol="1270" anchor="ctr" anchorCtr="0">
          <a:noAutofit/>
        </a:bodyPr>
        <a:lstStyle/>
        <a:p>
          <a:pPr lvl="0" algn="l" defTabSz="755650">
            <a:lnSpc>
              <a:spcPct val="90000"/>
            </a:lnSpc>
            <a:spcBef>
              <a:spcPct val="0"/>
            </a:spcBef>
            <a:spcAft>
              <a:spcPct val="35000"/>
            </a:spcAft>
          </a:pPr>
          <a:r>
            <a:rPr lang="en-US" altLang="zh-CN" sz="1700" kern="1200" dirty="0" smtClean="0">
              <a:solidFill>
                <a:schemeClr val="bg1"/>
              </a:solidFill>
              <a:latin typeface="微软雅黑" pitchFamily="34" charset="-122"/>
              <a:ea typeface="微软雅黑" pitchFamily="34" charset="-122"/>
              <a:cs typeface="Calibri" pitchFamily="34" charset="0"/>
            </a:rPr>
            <a:t>1. </a:t>
          </a:r>
          <a:r>
            <a:rPr lang="zh-CN" altLang="en-US" sz="1700" kern="1200" dirty="0" smtClean="0">
              <a:solidFill>
                <a:schemeClr val="bg1"/>
              </a:solidFill>
              <a:latin typeface="微软雅黑" pitchFamily="34" charset="-122"/>
              <a:ea typeface="微软雅黑" pitchFamily="34" charset="-122"/>
              <a:cs typeface="Calibri" pitchFamily="34" charset="0"/>
            </a:rPr>
            <a:t>产品简介</a:t>
          </a:r>
          <a:endParaRPr kumimoji="1" lang="ja-JP" altLang="en-US" sz="1700" kern="1200" dirty="0">
            <a:solidFill>
              <a:schemeClr val="bg1"/>
            </a:solidFill>
            <a:latin typeface="微软雅黑" pitchFamily="34" charset="-122"/>
            <a:ea typeface="微软雅黑" pitchFamily="34" charset="-122"/>
          </a:endParaRPr>
        </a:p>
      </dsp:txBody>
      <dsp:txXfrm>
        <a:off x="316835" y="47279"/>
        <a:ext cx="4435692" cy="501840"/>
      </dsp:txXfrm>
    </dsp:sp>
    <dsp:sp modelId="{5AACCA70-F3BA-4D69-A6C4-DA93FA92846D}">
      <dsp:nvSpPr>
        <dsp:cNvPr id="0" name=""/>
        <dsp:cNvSpPr/>
      </dsp:nvSpPr>
      <dsp:spPr>
        <a:xfrm>
          <a:off x="0" y="1069320"/>
          <a:ext cx="6336703" cy="428400"/>
        </a:xfrm>
        <a:prstGeom prst="rect">
          <a:avLst/>
        </a:prstGeom>
        <a:solidFill>
          <a:schemeClr val="lt1">
            <a:alpha val="90000"/>
            <a:hueOff val="0"/>
            <a:satOff val="0"/>
            <a:lumOff val="0"/>
            <a:alphaOff val="0"/>
          </a:schemeClr>
        </a:solidFill>
        <a:ln w="25400" cap="flat" cmpd="sng" algn="ctr">
          <a:solidFill>
            <a:schemeClr val="accent4">
              <a:hueOff val="309471"/>
              <a:satOff val="-9402"/>
              <a:lumOff val="3105"/>
              <a:alphaOff val="0"/>
            </a:schemeClr>
          </a:solidFill>
          <a:prstDash val="solid"/>
        </a:ln>
        <a:effectLst/>
      </dsp:spPr>
      <dsp:style>
        <a:lnRef idx="2">
          <a:scrgbClr r="0" g="0" b="0"/>
        </a:lnRef>
        <a:fillRef idx="1">
          <a:scrgbClr r="0" g="0" b="0"/>
        </a:fillRef>
        <a:effectRef idx="0">
          <a:scrgbClr r="0" g="0" b="0"/>
        </a:effectRef>
        <a:fontRef idx="minor"/>
      </dsp:style>
    </dsp:sp>
    <dsp:sp modelId="{29806251-40E4-48FE-83BF-49AC5741FE98}">
      <dsp:nvSpPr>
        <dsp:cNvPr id="0" name=""/>
        <dsp:cNvSpPr/>
      </dsp:nvSpPr>
      <dsp:spPr>
        <a:xfrm>
          <a:off x="316835" y="818400"/>
          <a:ext cx="4435692" cy="501840"/>
        </a:xfrm>
        <a:prstGeom prst="roundRect">
          <a:avLst/>
        </a:prstGeom>
        <a:solidFill>
          <a:schemeClr val="accent4">
            <a:hueOff val="309471"/>
            <a:satOff val="-9402"/>
            <a:lumOff val="310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59" tIns="0" rIns="167659" bIns="0" numCol="1" spcCol="1270" anchor="ctr" anchorCtr="0">
          <a:noAutofit/>
        </a:bodyPr>
        <a:lstStyle/>
        <a:p>
          <a:pPr lvl="0" algn="l" defTabSz="755650">
            <a:lnSpc>
              <a:spcPct val="90000"/>
            </a:lnSpc>
            <a:spcBef>
              <a:spcPct val="0"/>
            </a:spcBef>
            <a:spcAft>
              <a:spcPct val="35000"/>
            </a:spcAft>
          </a:pPr>
          <a:r>
            <a:rPr lang="en-US" altLang="zh-CN" sz="1700" kern="1200" dirty="0" smtClean="0">
              <a:solidFill>
                <a:schemeClr val="bg1"/>
              </a:solidFill>
              <a:latin typeface="微软雅黑" pitchFamily="34" charset="-122"/>
              <a:ea typeface="微软雅黑" pitchFamily="34" charset="-122"/>
              <a:cs typeface="Calibri" pitchFamily="34" charset="0"/>
            </a:rPr>
            <a:t>2. </a:t>
          </a:r>
          <a:r>
            <a:rPr lang="zh-CN" altLang="en-US" sz="1700" kern="1200" dirty="0" smtClean="0">
              <a:solidFill>
                <a:schemeClr val="bg1"/>
              </a:solidFill>
              <a:latin typeface="微软雅黑" pitchFamily="34" charset="-122"/>
              <a:ea typeface="微软雅黑" pitchFamily="34" charset="-122"/>
              <a:cs typeface="Calibri" pitchFamily="34" charset="0"/>
            </a:rPr>
            <a:t>产品特点</a:t>
          </a:r>
          <a:endParaRPr kumimoji="1" lang="ja-JP" altLang="en-US" sz="1700" kern="1200" dirty="0">
            <a:solidFill>
              <a:schemeClr val="bg1"/>
            </a:solidFill>
            <a:latin typeface="微软雅黑" pitchFamily="34" charset="-122"/>
            <a:ea typeface="微软雅黑" pitchFamily="34" charset="-122"/>
          </a:endParaRPr>
        </a:p>
      </dsp:txBody>
      <dsp:txXfrm>
        <a:off x="316835" y="818400"/>
        <a:ext cx="4435692" cy="501840"/>
      </dsp:txXfrm>
    </dsp:sp>
    <dsp:sp modelId="{11AF8398-ABE8-42BA-BD77-E157C2C197D8}">
      <dsp:nvSpPr>
        <dsp:cNvPr id="0" name=""/>
        <dsp:cNvSpPr/>
      </dsp:nvSpPr>
      <dsp:spPr>
        <a:xfrm>
          <a:off x="0" y="1840440"/>
          <a:ext cx="6336703" cy="428400"/>
        </a:xfrm>
        <a:prstGeom prst="rect">
          <a:avLst/>
        </a:prstGeom>
        <a:solidFill>
          <a:schemeClr val="lt1">
            <a:alpha val="90000"/>
            <a:hueOff val="0"/>
            <a:satOff val="0"/>
            <a:lumOff val="0"/>
            <a:alphaOff val="0"/>
          </a:schemeClr>
        </a:solidFill>
        <a:ln w="25400" cap="flat" cmpd="sng" algn="ctr">
          <a:solidFill>
            <a:schemeClr val="accent4">
              <a:hueOff val="618941"/>
              <a:satOff val="-18803"/>
              <a:lumOff val="6209"/>
              <a:alphaOff val="0"/>
            </a:schemeClr>
          </a:solidFill>
          <a:prstDash val="solid"/>
        </a:ln>
        <a:effectLst/>
      </dsp:spPr>
      <dsp:style>
        <a:lnRef idx="2">
          <a:scrgbClr r="0" g="0" b="0"/>
        </a:lnRef>
        <a:fillRef idx="1">
          <a:scrgbClr r="0" g="0" b="0"/>
        </a:fillRef>
        <a:effectRef idx="0">
          <a:scrgbClr r="0" g="0" b="0"/>
        </a:effectRef>
        <a:fontRef idx="minor"/>
      </dsp:style>
    </dsp:sp>
    <dsp:sp modelId="{B71FC45F-6EFD-4069-A58A-2CDCADFABEC2}">
      <dsp:nvSpPr>
        <dsp:cNvPr id="0" name=""/>
        <dsp:cNvSpPr/>
      </dsp:nvSpPr>
      <dsp:spPr>
        <a:xfrm>
          <a:off x="316835" y="1589519"/>
          <a:ext cx="4435692" cy="501840"/>
        </a:xfrm>
        <a:prstGeom prst="roundRect">
          <a:avLst/>
        </a:prstGeom>
        <a:solidFill>
          <a:schemeClr val="accent4">
            <a:hueOff val="618941"/>
            <a:satOff val="-18803"/>
            <a:lumOff val="620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59" tIns="0" rIns="167659" bIns="0" numCol="1" spcCol="1270" anchor="ctr" anchorCtr="0">
          <a:noAutofit/>
        </a:bodyPr>
        <a:lstStyle/>
        <a:p>
          <a:pPr lvl="0" algn="l" defTabSz="755650">
            <a:lnSpc>
              <a:spcPct val="90000"/>
            </a:lnSpc>
            <a:spcBef>
              <a:spcPct val="0"/>
            </a:spcBef>
            <a:spcAft>
              <a:spcPct val="35000"/>
            </a:spcAft>
          </a:pPr>
          <a:r>
            <a:rPr kumimoji="1" lang="en-US" altLang="zh-CN" sz="1700" kern="1200" dirty="0" smtClean="0">
              <a:solidFill>
                <a:schemeClr val="bg1"/>
              </a:solidFill>
              <a:latin typeface="微软雅黑" pitchFamily="34" charset="-122"/>
              <a:ea typeface="微软雅黑" pitchFamily="34" charset="-122"/>
            </a:rPr>
            <a:t>3. </a:t>
          </a:r>
          <a:r>
            <a:rPr kumimoji="1" lang="zh-CN" altLang="en-US" sz="1700" kern="1200" dirty="0" smtClean="0">
              <a:solidFill>
                <a:schemeClr val="bg1"/>
              </a:solidFill>
              <a:latin typeface="微软雅黑" pitchFamily="34" charset="-122"/>
              <a:ea typeface="微软雅黑" pitchFamily="34" charset="-122"/>
            </a:rPr>
            <a:t>应用现状</a:t>
          </a:r>
          <a:endParaRPr kumimoji="1" lang="ja-JP" altLang="en-US" sz="1700" kern="1200" dirty="0">
            <a:solidFill>
              <a:schemeClr val="bg1"/>
            </a:solidFill>
            <a:latin typeface="微软雅黑" pitchFamily="34" charset="-122"/>
            <a:ea typeface="微软雅黑" pitchFamily="34" charset="-122"/>
          </a:endParaRPr>
        </a:p>
      </dsp:txBody>
      <dsp:txXfrm>
        <a:off x="316835" y="1589519"/>
        <a:ext cx="4435692" cy="501840"/>
      </dsp:txXfrm>
    </dsp:sp>
    <dsp:sp modelId="{2064D849-59A5-454F-B533-6DCB5B6D283C}">
      <dsp:nvSpPr>
        <dsp:cNvPr id="0" name=""/>
        <dsp:cNvSpPr/>
      </dsp:nvSpPr>
      <dsp:spPr>
        <a:xfrm>
          <a:off x="0" y="2611560"/>
          <a:ext cx="6336703" cy="428400"/>
        </a:xfrm>
        <a:prstGeom prst="rect">
          <a:avLst/>
        </a:prstGeom>
        <a:solidFill>
          <a:schemeClr val="lt1">
            <a:alpha val="90000"/>
            <a:hueOff val="0"/>
            <a:satOff val="0"/>
            <a:lumOff val="0"/>
            <a:alphaOff val="0"/>
          </a:schemeClr>
        </a:solidFill>
        <a:ln w="25400" cap="flat" cmpd="sng" algn="ctr">
          <a:solidFill>
            <a:schemeClr val="accent4">
              <a:hueOff val="928412"/>
              <a:satOff val="-28205"/>
              <a:lumOff val="9314"/>
              <a:alphaOff val="0"/>
            </a:schemeClr>
          </a:solidFill>
          <a:prstDash val="solid"/>
        </a:ln>
        <a:effectLst/>
      </dsp:spPr>
      <dsp:style>
        <a:lnRef idx="2">
          <a:scrgbClr r="0" g="0" b="0"/>
        </a:lnRef>
        <a:fillRef idx="1">
          <a:scrgbClr r="0" g="0" b="0"/>
        </a:fillRef>
        <a:effectRef idx="0">
          <a:scrgbClr r="0" g="0" b="0"/>
        </a:effectRef>
        <a:fontRef idx="minor"/>
      </dsp:style>
    </dsp:sp>
    <dsp:sp modelId="{F03FC162-5F10-41EF-B6C5-9FCC361CEA74}">
      <dsp:nvSpPr>
        <dsp:cNvPr id="0" name=""/>
        <dsp:cNvSpPr/>
      </dsp:nvSpPr>
      <dsp:spPr>
        <a:xfrm>
          <a:off x="316835" y="2360640"/>
          <a:ext cx="4435692" cy="501840"/>
        </a:xfrm>
        <a:prstGeom prst="roundRect">
          <a:avLst/>
        </a:prstGeom>
        <a:solidFill>
          <a:schemeClr val="accent4">
            <a:hueOff val="928412"/>
            <a:satOff val="-28205"/>
            <a:lumOff val="931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59" tIns="0" rIns="167659" bIns="0" numCol="1" spcCol="1270" anchor="ctr" anchorCtr="0">
          <a:noAutofit/>
        </a:bodyPr>
        <a:lstStyle/>
        <a:p>
          <a:pPr lvl="0" algn="l" defTabSz="755650">
            <a:lnSpc>
              <a:spcPct val="90000"/>
            </a:lnSpc>
            <a:spcBef>
              <a:spcPct val="0"/>
            </a:spcBef>
            <a:spcAft>
              <a:spcPct val="35000"/>
            </a:spcAft>
          </a:pPr>
          <a:r>
            <a:rPr kumimoji="1" lang="en-US" altLang="zh-CN" sz="1700" kern="1200" dirty="0" smtClean="0">
              <a:solidFill>
                <a:schemeClr val="bg1"/>
              </a:solidFill>
              <a:latin typeface="微软雅黑" pitchFamily="34" charset="-122"/>
              <a:ea typeface="微软雅黑" pitchFamily="34" charset="-122"/>
            </a:rPr>
            <a:t>4</a:t>
          </a:r>
          <a:r>
            <a:rPr kumimoji="1" lang="en-US" altLang="ja-JP" sz="1700" kern="1200" dirty="0" smtClean="0">
              <a:solidFill>
                <a:schemeClr val="bg1"/>
              </a:solidFill>
              <a:latin typeface="微软雅黑" pitchFamily="34" charset="-122"/>
              <a:ea typeface="微软雅黑" pitchFamily="34" charset="-122"/>
            </a:rPr>
            <a:t>. </a:t>
          </a:r>
          <a:r>
            <a:rPr kumimoji="1" lang="zh-CN" altLang="en-US" sz="1700" kern="1200" dirty="0" smtClean="0">
              <a:solidFill>
                <a:schemeClr val="bg1"/>
              </a:solidFill>
              <a:latin typeface="微软雅黑" pitchFamily="34" charset="-122"/>
              <a:ea typeface="微软雅黑" pitchFamily="34" charset="-122"/>
            </a:rPr>
            <a:t>访问方式</a:t>
          </a:r>
          <a:endParaRPr kumimoji="1" lang="ja-JP" altLang="en-US" sz="1700" kern="1200" dirty="0">
            <a:solidFill>
              <a:schemeClr val="bg1"/>
            </a:solidFill>
            <a:latin typeface="微软雅黑" pitchFamily="34" charset="-122"/>
            <a:ea typeface="微软雅黑" pitchFamily="34" charset="-122"/>
          </a:endParaRPr>
        </a:p>
      </dsp:txBody>
      <dsp:txXfrm>
        <a:off x="316835" y="2360640"/>
        <a:ext cx="4435692" cy="501840"/>
      </dsp:txXfrm>
    </dsp:sp>
    <dsp:sp modelId="{B92AF4B9-358D-42C4-9ADD-F8B24F4FB0EC}">
      <dsp:nvSpPr>
        <dsp:cNvPr id="0" name=""/>
        <dsp:cNvSpPr/>
      </dsp:nvSpPr>
      <dsp:spPr>
        <a:xfrm>
          <a:off x="0" y="3382680"/>
          <a:ext cx="6336703" cy="428400"/>
        </a:xfrm>
        <a:prstGeom prst="rect">
          <a:avLst/>
        </a:prstGeom>
        <a:solidFill>
          <a:schemeClr val="lt1">
            <a:alpha val="90000"/>
            <a:hueOff val="0"/>
            <a:satOff val="0"/>
            <a:lumOff val="0"/>
            <a:alphaOff val="0"/>
          </a:schemeClr>
        </a:solidFill>
        <a:ln w="25400" cap="flat" cmpd="sng" algn="ctr">
          <a:solidFill>
            <a:schemeClr val="accent4">
              <a:hueOff val="1237882"/>
              <a:satOff val="-37607"/>
              <a:lumOff val="12419"/>
              <a:alphaOff val="0"/>
            </a:schemeClr>
          </a:solidFill>
          <a:prstDash val="solid"/>
        </a:ln>
        <a:effectLst/>
      </dsp:spPr>
      <dsp:style>
        <a:lnRef idx="2">
          <a:scrgbClr r="0" g="0" b="0"/>
        </a:lnRef>
        <a:fillRef idx="1">
          <a:scrgbClr r="0" g="0" b="0"/>
        </a:fillRef>
        <a:effectRef idx="0">
          <a:scrgbClr r="0" g="0" b="0"/>
        </a:effectRef>
        <a:fontRef idx="minor"/>
      </dsp:style>
    </dsp:sp>
    <dsp:sp modelId="{4E0FA3ED-D82B-49A0-89AF-43C91DF6F562}">
      <dsp:nvSpPr>
        <dsp:cNvPr id="0" name=""/>
        <dsp:cNvSpPr/>
      </dsp:nvSpPr>
      <dsp:spPr>
        <a:xfrm>
          <a:off x="316835" y="3131760"/>
          <a:ext cx="4435692" cy="501840"/>
        </a:xfrm>
        <a:prstGeom prst="roundRect">
          <a:avLst/>
        </a:prstGeom>
        <a:solidFill>
          <a:schemeClr val="accent4">
            <a:hueOff val="1237882"/>
            <a:satOff val="-37607"/>
            <a:lumOff val="1241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59" tIns="0" rIns="167659" bIns="0" numCol="1" spcCol="1270" anchor="ctr" anchorCtr="0">
          <a:noAutofit/>
        </a:bodyPr>
        <a:lstStyle/>
        <a:p>
          <a:pPr lvl="0" algn="l" defTabSz="755650">
            <a:lnSpc>
              <a:spcPct val="90000"/>
            </a:lnSpc>
            <a:spcBef>
              <a:spcPct val="0"/>
            </a:spcBef>
            <a:spcAft>
              <a:spcPct val="35000"/>
            </a:spcAft>
          </a:pPr>
          <a:r>
            <a:rPr kumimoji="1" lang="en-US" altLang="zh-CN" sz="1700" kern="1200" dirty="0" smtClean="0">
              <a:solidFill>
                <a:schemeClr val="bg1"/>
              </a:solidFill>
              <a:latin typeface="微软雅黑" pitchFamily="34" charset="-122"/>
              <a:ea typeface="微软雅黑" pitchFamily="34" charset="-122"/>
            </a:rPr>
            <a:t>5. </a:t>
          </a:r>
          <a:r>
            <a:rPr kumimoji="1" lang="zh-CN" altLang="en-US" sz="1700" kern="1200" dirty="0" smtClean="0">
              <a:solidFill>
                <a:schemeClr val="bg1"/>
              </a:solidFill>
              <a:latin typeface="微软雅黑" pitchFamily="34" charset="-122"/>
              <a:ea typeface="微软雅黑" pitchFamily="34" charset="-122"/>
            </a:rPr>
            <a:t>主要功能</a:t>
          </a:r>
          <a:endParaRPr kumimoji="1" lang="ja-JP" altLang="en-US" sz="1700" kern="1200" dirty="0">
            <a:solidFill>
              <a:schemeClr val="bg1"/>
            </a:solidFill>
            <a:latin typeface="微软雅黑" pitchFamily="34" charset="-122"/>
            <a:ea typeface="微软雅黑" pitchFamily="34" charset="-122"/>
          </a:endParaRPr>
        </a:p>
      </dsp:txBody>
      <dsp:txXfrm>
        <a:off x="316835" y="3131760"/>
        <a:ext cx="4435692" cy="501840"/>
      </dsp:txXfrm>
    </dsp:sp>
    <dsp:sp modelId="{4498740C-BB2A-4477-8F1D-076B4987E621}">
      <dsp:nvSpPr>
        <dsp:cNvPr id="0" name=""/>
        <dsp:cNvSpPr/>
      </dsp:nvSpPr>
      <dsp:spPr>
        <a:xfrm>
          <a:off x="0" y="4153800"/>
          <a:ext cx="6336703" cy="428400"/>
        </a:xfrm>
        <a:prstGeom prst="rect">
          <a:avLst/>
        </a:prstGeom>
        <a:solidFill>
          <a:schemeClr val="lt1">
            <a:alpha val="90000"/>
            <a:hueOff val="0"/>
            <a:satOff val="0"/>
            <a:lumOff val="0"/>
            <a:alphaOff val="0"/>
          </a:schemeClr>
        </a:solidFill>
        <a:ln w="25400" cap="flat" cmpd="sng" algn="ctr">
          <a:solidFill>
            <a:schemeClr val="accent4">
              <a:hueOff val="1547353"/>
              <a:satOff val="-47008"/>
              <a:lumOff val="15523"/>
              <a:alphaOff val="0"/>
            </a:schemeClr>
          </a:solidFill>
          <a:prstDash val="solid"/>
        </a:ln>
        <a:effectLst/>
      </dsp:spPr>
      <dsp:style>
        <a:lnRef idx="2">
          <a:scrgbClr r="0" g="0" b="0"/>
        </a:lnRef>
        <a:fillRef idx="1">
          <a:scrgbClr r="0" g="0" b="0"/>
        </a:fillRef>
        <a:effectRef idx="0">
          <a:scrgbClr r="0" g="0" b="0"/>
        </a:effectRef>
        <a:fontRef idx="minor"/>
      </dsp:style>
    </dsp:sp>
    <dsp:sp modelId="{066656AF-7D96-4F40-AB76-9DA2ABB517EE}">
      <dsp:nvSpPr>
        <dsp:cNvPr id="0" name=""/>
        <dsp:cNvSpPr/>
      </dsp:nvSpPr>
      <dsp:spPr>
        <a:xfrm>
          <a:off x="316835" y="3902880"/>
          <a:ext cx="4435692" cy="501840"/>
        </a:xfrm>
        <a:prstGeom prst="roundRect">
          <a:avLst/>
        </a:prstGeom>
        <a:solidFill>
          <a:schemeClr val="accent4">
            <a:hueOff val="1547353"/>
            <a:satOff val="-47008"/>
            <a:lumOff val="1552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59" tIns="0" rIns="167659" bIns="0" numCol="1" spcCol="1270" anchor="ctr" anchorCtr="0">
          <a:noAutofit/>
        </a:bodyPr>
        <a:lstStyle/>
        <a:p>
          <a:pPr lvl="0" algn="l" defTabSz="755650">
            <a:lnSpc>
              <a:spcPct val="90000"/>
            </a:lnSpc>
            <a:spcBef>
              <a:spcPct val="0"/>
            </a:spcBef>
            <a:spcAft>
              <a:spcPct val="35000"/>
            </a:spcAft>
          </a:pPr>
          <a:r>
            <a:rPr kumimoji="1" lang="en-US" altLang="zh-CN" sz="1700" kern="1200" dirty="0" smtClean="0">
              <a:solidFill>
                <a:schemeClr val="bg1"/>
              </a:solidFill>
              <a:latin typeface="微软雅黑" pitchFamily="34" charset="-122"/>
              <a:ea typeface="微软雅黑" pitchFamily="34" charset="-122"/>
            </a:rPr>
            <a:t>6. </a:t>
          </a:r>
          <a:r>
            <a:rPr kumimoji="1" lang="zh-CN" altLang="en-US" sz="1700" kern="1200" dirty="0" smtClean="0">
              <a:solidFill>
                <a:schemeClr val="bg1"/>
              </a:solidFill>
              <a:latin typeface="微软雅黑" pitchFamily="34" charset="-122"/>
              <a:ea typeface="微软雅黑" pitchFamily="34" charset="-122"/>
            </a:rPr>
            <a:t>特色功能</a:t>
          </a:r>
          <a:endParaRPr kumimoji="1" lang="ja-JP" altLang="en-US" sz="1700" kern="1200" dirty="0">
            <a:solidFill>
              <a:schemeClr val="bg1"/>
            </a:solidFill>
            <a:latin typeface="微软雅黑" pitchFamily="34" charset="-122"/>
            <a:ea typeface="微软雅黑" pitchFamily="34" charset="-122"/>
          </a:endParaRPr>
        </a:p>
      </dsp:txBody>
      <dsp:txXfrm>
        <a:off x="316835" y="3902880"/>
        <a:ext cx="4435692" cy="501840"/>
      </dsp:txXfrm>
    </dsp:sp>
    <dsp:sp modelId="{AD3F2EC5-A0F5-4A37-A300-50E664E4CCE5}">
      <dsp:nvSpPr>
        <dsp:cNvPr id="0" name=""/>
        <dsp:cNvSpPr/>
      </dsp:nvSpPr>
      <dsp:spPr>
        <a:xfrm>
          <a:off x="0" y="4924920"/>
          <a:ext cx="6336703" cy="428400"/>
        </a:xfrm>
        <a:prstGeom prst="rect">
          <a:avLst/>
        </a:prstGeom>
        <a:solidFill>
          <a:schemeClr val="lt1">
            <a:alpha val="90000"/>
            <a:hueOff val="0"/>
            <a:satOff val="0"/>
            <a:lumOff val="0"/>
            <a:alphaOff val="0"/>
          </a:schemeClr>
        </a:solidFill>
        <a:ln w="25400" cap="flat" cmpd="sng" algn="ctr">
          <a:solidFill>
            <a:schemeClr val="accent4">
              <a:hueOff val="1856823"/>
              <a:satOff val="-56410"/>
              <a:lumOff val="18628"/>
              <a:alphaOff val="0"/>
            </a:schemeClr>
          </a:solidFill>
          <a:prstDash val="solid"/>
        </a:ln>
        <a:effectLst/>
      </dsp:spPr>
      <dsp:style>
        <a:lnRef idx="2">
          <a:scrgbClr r="0" g="0" b="0"/>
        </a:lnRef>
        <a:fillRef idx="1">
          <a:scrgbClr r="0" g="0" b="0"/>
        </a:fillRef>
        <a:effectRef idx="0">
          <a:scrgbClr r="0" g="0" b="0"/>
        </a:effectRef>
        <a:fontRef idx="minor"/>
      </dsp:style>
    </dsp:sp>
    <dsp:sp modelId="{83A8A744-F7CE-4A96-91DC-BB74D4C129E9}">
      <dsp:nvSpPr>
        <dsp:cNvPr id="0" name=""/>
        <dsp:cNvSpPr/>
      </dsp:nvSpPr>
      <dsp:spPr>
        <a:xfrm>
          <a:off x="316835" y="4674000"/>
          <a:ext cx="4435692" cy="501840"/>
        </a:xfrm>
        <a:prstGeom prst="roundRect">
          <a:avLst/>
        </a:prstGeom>
        <a:solidFill>
          <a:schemeClr val="accent4">
            <a:hueOff val="1856823"/>
            <a:satOff val="-56410"/>
            <a:lumOff val="1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59" tIns="0" rIns="167659" bIns="0" numCol="1" spcCol="1270" anchor="ctr" anchorCtr="0">
          <a:noAutofit/>
        </a:bodyPr>
        <a:lstStyle/>
        <a:p>
          <a:pPr lvl="0" algn="l" defTabSz="755650">
            <a:lnSpc>
              <a:spcPct val="90000"/>
            </a:lnSpc>
            <a:spcBef>
              <a:spcPct val="0"/>
            </a:spcBef>
            <a:spcAft>
              <a:spcPct val="35000"/>
            </a:spcAft>
          </a:pPr>
          <a:r>
            <a:rPr kumimoji="1" lang="en-US" altLang="zh-CN" sz="1700" kern="1200" dirty="0" smtClean="0">
              <a:solidFill>
                <a:schemeClr val="bg1"/>
              </a:solidFill>
              <a:latin typeface="微软雅黑" pitchFamily="34" charset="-122"/>
              <a:ea typeface="微软雅黑" pitchFamily="34" charset="-122"/>
            </a:rPr>
            <a:t>7. </a:t>
          </a:r>
          <a:r>
            <a:rPr kumimoji="1" lang="zh-CN" altLang="en-US" sz="1700" kern="1200" dirty="0" smtClean="0">
              <a:solidFill>
                <a:schemeClr val="bg1"/>
              </a:solidFill>
              <a:latin typeface="微软雅黑" pitchFamily="34" charset="-122"/>
              <a:ea typeface="微软雅黑" pitchFamily="34" charset="-122"/>
            </a:rPr>
            <a:t>后续计划</a:t>
          </a:r>
          <a:endParaRPr kumimoji="1" lang="ja-JP" altLang="en-US" sz="1700" kern="1200" dirty="0">
            <a:solidFill>
              <a:schemeClr val="bg1"/>
            </a:solidFill>
            <a:latin typeface="微软雅黑" pitchFamily="34" charset="-122"/>
            <a:ea typeface="微软雅黑" pitchFamily="34" charset="-122"/>
          </a:endParaRPr>
        </a:p>
      </dsp:txBody>
      <dsp:txXfrm>
        <a:off x="316835" y="4674000"/>
        <a:ext cx="4435692" cy="501840"/>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474C03B-CF7F-4817-B4BA-2C269664FC51}">
      <dsp:nvSpPr>
        <dsp:cNvPr id="0" name=""/>
        <dsp:cNvSpPr/>
      </dsp:nvSpPr>
      <dsp:spPr>
        <a:xfrm rot="16200000">
          <a:off x="1069955" y="-1069955"/>
          <a:ext cx="1964545" cy="410445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l" defTabSz="800100">
            <a:lnSpc>
              <a:spcPct val="90000"/>
            </a:lnSpc>
            <a:spcBef>
              <a:spcPct val="0"/>
            </a:spcBef>
            <a:spcAft>
              <a:spcPct val="35000"/>
            </a:spcAft>
          </a:pPr>
          <a:r>
            <a:rPr lang="en-GB" sz="1800" kern="1200" dirty="0" smtClean="0">
              <a:effectLst>
                <a:outerShdw blurRad="38100" dist="38100" dir="2700000" algn="tl">
                  <a:srgbClr val="000000">
                    <a:alpha val="43137"/>
                  </a:srgbClr>
                </a:outerShdw>
              </a:effectLst>
              <a:latin typeface="微软雅黑" pitchFamily="34" charset="-122"/>
              <a:ea typeface="微软雅黑" pitchFamily="34" charset="-122"/>
            </a:rPr>
            <a:t>CENTRALIZED</a:t>
          </a:r>
        </a:p>
        <a:p>
          <a:pPr lvl="0" algn="l" defTabSz="800100">
            <a:lnSpc>
              <a:spcPct val="90000"/>
            </a:lnSpc>
            <a:spcBef>
              <a:spcPct val="0"/>
            </a:spcBef>
            <a:spcAft>
              <a:spcPct val="35000"/>
            </a:spcAft>
          </a:pPr>
          <a:r>
            <a:rPr lang="ja-JP" sz="1800" kern="1200" dirty="0" smtClean="0">
              <a:effectLst>
                <a:outerShdw blurRad="38100" dist="38100" dir="2700000" algn="tl">
                  <a:srgbClr val="000000">
                    <a:alpha val="43137"/>
                  </a:srgbClr>
                </a:outerShdw>
              </a:effectLst>
              <a:latin typeface="微软雅黑" pitchFamily="34" charset="-122"/>
              <a:ea typeface="微软雅黑" pitchFamily="34" charset="-122"/>
            </a:rPr>
            <a:t>集中式数据存储和管理</a:t>
          </a:r>
          <a:endParaRPr lang="zh-CN" altLang="en-US" sz="1800" kern="1200" dirty="0">
            <a:effectLst>
              <a:outerShdw blurRad="38100" dist="38100" dir="2700000" algn="tl">
                <a:srgbClr val="000000">
                  <a:alpha val="43137"/>
                </a:srgbClr>
              </a:outerShdw>
            </a:effectLst>
            <a:latin typeface="微软雅黑" pitchFamily="34" charset="-122"/>
            <a:ea typeface="微软雅黑" pitchFamily="34" charset="-122"/>
          </a:endParaRPr>
        </a:p>
      </dsp:txBody>
      <dsp:txXfrm rot="16200000">
        <a:off x="1315523" y="-1315523"/>
        <a:ext cx="1473408" cy="4104456"/>
      </dsp:txXfrm>
    </dsp:sp>
    <dsp:sp modelId="{695429E5-548C-497F-BC03-3A99C5D60FF0}">
      <dsp:nvSpPr>
        <dsp:cNvPr id="0" name=""/>
        <dsp:cNvSpPr/>
      </dsp:nvSpPr>
      <dsp:spPr>
        <a:xfrm>
          <a:off x="4104456" y="0"/>
          <a:ext cx="4104456" cy="1964545"/>
        </a:xfrm>
        <a:prstGeom prst="rect">
          <a:avLst/>
        </a:prstGeom>
        <a:solidFill>
          <a:schemeClr val="accent3">
            <a:hueOff val="3000641"/>
            <a:satOff val="271"/>
            <a:lumOff val="-287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r" defTabSz="800100">
            <a:lnSpc>
              <a:spcPct val="90000"/>
            </a:lnSpc>
            <a:spcBef>
              <a:spcPct val="0"/>
            </a:spcBef>
            <a:spcAft>
              <a:spcPct val="35000"/>
            </a:spcAft>
          </a:pPr>
          <a:r>
            <a:rPr lang="en-GB" sz="1800" kern="1200" dirty="0" smtClean="0">
              <a:effectLst>
                <a:outerShdw blurRad="38100" dist="38100" dir="2700000" algn="tl">
                  <a:srgbClr val="000000">
                    <a:alpha val="43137"/>
                  </a:srgbClr>
                </a:outerShdw>
              </a:effectLst>
              <a:latin typeface="微软雅黑" pitchFamily="34" charset="-122"/>
              <a:ea typeface="微软雅黑" pitchFamily="34" charset="-122"/>
            </a:rPr>
            <a:t>CLINICAL</a:t>
          </a:r>
        </a:p>
        <a:p>
          <a:pPr lvl="0" algn="r" defTabSz="800100">
            <a:lnSpc>
              <a:spcPct val="90000"/>
            </a:lnSpc>
            <a:spcBef>
              <a:spcPct val="0"/>
            </a:spcBef>
            <a:spcAft>
              <a:spcPct val="35000"/>
            </a:spcAft>
          </a:pPr>
          <a:r>
            <a:rPr lang="ja-JP" sz="1800" kern="1200" dirty="0" smtClean="0">
              <a:effectLst>
                <a:outerShdw blurRad="38100" dist="38100" dir="2700000" algn="tl">
                  <a:srgbClr val="000000">
                    <a:alpha val="43137"/>
                  </a:srgbClr>
                </a:outerShdw>
              </a:effectLst>
              <a:latin typeface="微软雅黑" pitchFamily="34" charset="-122"/>
              <a:ea typeface="微软雅黑" pitchFamily="34" charset="-122"/>
            </a:rPr>
            <a:t>重点关注各类临床数据</a:t>
          </a:r>
          <a:endParaRPr lang="zh-CN" altLang="en-US" sz="1800" kern="1200" dirty="0">
            <a:effectLst>
              <a:outerShdw blurRad="38100" dist="38100" dir="2700000" algn="tl">
                <a:srgbClr val="000000">
                  <a:alpha val="43137"/>
                </a:srgbClr>
              </a:outerShdw>
            </a:effectLst>
            <a:latin typeface="微软雅黑" pitchFamily="34" charset="-122"/>
            <a:ea typeface="微软雅黑" pitchFamily="34" charset="-122"/>
          </a:endParaRPr>
        </a:p>
      </dsp:txBody>
      <dsp:txXfrm>
        <a:off x="4104456" y="0"/>
        <a:ext cx="4104456" cy="1473408"/>
      </dsp:txXfrm>
    </dsp:sp>
    <dsp:sp modelId="{7658AC52-8D88-49BA-9995-EC351A408310}">
      <dsp:nvSpPr>
        <dsp:cNvPr id="0" name=""/>
        <dsp:cNvSpPr/>
      </dsp:nvSpPr>
      <dsp:spPr>
        <a:xfrm rot="10800000">
          <a:off x="0" y="1964545"/>
          <a:ext cx="4104456" cy="1964545"/>
        </a:xfrm>
        <a:prstGeom prst="rect">
          <a:avLst/>
        </a:prstGeom>
        <a:solidFill>
          <a:schemeClr val="accent3">
            <a:hueOff val="6001281"/>
            <a:satOff val="542"/>
            <a:lumOff val="-575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l" defTabSz="800100">
            <a:lnSpc>
              <a:spcPct val="90000"/>
            </a:lnSpc>
            <a:spcBef>
              <a:spcPct val="0"/>
            </a:spcBef>
            <a:spcAft>
              <a:spcPct val="35000"/>
            </a:spcAft>
          </a:pPr>
          <a:r>
            <a:rPr lang="en-GB" sz="1800" kern="1200" dirty="0" smtClean="0">
              <a:effectLst>
                <a:outerShdw blurRad="38100" dist="38100" dir="2700000" algn="tl">
                  <a:srgbClr val="000000">
                    <a:alpha val="43137"/>
                  </a:srgbClr>
                </a:outerShdw>
              </a:effectLst>
              <a:latin typeface="微软雅黑" pitchFamily="34" charset="-122"/>
              <a:ea typeface="微软雅黑" pitchFamily="34" charset="-122"/>
            </a:rPr>
            <a:t>REAL-TIME</a:t>
          </a:r>
        </a:p>
        <a:p>
          <a:pPr lvl="0" algn="l" defTabSz="800100">
            <a:lnSpc>
              <a:spcPct val="90000"/>
            </a:lnSpc>
            <a:spcBef>
              <a:spcPct val="0"/>
            </a:spcBef>
            <a:spcAft>
              <a:spcPts val="0"/>
            </a:spcAft>
          </a:pPr>
          <a:r>
            <a:rPr lang="ja-JP" sz="1800" kern="1200" dirty="0" smtClean="0">
              <a:effectLst>
                <a:outerShdw blurRad="38100" dist="38100" dir="2700000" algn="tl">
                  <a:srgbClr val="000000">
                    <a:alpha val="43137"/>
                  </a:srgbClr>
                </a:outerShdw>
              </a:effectLst>
              <a:latin typeface="微软雅黑" pitchFamily="34" charset="-122"/>
              <a:ea typeface="微软雅黑" pitchFamily="34" charset="-122"/>
            </a:rPr>
            <a:t>各类数据具备</a:t>
          </a:r>
          <a:endParaRPr lang="en-US" altLang="ja-JP" sz="1800" kern="1200" dirty="0" smtClean="0">
            <a:effectLst>
              <a:outerShdw blurRad="38100" dist="38100" dir="2700000" algn="tl">
                <a:srgbClr val="000000">
                  <a:alpha val="43137"/>
                </a:srgbClr>
              </a:outerShdw>
            </a:effectLst>
            <a:latin typeface="微软雅黑" pitchFamily="34" charset="-122"/>
            <a:ea typeface="微软雅黑" pitchFamily="34" charset="-122"/>
          </a:endParaRPr>
        </a:p>
        <a:p>
          <a:pPr lvl="0" algn="l" defTabSz="800100">
            <a:lnSpc>
              <a:spcPct val="90000"/>
            </a:lnSpc>
            <a:spcBef>
              <a:spcPct val="0"/>
            </a:spcBef>
            <a:spcAft>
              <a:spcPts val="0"/>
            </a:spcAft>
          </a:pPr>
          <a:r>
            <a:rPr lang="ja-JP" sz="1800" kern="1200" dirty="0" smtClean="0">
              <a:effectLst>
                <a:outerShdw blurRad="38100" dist="38100" dir="2700000" algn="tl">
                  <a:srgbClr val="000000">
                    <a:alpha val="43137"/>
                  </a:srgbClr>
                </a:outerShdw>
              </a:effectLst>
              <a:latin typeface="微软雅黑" pitchFamily="34" charset="-122"/>
              <a:ea typeface="微软雅黑" pitchFamily="34" charset="-122"/>
            </a:rPr>
            <a:t>实时性</a:t>
          </a:r>
          <a:endParaRPr lang="zh-CN" altLang="en-US" sz="1800" kern="1200" dirty="0">
            <a:effectLst>
              <a:outerShdw blurRad="38100" dist="38100" dir="2700000" algn="tl">
                <a:srgbClr val="000000">
                  <a:alpha val="43137"/>
                </a:srgbClr>
              </a:outerShdw>
            </a:effectLst>
            <a:latin typeface="微软雅黑" pitchFamily="34" charset="-122"/>
            <a:ea typeface="微软雅黑" pitchFamily="34" charset="-122"/>
          </a:endParaRPr>
        </a:p>
      </dsp:txBody>
      <dsp:txXfrm rot="10800000">
        <a:off x="0" y="2455681"/>
        <a:ext cx="4104456" cy="1473408"/>
      </dsp:txXfrm>
    </dsp:sp>
    <dsp:sp modelId="{177618EA-8BD4-424C-AE91-570B4C6311B1}">
      <dsp:nvSpPr>
        <dsp:cNvPr id="0" name=""/>
        <dsp:cNvSpPr/>
      </dsp:nvSpPr>
      <dsp:spPr>
        <a:xfrm rot="5400000">
          <a:off x="5174411" y="894589"/>
          <a:ext cx="1964545" cy="4104456"/>
        </a:xfrm>
        <a:prstGeom prst="rect">
          <a:avLst/>
        </a:prstGeom>
        <a:solidFill>
          <a:schemeClr val="accent3">
            <a:hueOff val="9001922"/>
            <a:satOff val="813"/>
            <a:lumOff val="-863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r" defTabSz="800100">
            <a:lnSpc>
              <a:spcPct val="90000"/>
            </a:lnSpc>
            <a:spcBef>
              <a:spcPct val="0"/>
            </a:spcBef>
            <a:spcAft>
              <a:spcPct val="35000"/>
            </a:spcAft>
          </a:pPr>
          <a:r>
            <a:rPr lang="en-GB" sz="1800" kern="1200" dirty="0" smtClean="0">
              <a:effectLst>
                <a:outerShdw blurRad="38100" dist="38100" dir="2700000" algn="tl">
                  <a:srgbClr val="000000">
                    <a:alpha val="43137"/>
                  </a:srgbClr>
                </a:outerShdw>
              </a:effectLst>
              <a:latin typeface="微软雅黑" pitchFamily="34" charset="-122"/>
              <a:ea typeface="微软雅黑" pitchFamily="34" charset="-122"/>
            </a:rPr>
            <a:t>LIFE-LONG</a:t>
          </a:r>
        </a:p>
        <a:p>
          <a:pPr lvl="0" algn="r" defTabSz="800100">
            <a:lnSpc>
              <a:spcPct val="90000"/>
            </a:lnSpc>
            <a:spcBef>
              <a:spcPct val="0"/>
            </a:spcBef>
            <a:spcAft>
              <a:spcPts val="0"/>
            </a:spcAft>
          </a:pPr>
          <a:r>
            <a:rPr lang="ja-JP" sz="1800" kern="1200" dirty="0" smtClean="0">
              <a:effectLst>
                <a:outerShdw blurRad="38100" dist="38100" dir="2700000" algn="tl">
                  <a:srgbClr val="000000">
                    <a:alpha val="43137"/>
                  </a:srgbClr>
                </a:outerShdw>
              </a:effectLst>
              <a:latin typeface="微软雅黑" pitchFamily="34" charset="-122"/>
              <a:ea typeface="微软雅黑" pitchFamily="34" charset="-122"/>
            </a:rPr>
            <a:t>各类数据具备</a:t>
          </a:r>
          <a:endParaRPr lang="en-US" altLang="ja-JP" sz="1800" kern="1200" dirty="0" smtClean="0">
            <a:effectLst>
              <a:outerShdw blurRad="38100" dist="38100" dir="2700000" algn="tl">
                <a:srgbClr val="000000">
                  <a:alpha val="43137"/>
                </a:srgbClr>
              </a:outerShdw>
            </a:effectLst>
            <a:latin typeface="微软雅黑" pitchFamily="34" charset="-122"/>
            <a:ea typeface="微软雅黑" pitchFamily="34" charset="-122"/>
          </a:endParaRPr>
        </a:p>
        <a:p>
          <a:pPr lvl="0" algn="r" defTabSz="800100">
            <a:lnSpc>
              <a:spcPct val="90000"/>
            </a:lnSpc>
            <a:spcBef>
              <a:spcPct val="0"/>
            </a:spcBef>
            <a:spcAft>
              <a:spcPts val="0"/>
            </a:spcAft>
          </a:pPr>
          <a:r>
            <a:rPr lang="ja-JP" sz="1800" kern="1200" dirty="0" smtClean="0">
              <a:effectLst>
                <a:outerShdw blurRad="38100" dist="38100" dir="2700000" algn="tl">
                  <a:srgbClr val="000000">
                    <a:alpha val="43137"/>
                  </a:srgbClr>
                </a:outerShdw>
              </a:effectLst>
              <a:latin typeface="微软雅黑" pitchFamily="34" charset="-122"/>
              <a:ea typeface="微软雅黑" pitchFamily="34" charset="-122"/>
            </a:rPr>
            <a:t>长期性</a:t>
          </a:r>
          <a:endParaRPr lang="zh-CN" altLang="en-US" sz="1800" kern="1200" dirty="0">
            <a:effectLst>
              <a:outerShdw blurRad="38100" dist="38100" dir="2700000" algn="tl">
                <a:srgbClr val="000000">
                  <a:alpha val="43137"/>
                </a:srgbClr>
              </a:outerShdw>
            </a:effectLst>
            <a:latin typeface="微软雅黑" pitchFamily="34" charset="-122"/>
            <a:ea typeface="微软雅黑" pitchFamily="34" charset="-122"/>
          </a:endParaRPr>
        </a:p>
      </dsp:txBody>
      <dsp:txXfrm rot="5400000">
        <a:off x="5419979" y="1140157"/>
        <a:ext cx="1473408" cy="4104456"/>
      </dsp:txXfrm>
    </dsp:sp>
    <dsp:sp modelId="{0F3604E9-1A26-45B6-B08A-4776B761AF2C}">
      <dsp:nvSpPr>
        <dsp:cNvPr id="0" name=""/>
        <dsp:cNvSpPr/>
      </dsp:nvSpPr>
      <dsp:spPr>
        <a:xfrm>
          <a:off x="1990041" y="1243345"/>
          <a:ext cx="4228829" cy="1442398"/>
        </a:xfrm>
        <a:prstGeom prst="roundRect">
          <a:avLst/>
        </a:prstGeom>
        <a:solidFill>
          <a:schemeClr val="accent3">
            <a:tint val="4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000" tIns="68580" rIns="36000" bIns="68580" numCol="1" spcCol="1270" anchor="ctr" anchorCtr="0">
          <a:noAutofit/>
        </a:bodyPr>
        <a:lstStyle/>
        <a:p>
          <a:pPr lvl="0" algn="ctr" defTabSz="800100">
            <a:lnSpc>
              <a:spcPct val="90000"/>
            </a:lnSpc>
            <a:spcBef>
              <a:spcPct val="0"/>
            </a:spcBef>
            <a:spcAft>
              <a:spcPct val="35000"/>
            </a:spcAft>
          </a:pPr>
          <a:r>
            <a:rPr lang="en-GB" sz="1800" kern="1200" dirty="0" smtClean="0">
              <a:effectLst>
                <a:outerShdw blurRad="38100" dist="38100" dir="2700000" algn="tl">
                  <a:srgbClr val="000000">
                    <a:alpha val="43137"/>
                  </a:srgbClr>
                </a:outerShdw>
              </a:effectLst>
              <a:latin typeface="微软雅黑" pitchFamily="34" charset="-122"/>
              <a:ea typeface="微软雅黑" pitchFamily="34" charset="-122"/>
            </a:rPr>
            <a:t>PATIENT-CENTRIC</a:t>
          </a:r>
        </a:p>
        <a:p>
          <a:pPr lvl="0" algn="ctr" defTabSz="800100">
            <a:lnSpc>
              <a:spcPct val="90000"/>
            </a:lnSpc>
            <a:spcBef>
              <a:spcPct val="0"/>
            </a:spcBef>
            <a:spcAft>
              <a:spcPct val="35000"/>
            </a:spcAft>
          </a:pPr>
          <a:r>
            <a:rPr lang="zh-CN" altLang="en-US" sz="1600" b="1" kern="1200" dirty="0" smtClean="0">
              <a:effectLst>
                <a:outerShdw blurRad="38100" dist="38100" dir="2700000" algn="tl">
                  <a:srgbClr val="000000">
                    <a:alpha val="43137"/>
                  </a:srgbClr>
                </a:outerShdw>
              </a:effectLst>
              <a:latin typeface="微软雅黑" pitchFamily="34" charset="-122"/>
              <a:ea typeface="微软雅黑" pitchFamily="34" charset="-122"/>
            </a:rPr>
            <a:t>围绕</a:t>
          </a:r>
          <a:r>
            <a:rPr lang="ja-JP" sz="1600" b="1" kern="1200" dirty="0" smtClean="0">
              <a:effectLst>
                <a:outerShdw blurRad="38100" dist="38100" dir="2700000" algn="tl">
                  <a:srgbClr val="000000">
                    <a:alpha val="43137"/>
                  </a:srgbClr>
                </a:outerShdw>
              </a:effectLst>
              <a:latin typeface="微软雅黑" pitchFamily="34" charset="-122"/>
              <a:ea typeface="微软雅黑" pitchFamily="34" charset="-122"/>
            </a:rPr>
            <a:t>患者组织所有数据</a:t>
          </a:r>
          <a:endParaRPr lang="zh-CN" altLang="en-US" sz="1600" b="1" kern="1200" dirty="0">
            <a:effectLst>
              <a:outerShdw blurRad="38100" dist="38100" dir="2700000" algn="tl">
                <a:srgbClr val="000000">
                  <a:alpha val="43137"/>
                </a:srgbClr>
              </a:outerShdw>
            </a:effectLst>
            <a:latin typeface="微软雅黑" pitchFamily="34" charset="-122"/>
            <a:ea typeface="微软雅黑" pitchFamily="34" charset="-122"/>
          </a:endParaRPr>
        </a:p>
      </dsp:txBody>
      <dsp:txXfrm>
        <a:off x="1990041" y="1243345"/>
        <a:ext cx="4228829" cy="1442398"/>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AD341BB-9B49-4FF8-86AF-65F75F017A75}">
      <dsp:nvSpPr>
        <dsp:cNvPr id="0" name=""/>
        <dsp:cNvSpPr/>
      </dsp:nvSpPr>
      <dsp:spPr>
        <a:xfrm>
          <a:off x="0" y="0"/>
          <a:ext cx="4896544" cy="1204957"/>
        </a:xfrm>
        <a:prstGeom prst="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ts val="0"/>
            </a:spcAft>
          </a:pPr>
          <a:r>
            <a:rPr lang="en-US" altLang="zh-CN" sz="2000" b="1" kern="1200" dirty="0" smtClean="0">
              <a:latin typeface="微软雅黑" pitchFamily="34" charset="-122"/>
              <a:ea typeface="微软雅黑" pitchFamily="34" charset="-122"/>
            </a:rPr>
            <a:t>IE</a:t>
          </a:r>
          <a:r>
            <a:rPr lang="zh-CN" altLang="en-US" sz="2000" b="1" kern="1200" dirty="0" smtClean="0">
              <a:latin typeface="微软雅黑" pitchFamily="34" charset="-122"/>
              <a:ea typeface="微软雅黑" pitchFamily="34" charset="-122"/>
            </a:rPr>
            <a:t>平台</a:t>
          </a:r>
          <a:endParaRPr lang="zh-CN" altLang="en-US" sz="2000" b="1" kern="1200" dirty="0">
            <a:latin typeface="微软雅黑" pitchFamily="34" charset="-122"/>
            <a:ea typeface="微软雅黑" pitchFamily="34" charset="-122"/>
          </a:endParaRPr>
        </a:p>
        <a:p>
          <a:pPr marL="171450" lvl="1" indent="-171450" algn="l" defTabSz="711200">
            <a:lnSpc>
              <a:spcPct val="90000"/>
            </a:lnSpc>
            <a:spcBef>
              <a:spcPct val="0"/>
            </a:spcBef>
            <a:spcAft>
              <a:spcPct val="15000"/>
            </a:spcAft>
            <a:buChar char="••"/>
          </a:pPr>
          <a:r>
            <a:rPr lang="zh-CN" altLang="en-US" sz="1600" kern="1200" dirty="0" smtClean="0">
              <a:latin typeface="微软雅黑" pitchFamily="34" charset="-122"/>
              <a:ea typeface="微软雅黑" pitchFamily="34" charset="-122"/>
            </a:rPr>
            <a:t>集成所有通过平台的数据</a:t>
          </a:r>
          <a:endParaRPr lang="zh-CN" altLang="en-US" sz="1600" kern="1200" dirty="0">
            <a:latin typeface="微软雅黑" pitchFamily="34" charset="-122"/>
            <a:ea typeface="微软雅黑" pitchFamily="34" charset="-122"/>
          </a:endParaRPr>
        </a:p>
      </dsp:txBody>
      <dsp:txXfrm>
        <a:off x="1099804" y="0"/>
        <a:ext cx="3796739" cy="1204957"/>
      </dsp:txXfrm>
    </dsp:sp>
    <dsp:sp modelId="{18654019-B66F-4680-B4F6-4FC58F0487CC}">
      <dsp:nvSpPr>
        <dsp:cNvPr id="0" name=""/>
        <dsp:cNvSpPr/>
      </dsp:nvSpPr>
      <dsp:spPr>
        <a:xfrm>
          <a:off x="120495" y="120495"/>
          <a:ext cx="979308" cy="963965"/>
        </a:xfrm>
        <a:prstGeom prst="roundRect">
          <a:avLst>
            <a:gd name="adj" fmla="val 10000"/>
          </a:avLst>
        </a:prstGeom>
        <a:blipFill>
          <a:blip xmlns:r="http://schemas.openxmlformats.org/officeDocument/2006/relationships" r:embed="rId1" cstate="screen">
            <a:extLst/>
          </a:blip>
          <a:srcRect/>
          <a:stretch>
            <a:fillRect t="-4000" b="-4000"/>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0A4D45E4-45A4-4883-BA48-F33387775936}">
      <dsp:nvSpPr>
        <dsp:cNvPr id="0" name=""/>
        <dsp:cNvSpPr/>
      </dsp:nvSpPr>
      <dsp:spPr>
        <a:xfrm>
          <a:off x="0" y="3979395"/>
          <a:ext cx="4896544" cy="1204957"/>
        </a:xfrm>
        <a:prstGeom prst="rect">
          <a:avLst/>
        </a:prstGeom>
        <a:gradFill rotWithShape="0">
          <a:gsLst>
            <a:gs pos="0">
              <a:schemeClr val="accent3">
                <a:hueOff val="3000641"/>
                <a:satOff val="271"/>
                <a:lumOff val="-2877"/>
                <a:alphaOff val="0"/>
                <a:shade val="51000"/>
                <a:satMod val="130000"/>
              </a:schemeClr>
            </a:gs>
            <a:gs pos="80000">
              <a:schemeClr val="accent3">
                <a:hueOff val="3000641"/>
                <a:satOff val="271"/>
                <a:lumOff val="-2877"/>
                <a:alphaOff val="0"/>
                <a:shade val="93000"/>
                <a:satMod val="130000"/>
              </a:schemeClr>
            </a:gs>
            <a:gs pos="100000">
              <a:schemeClr val="accent3">
                <a:hueOff val="3000641"/>
                <a:satOff val="271"/>
                <a:lumOff val="-2877"/>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ts val="0"/>
            </a:spcAft>
          </a:pPr>
          <a:r>
            <a:rPr lang="zh-CN" altLang="en-US" sz="2000" b="1" kern="1200" dirty="0" smtClean="0">
              <a:latin typeface="微软雅黑" pitchFamily="34" charset="-122"/>
              <a:ea typeface="微软雅黑" pitchFamily="34" charset="-122"/>
            </a:rPr>
            <a:t>公共服务</a:t>
          </a:r>
          <a:endParaRPr lang="zh-CN" altLang="en-US" sz="2000" b="1" kern="1200" dirty="0">
            <a:latin typeface="微软雅黑" pitchFamily="34" charset="-122"/>
            <a:ea typeface="微软雅黑" pitchFamily="34" charset="-122"/>
          </a:endParaRPr>
        </a:p>
        <a:p>
          <a:pPr marL="171450" lvl="1" indent="-171450" algn="l" defTabSz="711200">
            <a:lnSpc>
              <a:spcPct val="90000"/>
            </a:lnSpc>
            <a:spcBef>
              <a:spcPct val="0"/>
            </a:spcBef>
            <a:spcAft>
              <a:spcPct val="15000"/>
            </a:spcAft>
            <a:buChar char="••"/>
          </a:pPr>
          <a:r>
            <a:rPr lang="zh-CN" altLang="en-US" sz="1600" kern="1200" dirty="0" smtClean="0">
              <a:latin typeface="微软雅黑" pitchFamily="34" charset="-122"/>
              <a:ea typeface="微软雅黑" pitchFamily="34" charset="-122"/>
            </a:rPr>
            <a:t>统一管理跨系统的公共服务</a:t>
          </a:r>
          <a:endParaRPr lang="zh-CN" altLang="en-US" sz="1600" kern="1200" dirty="0">
            <a:latin typeface="微软雅黑" pitchFamily="34" charset="-122"/>
            <a:ea typeface="微软雅黑" pitchFamily="34" charset="-122"/>
          </a:endParaRPr>
        </a:p>
        <a:p>
          <a:pPr marL="171450" lvl="1" indent="-171450" algn="l" defTabSz="711200">
            <a:lnSpc>
              <a:spcPct val="90000"/>
            </a:lnSpc>
            <a:spcBef>
              <a:spcPct val="0"/>
            </a:spcBef>
            <a:spcAft>
              <a:spcPct val="15000"/>
            </a:spcAft>
            <a:buChar char="••"/>
          </a:pPr>
          <a:endParaRPr lang="zh-CN" altLang="en-US" sz="1600" kern="1200" dirty="0">
            <a:latin typeface="微软雅黑" pitchFamily="34" charset="-122"/>
            <a:ea typeface="微软雅黑" pitchFamily="34" charset="-122"/>
          </a:endParaRPr>
        </a:p>
      </dsp:txBody>
      <dsp:txXfrm>
        <a:off x="1099804" y="3979395"/>
        <a:ext cx="3796739" cy="1204957"/>
      </dsp:txXfrm>
    </dsp:sp>
    <dsp:sp modelId="{FDA12626-51DC-4FCD-ABAA-EE76FF61D312}">
      <dsp:nvSpPr>
        <dsp:cNvPr id="0" name=""/>
        <dsp:cNvSpPr/>
      </dsp:nvSpPr>
      <dsp:spPr>
        <a:xfrm>
          <a:off x="177648" y="4089412"/>
          <a:ext cx="979308" cy="963965"/>
        </a:xfrm>
        <a:prstGeom prst="roundRect">
          <a:avLst>
            <a:gd name="adj" fmla="val 10000"/>
          </a:avLst>
        </a:prstGeom>
        <a:blipFill>
          <a:blip xmlns:r="http://schemas.openxmlformats.org/officeDocument/2006/relationships" r:embed="rId2" cstate="email">
            <a:extLst/>
          </a:blip>
          <a:srcRect/>
          <a:stretch>
            <a:fillRect/>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E4B2412F-F172-498E-9B51-984B8046DB99}">
      <dsp:nvSpPr>
        <dsp:cNvPr id="0" name=""/>
        <dsp:cNvSpPr/>
      </dsp:nvSpPr>
      <dsp:spPr>
        <a:xfrm>
          <a:off x="0" y="1312824"/>
          <a:ext cx="4896544" cy="1204957"/>
        </a:xfrm>
        <a:prstGeom prst="rect">
          <a:avLst/>
        </a:prstGeom>
        <a:gradFill rotWithShape="0">
          <a:gsLst>
            <a:gs pos="0">
              <a:schemeClr val="accent3">
                <a:hueOff val="6001281"/>
                <a:satOff val="542"/>
                <a:lumOff val="-5754"/>
                <a:alphaOff val="0"/>
                <a:shade val="51000"/>
                <a:satMod val="130000"/>
              </a:schemeClr>
            </a:gs>
            <a:gs pos="80000">
              <a:schemeClr val="accent3">
                <a:hueOff val="6001281"/>
                <a:satOff val="542"/>
                <a:lumOff val="-5754"/>
                <a:alphaOff val="0"/>
                <a:shade val="93000"/>
                <a:satMod val="130000"/>
              </a:schemeClr>
            </a:gs>
            <a:gs pos="100000">
              <a:schemeClr val="accent3">
                <a:hueOff val="6001281"/>
                <a:satOff val="542"/>
                <a:lumOff val="-5754"/>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ts val="0"/>
            </a:spcAft>
          </a:pPr>
          <a:r>
            <a:rPr lang="en-US" altLang="zh-CN" sz="2000" b="1" kern="1200" dirty="0" smtClean="0">
              <a:latin typeface="微软雅黑" pitchFamily="34" charset="-122"/>
              <a:ea typeface="微软雅黑" pitchFamily="34" charset="-122"/>
            </a:rPr>
            <a:t>EMPI</a:t>
          </a:r>
          <a:endParaRPr lang="zh-CN" altLang="en-US" sz="2000" b="1" kern="1200" dirty="0">
            <a:latin typeface="微软雅黑" pitchFamily="34" charset="-122"/>
            <a:ea typeface="微软雅黑" pitchFamily="34" charset="-122"/>
          </a:endParaRPr>
        </a:p>
        <a:p>
          <a:pPr marL="171450" lvl="1" indent="-171450" algn="l" defTabSz="711200">
            <a:lnSpc>
              <a:spcPct val="90000"/>
            </a:lnSpc>
            <a:spcBef>
              <a:spcPct val="0"/>
            </a:spcBef>
            <a:spcAft>
              <a:spcPct val="15000"/>
            </a:spcAft>
            <a:buChar char="••"/>
          </a:pPr>
          <a:r>
            <a:rPr lang="zh-CN" altLang="en-US" sz="1600" kern="1200" dirty="0" smtClean="0">
              <a:latin typeface="微软雅黑" pitchFamily="34" charset="-122"/>
              <a:ea typeface="微软雅黑" pitchFamily="34" charset="-122"/>
            </a:rPr>
            <a:t>统一管理病人主索引</a:t>
          </a:r>
          <a:endParaRPr lang="zh-CN" altLang="en-US" sz="1600" kern="1200" dirty="0">
            <a:latin typeface="微软雅黑" pitchFamily="34" charset="-122"/>
            <a:ea typeface="微软雅黑" pitchFamily="34" charset="-122"/>
          </a:endParaRPr>
        </a:p>
        <a:p>
          <a:pPr marL="171450" lvl="1" indent="-171450" algn="l" defTabSz="711200">
            <a:lnSpc>
              <a:spcPct val="90000"/>
            </a:lnSpc>
            <a:spcBef>
              <a:spcPct val="0"/>
            </a:spcBef>
            <a:spcAft>
              <a:spcPct val="15000"/>
            </a:spcAft>
            <a:buChar char="••"/>
          </a:pPr>
          <a:r>
            <a:rPr lang="zh-CN" altLang="en-US" sz="1600" kern="1200" dirty="0" smtClean="0">
              <a:latin typeface="微软雅黑" pitchFamily="34" charset="-122"/>
              <a:ea typeface="微软雅黑" pitchFamily="34" charset="-122"/>
            </a:rPr>
            <a:t>为其他系统提供患者信息变更通知</a:t>
          </a:r>
          <a:endParaRPr lang="en-US" altLang="zh-CN" sz="1600" kern="1200" dirty="0">
            <a:latin typeface="微软雅黑" pitchFamily="34" charset="-122"/>
            <a:ea typeface="微软雅黑" pitchFamily="34" charset="-122"/>
          </a:endParaRPr>
        </a:p>
      </dsp:txBody>
      <dsp:txXfrm>
        <a:off x="1099804" y="1312824"/>
        <a:ext cx="3796739" cy="1204957"/>
      </dsp:txXfrm>
    </dsp:sp>
    <dsp:sp modelId="{BFDFF366-67C8-407B-B53C-0053E952B820}">
      <dsp:nvSpPr>
        <dsp:cNvPr id="0" name=""/>
        <dsp:cNvSpPr/>
      </dsp:nvSpPr>
      <dsp:spPr>
        <a:xfrm>
          <a:off x="155261" y="1433320"/>
          <a:ext cx="979308" cy="963965"/>
        </a:xfrm>
        <a:prstGeom prst="roundRect">
          <a:avLst>
            <a:gd name="adj" fmla="val 10000"/>
          </a:avLst>
        </a:prstGeom>
        <a:blipFill>
          <a:blip xmlns:r="http://schemas.openxmlformats.org/officeDocument/2006/relationships" r:embed="rId3" cstate="email">
            <a:extLst/>
          </a:blip>
          <a:srcRect/>
          <a:stretch>
            <a:fillRect/>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567804D6-67BC-4EA1-A51A-4DA611FB3895}">
      <dsp:nvSpPr>
        <dsp:cNvPr id="0" name=""/>
        <dsp:cNvSpPr/>
      </dsp:nvSpPr>
      <dsp:spPr>
        <a:xfrm>
          <a:off x="0" y="2670148"/>
          <a:ext cx="4896544" cy="1204957"/>
        </a:xfrm>
        <a:prstGeom prst="rect">
          <a:avLst/>
        </a:prstGeom>
        <a:gradFill rotWithShape="0">
          <a:gsLst>
            <a:gs pos="0">
              <a:schemeClr val="accent3">
                <a:hueOff val="9001922"/>
                <a:satOff val="813"/>
                <a:lumOff val="-8631"/>
                <a:alphaOff val="0"/>
                <a:shade val="51000"/>
                <a:satMod val="130000"/>
              </a:schemeClr>
            </a:gs>
            <a:gs pos="80000">
              <a:schemeClr val="accent3">
                <a:hueOff val="9001922"/>
                <a:satOff val="813"/>
                <a:lumOff val="-8631"/>
                <a:alphaOff val="0"/>
                <a:shade val="93000"/>
                <a:satMod val="130000"/>
              </a:schemeClr>
            </a:gs>
            <a:gs pos="100000">
              <a:schemeClr val="accent3">
                <a:hueOff val="9001922"/>
                <a:satOff val="813"/>
                <a:lumOff val="-8631"/>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ts val="0"/>
            </a:spcAft>
          </a:pPr>
          <a:r>
            <a:rPr lang="zh-CN" altLang="en-US" sz="2000" b="1" kern="1200" dirty="0" smtClean="0">
              <a:latin typeface="微软雅黑" pitchFamily="34" charset="-122"/>
              <a:ea typeface="微软雅黑" pitchFamily="34" charset="-122"/>
            </a:rPr>
            <a:t>临床数据中心</a:t>
          </a:r>
          <a:r>
            <a:rPr lang="en-US" altLang="zh-CN" sz="2000" b="1" kern="1200" dirty="0" smtClean="0">
              <a:latin typeface="微软雅黑" pitchFamily="34" charset="-122"/>
              <a:ea typeface="微软雅黑" pitchFamily="34" charset="-122"/>
            </a:rPr>
            <a:t>(CDR)</a:t>
          </a:r>
          <a:endParaRPr lang="zh-CN" altLang="en-US" sz="2000" b="1" kern="1200" dirty="0">
            <a:latin typeface="微软雅黑" pitchFamily="34" charset="-122"/>
            <a:ea typeface="微软雅黑" pitchFamily="34" charset="-122"/>
          </a:endParaRPr>
        </a:p>
        <a:p>
          <a:pPr marL="171450" lvl="1" indent="-171450" algn="l" defTabSz="711200">
            <a:lnSpc>
              <a:spcPct val="90000"/>
            </a:lnSpc>
            <a:spcBef>
              <a:spcPct val="0"/>
            </a:spcBef>
            <a:spcAft>
              <a:spcPct val="15000"/>
            </a:spcAft>
            <a:buChar char="••"/>
          </a:pPr>
          <a:r>
            <a:rPr lang="zh-CN" altLang="en-US" sz="1600" kern="1200" dirty="0" smtClean="0">
              <a:latin typeface="微软雅黑" pitchFamily="34" charset="-122"/>
              <a:ea typeface="微软雅黑" pitchFamily="34" charset="-122"/>
            </a:rPr>
            <a:t>提供统一的临床数据存储，便于查询</a:t>
          </a:r>
          <a:endParaRPr lang="zh-CN" altLang="en-US" sz="1600" kern="1200" dirty="0">
            <a:latin typeface="微软雅黑" pitchFamily="34" charset="-122"/>
            <a:ea typeface="微软雅黑" pitchFamily="34" charset="-122"/>
          </a:endParaRPr>
        </a:p>
        <a:p>
          <a:pPr marL="171450" lvl="1" indent="-171450" algn="l" defTabSz="711200">
            <a:lnSpc>
              <a:spcPct val="90000"/>
            </a:lnSpc>
            <a:spcBef>
              <a:spcPct val="0"/>
            </a:spcBef>
            <a:spcAft>
              <a:spcPct val="15000"/>
            </a:spcAft>
            <a:buChar char="••"/>
          </a:pPr>
          <a:r>
            <a:rPr lang="zh-CN" altLang="en-US" sz="1600" kern="1200" dirty="0" smtClean="0">
              <a:latin typeface="微软雅黑" pitchFamily="34" charset="-122"/>
              <a:ea typeface="微软雅黑" pitchFamily="34" charset="-122"/>
            </a:rPr>
            <a:t>支持统一视图，供各业务系统使用</a:t>
          </a:r>
          <a:endParaRPr lang="zh-CN" altLang="en-US" sz="1600" kern="1200" dirty="0">
            <a:latin typeface="微软雅黑" pitchFamily="34" charset="-122"/>
            <a:ea typeface="微软雅黑" pitchFamily="34" charset="-122"/>
          </a:endParaRPr>
        </a:p>
      </dsp:txBody>
      <dsp:txXfrm>
        <a:off x="1099804" y="2670148"/>
        <a:ext cx="3796739" cy="1204957"/>
      </dsp:txXfrm>
    </dsp:sp>
    <dsp:sp modelId="{DDFE31B8-7341-45B8-9957-F1C082F2A475}">
      <dsp:nvSpPr>
        <dsp:cNvPr id="0" name=""/>
        <dsp:cNvSpPr/>
      </dsp:nvSpPr>
      <dsp:spPr>
        <a:xfrm>
          <a:off x="155261" y="2790641"/>
          <a:ext cx="979308" cy="963965"/>
        </a:xfrm>
        <a:prstGeom prst="roundRect">
          <a:avLst>
            <a:gd name="adj" fmla="val 10000"/>
          </a:avLst>
        </a:prstGeom>
        <a:blipFill>
          <a:blip xmlns:r="http://schemas.openxmlformats.org/officeDocument/2006/relationships" r:embed="rId4" cstate="email">
            <a:extLst/>
          </a:blip>
          <a:srcRect/>
          <a:stretch>
            <a:fillRect l="-1000" r="-1000"/>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3DE9BEE-5F92-42C2-906D-94B2FA9CC5A0}">
      <dsp:nvSpPr>
        <dsp:cNvPr id="0" name=""/>
        <dsp:cNvSpPr/>
      </dsp:nvSpPr>
      <dsp:spPr>
        <a:xfrm>
          <a:off x="266056" y="1123"/>
          <a:ext cx="2852262" cy="1140904"/>
        </a:xfrm>
        <a:prstGeom prst="chevron">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2700" rIns="0" bIns="12700" numCol="1" spcCol="1270" anchor="ctr" anchorCtr="0">
          <a:noAutofit/>
        </a:bodyPr>
        <a:lstStyle/>
        <a:p>
          <a:pPr lvl="0" algn="ctr" defTabSz="889000">
            <a:lnSpc>
              <a:spcPct val="90000"/>
            </a:lnSpc>
            <a:spcBef>
              <a:spcPct val="0"/>
            </a:spcBef>
            <a:spcAft>
              <a:spcPct val="35000"/>
            </a:spcAft>
          </a:pPr>
          <a:r>
            <a:rPr lang="en-US" altLang="zh-CN" sz="2000" kern="1200" dirty="0" smtClean="0">
              <a:latin typeface="+mn-ea"/>
              <a:ea typeface="+mn-ea"/>
            </a:rPr>
            <a:t>IE</a:t>
          </a:r>
          <a:r>
            <a:rPr lang="zh-CN" altLang="en-US" sz="2000" kern="1200" dirty="0" smtClean="0">
              <a:latin typeface="+mn-ea"/>
              <a:ea typeface="+mn-ea"/>
            </a:rPr>
            <a:t>浏览器入口</a:t>
          </a:r>
          <a:endParaRPr lang="zh-CN" altLang="en-US" sz="2000" kern="1200" dirty="0">
            <a:latin typeface="+mn-ea"/>
            <a:ea typeface="+mn-ea"/>
          </a:endParaRPr>
        </a:p>
      </dsp:txBody>
      <dsp:txXfrm>
        <a:off x="266056" y="1123"/>
        <a:ext cx="2852262" cy="1140904"/>
      </dsp:txXfrm>
    </dsp:sp>
    <dsp:sp modelId="{A621B1C2-54F3-472A-A490-86780E7F20C4}">
      <dsp:nvSpPr>
        <dsp:cNvPr id="0" name=""/>
        <dsp:cNvSpPr/>
      </dsp:nvSpPr>
      <dsp:spPr>
        <a:xfrm>
          <a:off x="266056" y="1301755"/>
          <a:ext cx="2852262" cy="1140904"/>
        </a:xfrm>
        <a:prstGeom prst="chevron">
          <a:avLst/>
        </a:prstGeom>
        <a:solidFill>
          <a:schemeClr val="accent4">
            <a:hueOff val="928412"/>
            <a:satOff val="-28205"/>
            <a:lumOff val="931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2700" rIns="0" bIns="12700" numCol="1" spcCol="1270" anchor="ctr" anchorCtr="0">
          <a:noAutofit/>
        </a:bodyPr>
        <a:lstStyle/>
        <a:p>
          <a:pPr lvl="0" algn="ctr" defTabSz="889000">
            <a:lnSpc>
              <a:spcPct val="90000"/>
            </a:lnSpc>
            <a:spcBef>
              <a:spcPct val="0"/>
            </a:spcBef>
            <a:spcAft>
              <a:spcPct val="35000"/>
            </a:spcAft>
          </a:pPr>
          <a:r>
            <a:rPr lang="en-US" sz="2000" kern="1200" smtClean="0">
              <a:latin typeface="+mn-ea"/>
              <a:ea typeface="+mn-ea"/>
            </a:rPr>
            <a:t>HIS</a:t>
          </a:r>
          <a:r>
            <a:rPr lang="zh-CN" altLang="en-US" sz="2000" kern="1200" smtClean="0">
              <a:latin typeface="+mn-ea"/>
              <a:ea typeface="+mn-ea"/>
            </a:rPr>
            <a:t>门诊</a:t>
          </a:r>
          <a:r>
            <a:rPr lang="en-US" sz="2000" kern="1200" smtClean="0">
              <a:latin typeface="+mn-ea"/>
              <a:ea typeface="+mn-ea"/>
            </a:rPr>
            <a:t>/</a:t>
          </a:r>
          <a:r>
            <a:rPr lang="zh-CN" altLang="en-US" sz="2000" kern="1200" smtClean="0">
              <a:latin typeface="+mn-ea"/>
              <a:ea typeface="+mn-ea"/>
            </a:rPr>
            <a:t>住院医生工作站入口</a:t>
          </a:r>
          <a:endParaRPr lang="zh-CN" altLang="en-US" sz="2000" kern="1200" dirty="0">
            <a:latin typeface="+mn-ea"/>
            <a:ea typeface="+mn-ea"/>
          </a:endParaRPr>
        </a:p>
      </dsp:txBody>
      <dsp:txXfrm>
        <a:off x="266056" y="1301755"/>
        <a:ext cx="2852262" cy="1140904"/>
      </dsp:txXfrm>
    </dsp:sp>
    <dsp:sp modelId="{60AA7999-355D-4D7A-B4FF-5C5D327BC5E5}">
      <dsp:nvSpPr>
        <dsp:cNvPr id="0" name=""/>
        <dsp:cNvSpPr/>
      </dsp:nvSpPr>
      <dsp:spPr>
        <a:xfrm>
          <a:off x="266056" y="2602387"/>
          <a:ext cx="2852262" cy="1140904"/>
        </a:xfrm>
        <a:prstGeom prst="chevron">
          <a:avLst/>
        </a:prstGeom>
        <a:solidFill>
          <a:schemeClr val="accent4">
            <a:hueOff val="1856823"/>
            <a:satOff val="-56410"/>
            <a:lumOff val="1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2700" rIns="0" bIns="127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mn-ea"/>
              <a:ea typeface="+mn-ea"/>
            </a:rPr>
            <a:t>海泰电子病历入口</a:t>
          </a:r>
          <a:endParaRPr lang="zh-CN" altLang="en-US" sz="2000" kern="1200" dirty="0">
            <a:latin typeface="+mn-ea"/>
            <a:ea typeface="+mn-ea"/>
          </a:endParaRPr>
        </a:p>
      </dsp:txBody>
      <dsp:txXfrm>
        <a:off x="266056" y="2602387"/>
        <a:ext cx="2852262" cy="1140904"/>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28B2E06-573C-499E-9C2E-505FDAE1B15D}">
      <dsp:nvSpPr>
        <dsp:cNvPr id="0" name=""/>
        <dsp:cNvSpPr/>
      </dsp:nvSpPr>
      <dsp:spPr>
        <a:xfrm>
          <a:off x="3982" y="76209"/>
          <a:ext cx="1526794" cy="610717"/>
        </a:xfrm>
        <a:prstGeom prst="rect">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lvl="0" algn="ctr" defTabSz="711200">
            <a:lnSpc>
              <a:spcPct val="90000"/>
            </a:lnSpc>
            <a:spcBef>
              <a:spcPct val="0"/>
            </a:spcBef>
            <a:spcAft>
              <a:spcPct val="35000"/>
            </a:spcAft>
          </a:pPr>
          <a:r>
            <a:rPr lang="zh-CN" altLang="en-US" sz="1600" kern="1200" dirty="0" smtClean="0">
              <a:latin typeface="微软雅黑" pitchFamily="34" charset="-122"/>
              <a:ea typeface="微软雅黑" pitchFamily="34" charset="-122"/>
            </a:rPr>
            <a:t>基础框架平台</a:t>
          </a:r>
          <a:endParaRPr lang="zh-CN" altLang="en-US" sz="1600" kern="1200" dirty="0">
            <a:latin typeface="微软雅黑" pitchFamily="34" charset="-122"/>
            <a:ea typeface="微软雅黑" pitchFamily="34" charset="-122"/>
          </a:endParaRPr>
        </a:p>
      </dsp:txBody>
      <dsp:txXfrm>
        <a:off x="3982" y="76209"/>
        <a:ext cx="1526794" cy="610717"/>
      </dsp:txXfrm>
    </dsp:sp>
    <dsp:sp modelId="{407D752B-3180-4CC3-AA5D-404815E84A22}">
      <dsp:nvSpPr>
        <dsp:cNvPr id="0" name=""/>
        <dsp:cNvSpPr/>
      </dsp:nvSpPr>
      <dsp:spPr>
        <a:xfrm>
          <a:off x="3982" y="686927"/>
          <a:ext cx="1526794" cy="3300862"/>
        </a:xfrm>
        <a:prstGeom prst="rect">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zh-CN" altLang="en-US" sz="1600" kern="1200" dirty="0" smtClean="0">
              <a:latin typeface="微软雅黑" pitchFamily="34" charset="-122"/>
              <a:ea typeface="微软雅黑" pitchFamily="34" charset="-122"/>
            </a:rPr>
            <a:t>计算框架</a:t>
          </a:r>
          <a:endParaRPr lang="zh-CN" altLang="en-US" sz="1600" kern="1200" dirty="0">
            <a:latin typeface="微软雅黑" pitchFamily="34" charset="-122"/>
            <a:ea typeface="微软雅黑" pitchFamily="34" charset="-122"/>
          </a:endParaRPr>
        </a:p>
        <a:p>
          <a:pPr marL="171450" lvl="1" indent="-171450" algn="l" defTabSz="711200">
            <a:lnSpc>
              <a:spcPct val="90000"/>
            </a:lnSpc>
            <a:spcBef>
              <a:spcPct val="0"/>
            </a:spcBef>
            <a:spcAft>
              <a:spcPct val="15000"/>
            </a:spcAft>
            <a:buChar char="••"/>
          </a:pPr>
          <a:r>
            <a:rPr lang="zh-CN" altLang="en-US" sz="1600" kern="1200" dirty="0" smtClean="0">
              <a:latin typeface="微软雅黑" pitchFamily="34" charset="-122"/>
              <a:ea typeface="微软雅黑" pitchFamily="34" charset="-122"/>
            </a:rPr>
            <a:t>存储框架</a:t>
          </a:r>
          <a:endParaRPr lang="zh-CN" altLang="en-US" sz="1600" kern="1200" dirty="0">
            <a:latin typeface="微软雅黑" pitchFamily="34" charset="-122"/>
            <a:ea typeface="微软雅黑" pitchFamily="34" charset="-122"/>
          </a:endParaRPr>
        </a:p>
        <a:p>
          <a:pPr marL="171450" lvl="1" indent="-171450" algn="l" defTabSz="711200">
            <a:lnSpc>
              <a:spcPct val="90000"/>
            </a:lnSpc>
            <a:spcBef>
              <a:spcPct val="0"/>
            </a:spcBef>
            <a:spcAft>
              <a:spcPct val="15000"/>
            </a:spcAft>
            <a:buChar char="••"/>
          </a:pPr>
          <a:r>
            <a:rPr lang="zh-CN" altLang="en-US" sz="1600" kern="1200" dirty="0" smtClean="0">
              <a:latin typeface="微软雅黑" pitchFamily="34" charset="-122"/>
              <a:ea typeface="微软雅黑" pitchFamily="34" charset="-122"/>
            </a:rPr>
            <a:t>统一</a:t>
          </a:r>
          <a:r>
            <a:rPr lang="en-US" altLang="zh-CN" sz="1600" kern="1200" dirty="0" smtClean="0">
              <a:latin typeface="微软雅黑" pitchFamily="34" charset="-122"/>
              <a:ea typeface="微软雅黑" pitchFamily="34" charset="-122"/>
            </a:rPr>
            <a:t>UI</a:t>
          </a:r>
          <a:r>
            <a:rPr lang="zh-CN" altLang="en-US" sz="1600" kern="1200" dirty="0" smtClean="0">
              <a:latin typeface="微软雅黑" pitchFamily="34" charset="-122"/>
              <a:ea typeface="微软雅黑" pitchFamily="34" charset="-122"/>
            </a:rPr>
            <a:t>框架</a:t>
          </a:r>
          <a:endParaRPr lang="zh-CN" altLang="en-US" sz="1600" kern="1200" dirty="0">
            <a:latin typeface="微软雅黑" pitchFamily="34" charset="-122"/>
            <a:ea typeface="微软雅黑" pitchFamily="34" charset="-122"/>
          </a:endParaRPr>
        </a:p>
        <a:p>
          <a:pPr marL="171450" lvl="1" indent="-171450" algn="l" defTabSz="711200">
            <a:lnSpc>
              <a:spcPct val="90000"/>
            </a:lnSpc>
            <a:spcBef>
              <a:spcPct val="0"/>
            </a:spcBef>
            <a:spcAft>
              <a:spcPct val="15000"/>
            </a:spcAft>
            <a:buChar char="••"/>
          </a:pPr>
          <a:r>
            <a:rPr lang="zh-CN" altLang="en-US" sz="1600" b="0" i="0" u="none" strike="noStrike" kern="1200" dirty="0" smtClean="0">
              <a:solidFill>
                <a:schemeClr val="tx1"/>
              </a:solidFill>
              <a:effectLst/>
              <a:latin typeface="微软雅黑" pitchFamily="34" charset="-122"/>
              <a:ea typeface="微软雅黑" pitchFamily="34" charset="-122"/>
            </a:rPr>
            <a:t>消息适配器框架</a:t>
          </a:r>
          <a:endParaRPr lang="zh-CN" altLang="en-US" sz="1600" kern="1200" dirty="0">
            <a:latin typeface="微软雅黑" pitchFamily="34" charset="-122"/>
            <a:ea typeface="微软雅黑" pitchFamily="34" charset="-122"/>
          </a:endParaRPr>
        </a:p>
        <a:p>
          <a:pPr marL="171450" lvl="1" indent="-171450" algn="l" defTabSz="711200">
            <a:lnSpc>
              <a:spcPct val="90000"/>
            </a:lnSpc>
            <a:spcBef>
              <a:spcPct val="0"/>
            </a:spcBef>
            <a:spcAft>
              <a:spcPct val="15000"/>
            </a:spcAft>
            <a:buChar char="••"/>
          </a:pPr>
          <a:r>
            <a:rPr lang="zh-CN" altLang="en-US" sz="1600" b="0" i="0" u="none" strike="noStrike" kern="1200" dirty="0" smtClean="0">
              <a:solidFill>
                <a:schemeClr val="tx1"/>
              </a:solidFill>
              <a:effectLst/>
              <a:latin typeface="微软雅黑" pitchFamily="34" charset="-122"/>
              <a:ea typeface="微软雅黑" pitchFamily="34" charset="-122"/>
            </a:rPr>
            <a:t>数据服务引擎</a:t>
          </a:r>
          <a:endParaRPr lang="zh-CN" altLang="en-US" sz="1600" kern="1200" dirty="0">
            <a:latin typeface="微软雅黑" pitchFamily="34" charset="-122"/>
            <a:ea typeface="微软雅黑" pitchFamily="34" charset="-122"/>
          </a:endParaRPr>
        </a:p>
      </dsp:txBody>
      <dsp:txXfrm>
        <a:off x="3982" y="686927"/>
        <a:ext cx="1526794" cy="3300862"/>
      </dsp:txXfrm>
    </dsp:sp>
    <dsp:sp modelId="{43980797-B5F5-49F9-817E-8E49217D1317}">
      <dsp:nvSpPr>
        <dsp:cNvPr id="0" name=""/>
        <dsp:cNvSpPr/>
      </dsp:nvSpPr>
      <dsp:spPr>
        <a:xfrm>
          <a:off x="1744528" y="76209"/>
          <a:ext cx="1526794" cy="610717"/>
        </a:xfrm>
        <a:prstGeom prst="rect">
          <a:avLst/>
        </a:prstGeom>
        <a:solidFill>
          <a:schemeClr val="accent4">
            <a:hueOff val="464206"/>
            <a:satOff val="-14103"/>
            <a:lumOff val="4657"/>
            <a:alphaOff val="0"/>
          </a:schemeClr>
        </a:solidFill>
        <a:ln w="25400" cap="flat" cmpd="sng" algn="ctr">
          <a:solidFill>
            <a:schemeClr val="accent4">
              <a:hueOff val="464206"/>
              <a:satOff val="-14103"/>
              <a:lumOff val="465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lvl="0" algn="ctr" defTabSz="711200">
            <a:lnSpc>
              <a:spcPct val="90000"/>
            </a:lnSpc>
            <a:spcBef>
              <a:spcPct val="0"/>
            </a:spcBef>
            <a:spcAft>
              <a:spcPct val="35000"/>
            </a:spcAft>
          </a:pPr>
          <a:r>
            <a:rPr lang="en-US" altLang="zh-CN" sz="1600" kern="1200" dirty="0" smtClean="0">
              <a:latin typeface="微软雅黑" pitchFamily="34" charset="-122"/>
              <a:ea typeface="微软雅黑" pitchFamily="34" charset="-122"/>
            </a:rPr>
            <a:t>CDR</a:t>
          </a:r>
          <a:r>
            <a:rPr lang="zh-CN" altLang="en-US" sz="1600" kern="1200" dirty="0" smtClean="0">
              <a:latin typeface="微软雅黑" pitchFamily="34" charset="-122"/>
              <a:ea typeface="微软雅黑" pitchFamily="34" charset="-122"/>
            </a:rPr>
            <a:t>展示</a:t>
          </a:r>
          <a:endParaRPr lang="zh-CN" altLang="en-US" sz="1600" kern="1200" dirty="0">
            <a:latin typeface="微软雅黑" pitchFamily="34" charset="-122"/>
            <a:ea typeface="微软雅黑" pitchFamily="34" charset="-122"/>
          </a:endParaRPr>
        </a:p>
      </dsp:txBody>
      <dsp:txXfrm>
        <a:off x="1744528" y="76209"/>
        <a:ext cx="1526794" cy="610717"/>
      </dsp:txXfrm>
    </dsp:sp>
    <dsp:sp modelId="{AD584B0F-6959-41AE-BB6F-35BF3835D53A}">
      <dsp:nvSpPr>
        <dsp:cNvPr id="0" name=""/>
        <dsp:cNvSpPr/>
      </dsp:nvSpPr>
      <dsp:spPr>
        <a:xfrm>
          <a:off x="1744528" y="686927"/>
          <a:ext cx="1526794" cy="3300862"/>
        </a:xfrm>
        <a:prstGeom prst="rect">
          <a:avLst/>
        </a:prstGeom>
        <a:solidFill>
          <a:schemeClr val="accent4">
            <a:tint val="40000"/>
            <a:alpha val="90000"/>
            <a:hueOff val="357001"/>
            <a:satOff val="-6043"/>
            <a:lumOff val="160"/>
            <a:alphaOff val="0"/>
          </a:schemeClr>
        </a:solidFill>
        <a:ln w="25400" cap="flat" cmpd="sng" algn="ctr">
          <a:solidFill>
            <a:schemeClr val="accent4">
              <a:tint val="40000"/>
              <a:alpha val="90000"/>
              <a:hueOff val="357001"/>
              <a:satOff val="-6043"/>
              <a:lumOff val="16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b="0" i="0" u="none" strike="noStrike" kern="1200" dirty="0" smtClean="0">
              <a:solidFill>
                <a:srgbClr val="000000"/>
              </a:solidFill>
              <a:effectLst/>
              <a:latin typeface="微软雅黑" pitchFamily="34" charset="-122"/>
              <a:ea typeface="微软雅黑" pitchFamily="34" charset="-122"/>
            </a:rPr>
            <a:t>CDR-Portal</a:t>
          </a:r>
          <a:r>
            <a:rPr lang="zh-CN" altLang="en-US" sz="1600" b="0" i="0" u="none" strike="noStrike" kern="1200" dirty="0" smtClean="0">
              <a:solidFill>
                <a:srgbClr val="000000"/>
              </a:solidFill>
              <a:effectLst/>
              <a:latin typeface="微软雅黑" pitchFamily="34" charset="-122"/>
              <a:ea typeface="微软雅黑" pitchFamily="34" charset="-122"/>
            </a:rPr>
            <a:t>新视图开发</a:t>
          </a:r>
          <a:endParaRPr lang="zh-CN" altLang="en-US" sz="1600" kern="1200" dirty="0">
            <a:latin typeface="微软雅黑" pitchFamily="34" charset="-122"/>
            <a:ea typeface="微软雅黑" pitchFamily="34" charset="-122"/>
          </a:endParaRPr>
        </a:p>
        <a:p>
          <a:pPr marL="171450" lvl="1" indent="-171450" algn="l" defTabSz="711200">
            <a:lnSpc>
              <a:spcPct val="90000"/>
            </a:lnSpc>
            <a:spcBef>
              <a:spcPct val="0"/>
            </a:spcBef>
            <a:spcAft>
              <a:spcPct val="15000"/>
            </a:spcAft>
            <a:buChar char="••"/>
          </a:pPr>
          <a:r>
            <a:rPr lang="en-US" sz="1600" b="0" i="0" u="none" strike="noStrike" kern="1200" dirty="0" smtClean="0">
              <a:solidFill>
                <a:srgbClr val="000000"/>
              </a:solidFill>
              <a:effectLst/>
              <a:latin typeface="微软雅黑" pitchFamily="34" charset="-122"/>
              <a:ea typeface="微软雅黑" pitchFamily="34" charset="-122"/>
            </a:rPr>
            <a:t>CDR-Portal</a:t>
          </a:r>
          <a:r>
            <a:rPr lang="zh-CN" altLang="en-US" sz="1600" b="0" i="0" u="none" strike="noStrike" kern="1200" dirty="0" smtClean="0">
              <a:solidFill>
                <a:srgbClr val="000000"/>
              </a:solidFill>
              <a:effectLst/>
              <a:latin typeface="微软雅黑" pitchFamily="34" charset="-122"/>
              <a:ea typeface="微软雅黑" pitchFamily="34" charset="-122"/>
            </a:rPr>
            <a:t>性能优化</a:t>
          </a:r>
          <a:endParaRPr lang="zh-CN" altLang="en-US" sz="1600" kern="1200" dirty="0">
            <a:latin typeface="微软雅黑" pitchFamily="34" charset="-122"/>
            <a:ea typeface="微软雅黑" pitchFamily="34" charset="-122"/>
          </a:endParaRPr>
        </a:p>
        <a:p>
          <a:pPr marL="171450" lvl="1" indent="-171450" algn="l" defTabSz="711200">
            <a:lnSpc>
              <a:spcPct val="90000"/>
            </a:lnSpc>
            <a:spcBef>
              <a:spcPct val="0"/>
            </a:spcBef>
            <a:spcAft>
              <a:spcPct val="15000"/>
            </a:spcAft>
            <a:buChar char="••"/>
          </a:pPr>
          <a:r>
            <a:rPr lang="en-US" altLang="zh-CN" sz="1600" b="0" i="0" u="none" strike="noStrike" kern="1200" dirty="0" smtClean="0">
              <a:solidFill>
                <a:schemeClr val="tx1"/>
              </a:solidFill>
              <a:effectLst/>
              <a:latin typeface="微软雅黑" pitchFamily="34" charset="-122"/>
              <a:ea typeface="微软雅黑" pitchFamily="34" charset="-122"/>
            </a:rPr>
            <a:t>CDR-</a:t>
          </a:r>
          <a:r>
            <a:rPr lang="zh-CN" altLang="en-US" sz="1600" b="0" i="0" u="none" strike="noStrike" kern="1200" dirty="0" smtClean="0">
              <a:solidFill>
                <a:schemeClr val="tx1"/>
              </a:solidFill>
              <a:effectLst/>
              <a:latin typeface="微软雅黑" pitchFamily="34" charset="-122"/>
              <a:ea typeface="微软雅黑" pitchFamily="34" charset="-122"/>
            </a:rPr>
            <a:t>对外数据服务</a:t>
          </a:r>
          <a:endParaRPr lang="zh-CN" altLang="en-US" sz="1600" kern="1200" dirty="0">
            <a:latin typeface="微软雅黑" pitchFamily="34" charset="-122"/>
            <a:ea typeface="微软雅黑" pitchFamily="34" charset="-122"/>
          </a:endParaRPr>
        </a:p>
        <a:p>
          <a:pPr marL="171450" lvl="1" indent="-171450" algn="l" defTabSz="711200">
            <a:lnSpc>
              <a:spcPct val="90000"/>
            </a:lnSpc>
            <a:spcBef>
              <a:spcPct val="0"/>
            </a:spcBef>
            <a:spcAft>
              <a:spcPct val="15000"/>
            </a:spcAft>
            <a:buChar char="••"/>
          </a:pPr>
          <a:r>
            <a:rPr lang="en-US" altLang="zh-CN" sz="1600" b="0" i="0" u="none" strike="noStrike" kern="1200" dirty="0" smtClean="0">
              <a:solidFill>
                <a:srgbClr val="000000"/>
              </a:solidFill>
              <a:effectLst/>
              <a:latin typeface="微软雅黑" pitchFamily="34" charset="-122"/>
              <a:ea typeface="微软雅黑" pitchFamily="34" charset="-122"/>
            </a:rPr>
            <a:t>CDR-</a:t>
          </a:r>
          <a:r>
            <a:rPr lang="zh-CN" altLang="en-US" sz="1600" b="0" i="0" u="none" strike="noStrike" kern="1200" dirty="0" smtClean="0">
              <a:solidFill>
                <a:srgbClr val="000000"/>
              </a:solidFill>
              <a:effectLst/>
              <a:latin typeface="微软雅黑" pitchFamily="34" charset="-122"/>
              <a:ea typeface="微软雅黑" pitchFamily="34" charset="-122"/>
            </a:rPr>
            <a:t>后台管理系统</a:t>
          </a:r>
          <a:endParaRPr lang="zh-CN" altLang="en-US" sz="1600" kern="1200" dirty="0">
            <a:latin typeface="微软雅黑" pitchFamily="34" charset="-122"/>
            <a:ea typeface="微软雅黑" pitchFamily="34" charset="-122"/>
          </a:endParaRPr>
        </a:p>
        <a:p>
          <a:pPr marL="171450" lvl="1" indent="-171450" algn="l" defTabSz="711200">
            <a:lnSpc>
              <a:spcPct val="90000"/>
            </a:lnSpc>
            <a:spcBef>
              <a:spcPct val="0"/>
            </a:spcBef>
            <a:spcAft>
              <a:spcPct val="15000"/>
            </a:spcAft>
            <a:buChar char="••"/>
          </a:pPr>
          <a:r>
            <a:rPr lang="zh-CN" altLang="en-US" sz="1600" kern="1200" dirty="0" smtClean="0">
              <a:latin typeface="微软雅黑" pitchFamily="34" charset="-122"/>
              <a:ea typeface="微软雅黑" pitchFamily="34" charset="-122"/>
            </a:rPr>
            <a:t>移动</a:t>
          </a:r>
          <a:r>
            <a:rPr lang="en-US" altLang="zh-CN" sz="1600" kern="1200" dirty="0" smtClean="0">
              <a:latin typeface="微软雅黑" pitchFamily="34" charset="-122"/>
              <a:ea typeface="微软雅黑" pitchFamily="34" charset="-122"/>
            </a:rPr>
            <a:t>CDR</a:t>
          </a:r>
          <a:endParaRPr lang="zh-CN" altLang="en-US" sz="1600" kern="1200" dirty="0">
            <a:latin typeface="微软雅黑" pitchFamily="34" charset="-122"/>
            <a:ea typeface="微软雅黑" pitchFamily="34" charset="-122"/>
          </a:endParaRPr>
        </a:p>
      </dsp:txBody>
      <dsp:txXfrm>
        <a:off x="1744528" y="686927"/>
        <a:ext cx="1526794" cy="3300862"/>
      </dsp:txXfrm>
    </dsp:sp>
    <dsp:sp modelId="{74929E63-7757-4546-8703-E28625D442D0}">
      <dsp:nvSpPr>
        <dsp:cNvPr id="0" name=""/>
        <dsp:cNvSpPr/>
      </dsp:nvSpPr>
      <dsp:spPr>
        <a:xfrm>
          <a:off x="3485074" y="76209"/>
          <a:ext cx="1526794" cy="610717"/>
        </a:xfrm>
        <a:prstGeom prst="rect">
          <a:avLst/>
        </a:prstGeom>
        <a:solidFill>
          <a:schemeClr val="accent4">
            <a:hueOff val="928412"/>
            <a:satOff val="-28205"/>
            <a:lumOff val="9314"/>
            <a:alphaOff val="0"/>
          </a:schemeClr>
        </a:solidFill>
        <a:ln w="25400" cap="flat" cmpd="sng" algn="ctr">
          <a:solidFill>
            <a:schemeClr val="accent4">
              <a:hueOff val="928412"/>
              <a:satOff val="-28205"/>
              <a:lumOff val="931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lvl="0" algn="ctr" defTabSz="711200">
            <a:lnSpc>
              <a:spcPct val="90000"/>
            </a:lnSpc>
            <a:spcBef>
              <a:spcPct val="0"/>
            </a:spcBef>
            <a:spcAft>
              <a:spcPct val="35000"/>
            </a:spcAft>
          </a:pPr>
          <a:r>
            <a:rPr lang="en-US" altLang="zh-CN" sz="1600" kern="1200" dirty="0" smtClean="0">
              <a:latin typeface="微软雅黑" pitchFamily="34" charset="-122"/>
              <a:ea typeface="微软雅黑" pitchFamily="34" charset="-122"/>
            </a:rPr>
            <a:t>CDR</a:t>
          </a:r>
          <a:r>
            <a:rPr lang="zh-CN" altLang="en-US" sz="1600" kern="1200" dirty="0" smtClean="0">
              <a:latin typeface="微软雅黑" pitchFamily="34" charset="-122"/>
              <a:ea typeface="微软雅黑" pitchFamily="34" charset="-122"/>
            </a:rPr>
            <a:t>查询</a:t>
          </a:r>
          <a:endParaRPr lang="zh-CN" altLang="en-US" sz="1600" kern="1200" dirty="0">
            <a:latin typeface="微软雅黑" pitchFamily="34" charset="-122"/>
            <a:ea typeface="微软雅黑" pitchFamily="34" charset="-122"/>
          </a:endParaRPr>
        </a:p>
      </dsp:txBody>
      <dsp:txXfrm>
        <a:off x="3485074" y="76209"/>
        <a:ext cx="1526794" cy="610717"/>
      </dsp:txXfrm>
    </dsp:sp>
    <dsp:sp modelId="{B0136D08-5441-4DFA-8529-02D7CC0EFF06}">
      <dsp:nvSpPr>
        <dsp:cNvPr id="0" name=""/>
        <dsp:cNvSpPr/>
      </dsp:nvSpPr>
      <dsp:spPr>
        <a:xfrm>
          <a:off x="3485074" y="686927"/>
          <a:ext cx="1526794" cy="3300862"/>
        </a:xfrm>
        <a:prstGeom prst="rect">
          <a:avLst/>
        </a:prstGeom>
        <a:solidFill>
          <a:schemeClr val="accent4">
            <a:tint val="40000"/>
            <a:alpha val="90000"/>
            <a:hueOff val="714003"/>
            <a:satOff val="-12085"/>
            <a:lumOff val="319"/>
            <a:alphaOff val="0"/>
          </a:schemeClr>
        </a:solidFill>
        <a:ln w="25400" cap="flat" cmpd="sng" algn="ctr">
          <a:solidFill>
            <a:schemeClr val="accent4">
              <a:tint val="40000"/>
              <a:alpha val="90000"/>
              <a:hueOff val="714003"/>
              <a:satOff val="-12085"/>
              <a:lumOff val="31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zh-CN" altLang="en-US" sz="1600" b="0" i="0" u="none" strike="noStrike" kern="1200" dirty="0" smtClean="0">
              <a:solidFill>
                <a:schemeClr val="tx1"/>
              </a:solidFill>
              <a:effectLst/>
              <a:latin typeface="微软雅黑" pitchFamily="34" charset="-122"/>
              <a:ea typeface="微软雅黑" pitchFamily="34" charset="-122"/>
            </a:rPr>
            <a:t>科研查询平台</a:t>
          </a:r>
          <a:endParaRPr lang="zh-CN" altLang="en-US" sz="1600" kern="1200" dirty="0">
            <a:solidFill>
              <a:schemeClr val="tx1"/>
            </a:solidFill>
            <a:latin typeface="微软雅黑" pitchFamily="34" charset="-122"/>
            <a:ea typeface="微软雅黑" pitchFamily="34" charset="-122"/>
          </a:endParaRPr>
        </a:p>
        <a:p>
          <a:pPr marL="171450" lvl="1" indent="-171450" algn="l" defTabSz="711200">
            <a:lnSpc>
              <a:spcPct val="90000"/>
            </a:lnSpc>
            <a:spcBef>
              <a:spcPct val="0"/>
            </a:spcBef>
            <a:spcAft>
              <a:spcPct val="15000"/>
            </a:spcAft>
            <a:buChar char="••"/>
          </a:pPr>
          <a:r>
            <a:rPr lang="zh-CN" altLang="en-US" sz="1600" kern="1200" dirty="0" smtClean="0">
              <a:solidFill>
                <a:schemeClr val="tx1"/>
              </a:solidFill>
              <a:latin typeface="微软雅黑" pitchFamily="34" charset="-122"/>
              <a:ea typeface="微软雅黑" pitchFamily="34" charset="-122"/>
            </a:rPr>
            <a:t>疼痛评估</a:t>
          </a:r>
          <a:endParaRPr lang="zh-CN" altLang="en-US" sz="1600" kern="1200" dirty="0">
            <a:solidFill>
              <a:schemeClr val="tx1"/>
            </a:solidFill>
            <a:latin typeface="微软雅黑" pitchFamily="34" charset="-122"/>
            <a:ea typeface="微软雅黑" pitchFamily="34" charset="-122"/>
          </a:endParaRPr>
        </a:p>
        <a:p>
          <a:pPr marL="171450" lvl="1" indent="-171450" algn="l" defTabSz="711200">
            <a:lnSpc>
              <a:spcPct val="90000"/>
            </a:lnSpc>
            <a:spcBef>
              <a:spcPct val="0"/>
            </a:spcBef>
            <a:spcAft>
              <a:spcPct val="15000"/>
            </a:spcAft>
            <a:buChar char="••"/>
          </a:pPr>
          <a:r>
            <a:rPr lang="zh-CN" altLang="en-US" sz="1600" kern="1200" dirty="0" smtClean="0">
              <a:solidFill>
                <a:schemeClr val="tx1"/>
              </a:solidFill>
              <a:latin typeface="微软雅黑" pitchFamily="34" charset="-122"/>
              <a:ea typeface="微软雅黑" pitchFamily="34" charset="-122"/>
            </a:rPr>
            <a:t>临床路径</a:t>
          </a:r>
          <a:endParaRPr lang="zh-CN" altLang="en-US" sz="1600" kern="1200" dirty="0">
            <a:solidFill>
              <a:schemeClr val="tx1"/>
            </a:solidFill>
            <a:latin typeface="微软雅黑" pitchFamily="34" charset="-122"/>
            <a:ea typeface="微软雅黑" pitchFamily="34" charset="-122"/>
          </a:endParaRPr>
        </a:p>
      </dsp:txBody>
      <dsp:txXfrm>
        <a:off x="3485074" y="686927"/>
        <a:ext cx="1526794" cy="3300862"/>
      </dsp:txXfrm>
    </dsp:sp>
    <dsp:sp modelId="{C829B0C9-A0EB-4213-8653-5680053B38CE}">
      <dsp:nvSpPr>
        <dsp:cNvPr id="0" name=""/>
        <dsp:cNvSpPr/>
      </dsp:nvSpPr>
      <dsp:spPr>
        <a:xfrm>
          <a:off x="5225620" y="76209"/>
          <a:ext cx="1526794" cy="610717"/>
        </a:xfrm>
        <a:prstGeom prst="rect">
          <a:avLst/>
        </a:prstGeom>
        <a:solidFill>
          <a:schemeClr val="accent4">
            <a:hueOff val="1392617"/>
            <a:satOff val="-42308"/>
            <a:lumOff val="13971"/>
            <a:alphaOff val="0"/>
          </a:schemeClr>
        </a:solidFill>
        <a:ln w="25400" cap="flat" cmpd="sng" algn="ctr">
          <a:solidFill>
            <a:schemeClr val="accent4">
              <a:hueOff val="1392617"/>
              <a:satOff val="-42308"/>
              <a:lumOff val="1397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lvl="0" algn="ctr" defTabSz="711200">
            <a:lnSpc>
              <a:spcPct val="90000"/>
            </a:lnSpc>
            <a:spcBef>
              <a:spcPct val="0"/>
            </a:spcBef>
            <a:spcAft>
              <a:spcPct val="35000"/>
            </a:spcAft>
          </a:pPr>
          <a:r>
            <a:rPr lang="en-US" altLang="zh-CN" sz="1600" kern="1200" dirty="0" smtClean="0">
              <a:latin typeface="微软雅黑" pitchFamily="34" charset="-122"/>
              <a:ea typeface="微软雅黑" pitchFamily="34" charset="-122"/>
            </a:rPr>
            <a:t>CDSS</a:t>
          </a:r>
          <a:endParaRPr lang="zh-CN" altLang="en-US" sz="1600" kern="1200" dirty="0">
            <a:latin typeface="微软雅黑" pitchFamily="34" charset="-122"/>
            <a:ea typeface="微软雅黑" pitchFamily="34" charset="-122"/>
          </a:endParaRPr>
        </a:p>
      </dsp:txBody>
      <dsp:txXfrm>
        <a:off x="5225620" y="76209"/>
        <a:ext cx="1526794" cy="610717"/>
      </dsp:txXfrm>
    </dsp:sp>
    <dsp:sp modelId="{DF40E1DB-195C-4770-B030-6EB148BB4DB8}">
      <dsp:nvSpPr>
        <dsp:cNvPr id="0" name=""/>
        <dsp:cNvSpPr/>
      </dsp:nvSpPr>
      <dsp:spPr>
        <a:xfrm>
          <a:off x="5225620" y="686927"/>
          <a:ext cx="1526794" cy="3300862"/>
        </a:xfrm>
        <a:prstGeom prst="rect">
          <a:avLst/>
        </a:prstGeom>
        <a:solidFill>
          <a:schemeClr val="accent4">
            <a:tint val="40000"/>
            <a:alpha val="90000"/>
            <a:hueOff val="1071004"/>
            <a:satOff val="-18128"/>
            <a:lumOff val="479"/>
            <a:alphaOff val="0"/>
          </a:schemeClr>
        </a:solidFill>
        <a:ln w="25400" cap="flat" cmpd="sng" algn="ctr">
          <a:solidFill>
            <a:schemeClr val="accent4">
              <a:tint val="40000"/>
              <a:alpha val="90000"/>
              <a:hueOff val="1071004"/>
              <a:satOff val="-18128"/>
              <a:lumOff val="47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zh-CN" altLang="en-US" sz="1600" b="0" i="0" u="none" strike="noStrike" kern="1200" dirty="0" smtClean="0">
              <a:solidFill>
                <a:schemeClr val="tx1"/>
              </a:solidFill>
              <a:effectLst/>
              <a:latin typeface="微软雅黑" pitchFamily="34" charset="-122"/>
              <a:ea typeface="微软雅黑" pitchFamily="34" charset="-122"/>
            </a:rPr>
            <a:t>院感办预警平台</a:t>
          </a:r>
          <a:endParaRPr lang="zh-CN" altLang="en-US" sz="1600" kern="1200" dirty="0">
            <a:solidFill>
              <a:schemeClr val="tx1"/>
            </a:solidFill>
            <a:latin typeface="微软雅黑" pitchFamily="34" charset="-122"/>
            <a:ea typeface="微软雅黑" pitchFamily="34" charset="-122"/>
          </a:endParaRPr>
        </a:p>
        <a:p>
          <a:pPr marL="171450" lvl="1" indent="-171450" algn="l" defTabSz="711200">
            <a:lnSpc>
              <a:spcPct val="90000"/>
            </a:lnSpc>
            <a:spcBef>
              <a:spcPct val="0"/>
            </a:spcBef>
            <a:spcAft>
              <a:spcPct val="15000"/>
            </a:spcAft>
            <a:buChar char="••"/>
          </a:pPr>
          <a:r>
            <a:rPr lang="zh-CN" altLang="en-US" sz="1600" kern="1200" dirty="0" smtClean="0">
              <a:latin typeface="微软雅黑" pitchFamily="34" charset="-122"/>
              <a:ea typeface="微软雅黑" pitchFamily="34" charset="-122"/>
            </a:rPr>
            <a:t>院感系统</a:t>
          </a:r>
          <a:endParaRPr lang="zh-CN" altLang="en-US" sz="1600" kern="1200" dirty="0">
            <a:latin typeface="微软雅黑" pitchFamily="34" charset="-122"/>
            <a:ea typeface="微软雅黑" pitchFamily="34" charset="-122"/>
          </a:endParaRPr>
        </a:p>
        <a:p>
          <a:pPr marL="171450" lvl="1" indent="-171450" algn="l" defTabSz="711200">
            <a:lnSpc>
              <a:spcPct val="90000"/>
            </a:lnSpc>
            <a:spcBef>
              <a:spcPct val="0"/>
            </a:spcBef>
            <a:spcAft>
              <a:spcPct val="15000"/>
            </a:spcAft>
            <a:buChar char="••"/>
          </a:pPr>
          <a:r>
            <a:rPr lang="zh-CN" altLang="en-US" sz="1600" kern="1200" dirty="0" smtClean="0">
              <a:latin typeface="微软雅黑" pitchFamily="34" charset="-122"/>
              <a:ea typeface="微软雅黑" pitchFamily="34" charset="-122"/>
            </a:rPr>
            <a:t>糖尿病临床指南知识库</a:t>
          </a:r>
          <a:endParaRPr lang="zh-CN" altLang="en-US" sz="1600" kern="1200" dirty="0">
            <a:latin typeface="微软雅黑" pitchFamily="34" charset="-122"/>
            <a:ea typeface="微软雅黑" pitchFamily="34" charset="-122"/>
          </a:endParaRPr>
        </a:p>
      </dsp:txBody>
      <dsp:txXfrm>
        <a:off x="5225620" y="686927"/>
        <a:ext cx="1526794" cy="3300862"/>
      </dsp:txXfrm>
    </dsp:sp>
    <dsp:sp modelId="{86EE1EFA-98A4-4BD0-B11E-8101605B83F5}">
      <dsp:nvSpPr>
        <dsp:cNvPr id="0" name=""/>
        <dsp:cNvSpPr/>
      </dsp:nvSpPr>
      <dsp:spPr>
        <a:xfrm>
          <a:off x="6966166" y="76209"/>
          <a:ext cx="1526794" cy="610717"/>
        </a:xfrm>
        <a:prstGeom prst="rect">
          <a:avLst/>
        </a:prstGeom>
        <a:solidFill>
          <a:schemeClr val="accent4">
            <a:hueOff val="1856823"/>
            <a:satOff val="-56410"/>
            <a:lumOff val="18628"/>
            <a:alphaOff val="0"/>
          </a:schemeClr>
        </a:solidFill>
        <a:ln w="25400" cap="flat" cmpd="sng" algn="ctr">
          <a:solidFill>
            <a:schemeClr val="accent4">
              <a:hueOff val="1856823"/>
              <a:satOff val="-56410"/>
              <a:lumOff val="1862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lvl="0" algn="ctr" defTabSz="711200">
            <a:lnSpc>
              <a:spcPct val="90000"/>
            </a:lnSpc>
            <a:spcBef>
              <a:spcPct val="0"/>
            </a:spcBef>
            <a:spcAft>
              <a:spcPct val="35000"/>
            </a:spcAft>
          </a:pPr>
          <a:r>
            <a:rPr lang="zh-CN" altLang="en-US" sz="1600" kern="1200" dirty="0" smtClean="0">
              <a:latin typeface="微软雅黑" pitchFamily="34" charset="-122"/>
              <a:ea typeface="微软雅黑" pitchFamily="34" charset="-122"/>
            </a:rPr>
            <a:t>消息适配器</a:t>
          </a:r>
          <a:endParaRPr lang="zh-CN" altLang="en-US" sz="1600" kern="1200" dirty="0">
            <a:latin typeface="微软雅黑" pitchFamily="34" charset="-122"/>
            <a:ea typeface="微软雅黑" pitchFamily="34" charset="-122"/>
          </a:endParaRPr>
        </a:p>
      </dsp:txBody>
      <dsp:txXfrm>
        <a:off x="6966166" y="76209"/>
        <a:ext cx="1526794" cy="610717"/>
      </dsp:txXfrm>
    </dsp:sp>
    <dsp:sp modelId="{B0311480-F975-453C-832D-0D196F8B7149}">
      <dsp:nvSpPr>
        <dsp:cNvPr id="0" name=""/>
        <dsp:cNvSpPr/>
      </dsp:nvSpPr>
      <dsp:spPr>
        <a:xfrm>
          <a:off x="6966166" y="686927"/>
          <a:ext cx="1526794" cy="3300862"/>
        </a:xfrm>
        <a:prstGeom prst="rect">
          <a:avLst/>
        </a:prstGeom>
        <a:solidFill>
          <a:schemeClr val="accent4">
            <a:tint val="40000"/>
            <a:alpha val="90000"/>
            <a:hueOff val="1428006"/>
            <a:satOff val="-24171"/>
            <a:lumOff val="639"/>
            <a:alphaOff val="0"/>
          </a:schemeClr>
        </a:solidFill>
        <a:ln w="25400" cap="flat" cmpd="sng" algn="ctr">
          <a:solidFill>
            <a:schemeClr val="accent4">
              <a:tint val="40000"/>
              <a:alpha val="90000"/>
              <a:hueOff val="1428006"/>
              <a:satOff val="-24171"/>
              <a:lumOff val="63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altLang="zh-CN" sz="1600" kern="1200" dirty="0" smtClean="0">
              <a:latin typeface="微软雅黑" pitchFamily="34" charset="-122"/>
              <a:ea typeface="微软雅黑" pitchFamily="34" charset="-122"/>
            </a:rPr>
            <a:t>V2</a:t>
          </a:r>
          <a:endParaRPr lang="zh-CN" altLang="en-US" sz="1600" kern="1200" dirty="0">
            <a:latin typeface="微软雅黑" pitchFamily="34" charset="-122"/>
            <a:ea typeface="微软雅黑" pitchFamily="34" charset="-122"/>
          </a:endParaRPr>
        </a:p>
        <a:p>
          <a:pPr marL="171450" lvl="1" indent="-171450" algn="l" defTabSz="711200">
            <a:lnSpc>
              <a:spcPct val="90000"/>
            </a:lnSpc>
            <a:spcBef>
              <a:spcPct val="0"/>
            </a:spcBef>
            <a:spcAft>
              <a:spcPct val="15000"/>
            </a:spcAft>
            <a:buChar char="••"/>
          </a:pPr>
          <a:r>
            <a:rPr lang="en-US" altLang="zh-CN" sz="1600" kern="1200" dirty="0" smtClean="0">
              <a:latin typeface="微软雅黑" pitchFamily="34" charset="-122"/>
              <a:ea typeface="微软雅黑" pitchFamily="34" charset="-122"/>
            </a:rPr>
            <a:t>V3</a:t>
          </a:r>
          <a:endParaRPr lang="zh-CN" altLang="en-US" sz="1600" kern="1200" dirty="0">
            <a:latin typeface="微软雅黑" pitchFamily="34" charset="-122"/>
            <a:ea typeface="微软雅黑" pitchFamily="34" charset="-122"/>
          </a:endParaRPr>
        </a:p>
        <a:p>
          <a:pPr marL="171450" lvl="1" indent="-171450" algn="l" defTabSz="711200">
            <a:lnSpc>
              <a:spcPct val="90000"/>
            </a:lnSpc>
            <a:spcBef>
              <a:spcPct val="0"/>
            </a:spcBef>
            <a:spcAft>
              <a:spcPct val="15000"/>
            </a:spcAft>
            <a:buChar char="••"/>
          </a:pPr>
          <a:r>
            <a:rPr lang="en-US" altLang="zh-CN" sz="1600" kern="1200" dirty="0" smtClean="0">
              <a:latin typeface="微软雅黑" pitchFamily="34" charset="-122"/>
              <a:ea typeface="微软雅黑" pitchFamily="34" charset="-122"/>
            </a:rPr>
            <a:t>XML</a:t>
          </a:r>
          <a:endParaRPr lang="zh-CN" altLang="en-US" sz="1600" kern="1200" dirty="0">
            <a:latin typeface="微软雅黑" pitchFamily="34" charset="-122"/>
            <a:ea typeface="微软雅黑" pitchFamily="34" charset="-122"/>
          </a:endParaRPr>
        </a:p>
        <a:p>
          <a:pPr marL="171450" lvl="1" indent="-171450" algn="l" defTabSz="711200">
            <a:lnSpc>
              <a:spcPct val="90000"/>
            </a:lnSpc>
            <a:spcBef>
              <a:spcPct val="0"/>
            </a:spcBef>
            <a:spcAft>
              <a:spcPct val="15000"/>
            </a:spcAft>
            <a:buChar char="••"/>
          </a:pPr>
          <a:r>
            <a:rPr lang="zh-CN" altLang="en-US" sz="1600" kern="1200" dirty="0" smtClean="0">
              <a:latin typeface="微软雅黑" pitchFamily="34" charset="-122"/>
              <a:ea typeface="微软雅黑" pitchFamily="34" charset="-122"/>
            </a:rPr>
            <a:t>配置工具</a:t>
          </a:r>
          <a:endParaRPr lang="zh-CN" altLang="en-US" sz="1600" kern="1200" dirty="0">
            <a:latin typeface="微软雅黑" pitchFamily="34" charset="-122"/>
            <a:ea typeface="微软雅黑" pitchFamily="34" charset="-122"/>
          </a:endParaRPr>
        </a:p>
      </dsp:txBody>
      <dsp:txXfrm>
        <a:off x="6966166" y="686927"/>
        <a:ext cx="1526794" cy="330086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3.xml><?xml version="1.0" encoding="utf-8"?>
<dgm:layoutDef xmlns:dgm="http://schemas.openxmlformats.org/drawingml/2006/diagram" xmlns:a="http://schemas.openxmlformats.org/drawingml/2006/main" uniqueId="urn:microsoft.com/office/officeart/2005/8/layout/vList4#1">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0E388A6-816F-4697-82FF-6C71494F7998}" type="datetimeFigureOut">
              <a:rPr lang="zh-CN" altLang="en-US" smtClean="0"/>
              <a:pPr/>
              <a:t>2014/11/14</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129F6A0-DF34-4857-97C6-710FAA03861D}" type="slidenum">
              <a:rPr lang="zh-CN" altLang="en-US" smtClean="0"/>
              <a:pPr/>
              <a:t>‹#›</a:t>
            </a:fld>
            <a:endParaRPr lang="zh-CN" altLang="en-US"/>
          </a:p>
        </p:txBody>
      </p:sp>
    </p:spTree>
    <p:extLst>
      <p:ext uri="{BB962C8B-B14F-4D97-AF65-F5344CB8AC3E}">
        <p14:creationId xmlns:p14="http://schemas.microsoft.com/office/powerpoint/2010/main" xmlns="" val="29658524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200">
                <a:solidFill>
                  <a:schemeClr val="tx1"/>
                </a:solidFill>
                <a:latin typeface="Arial" charset="0"/>
              </a:defRPr>
            </a:lvl1pPr>
          </a:lstStyle>
          <a:p>
            <a:endParaRPr lang="en-US" altLang="zh-CN" dirty="0"/>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200">
                <a:solidFill>
                  <a:schemeClr val="tx1"/>
                </a:solidFill>
                <a:latin typeface="Arial" charset="0"/>
              </a:defRPr>
            </a:lvl1pPr>
          </a:lstStyle>
          <a:p>
            <a:endParaRPr lang="en-US" altLang="zh-CN" dirty="0"/>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0" hangingPunct="0">
              <a:defRPr sz="1200">
                <a:solidFill>
                  <a:schemeClr val="tx1"/>
                </a:solidFill>
                <a:latin typeface="Arial" charset="0"/>
              </a:defRPr>
            </a:lvl1pPr>
          </a:lstStyle>
          <a:p>
            <a:endParaRPr lang="en-US" altLang="zh-CN" dirty="0"/>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defRPr sz="1200">
                <a:solidFill>
                  <a:schemeClr val="tx1"/>
                </a:solidFill>
                <a:latin typeface="Arial" charset="0"/>
              </a:defRPr>
            </a:lvl1pPr>
          </a:lstStyle>
          <a:p>
            <a:fld id="{33C63C86-4046-4D52-A2C7-E3CF31F98764}" type="slidenum">
              <a:rPr lang="zh-CN" altLang="en-US"/>
              <a:pPr/>
              <a:t>‹#›</a:t>
            </a:fld>
            <a:endParaRPr lang="en-US" altLang="zh-CN" dirty="0"/>
          </a:p>
        </p:txBody>
      </p:sp>
    </p:spTree>
    <p:extLst>
      <p:ext uri="{BB962C8B-B14F-4D97-AF65-F5344CB8AC3E}">
        <p14:creationId xmlns:p14="http://schemas.microsoft.com/office/powerpoint/2010/main" xmlns="" val="152103483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华文细黑" pitchFamily="2" charset="-122"/>
        <a:cs typeface="+mn-cs"/>
      </a:defRPr>
    </a:lvl1pPr>
    <a:lvl2pPr marL="457200" algn="l" rtl="0" fontAlgn="base">
      <a:spcBef>
        <a:spcPct val="30000"/>
      </a:spcBef>
      <a:spcAft>
        <a:spcPct val="0"/>
      </a:spcAft>
      <a:defRPr sz="1200" kern="1200">
        <a:solidFill>
          <a:schemeClr val="tx1"/>
        </a:solidFill>
        <a:latin typeface="Arial" charset="0"/>
        <a:ea typeface="华文细黑" pitchFamily="2" charset="-122"/>
        <a:cs typeface="+mn-cs"/>
      </a:defRPr>
    </a:lvl2pPr>
    <a:lvl3pPr marL="914400" algn="l" rtl="0" fontAlgn="base">
      <a:spcBef>
        <a:spcPct val="30000"/>
      </a:spcBef>
      <a:spcAft>
        <a:spcPct val="0"/>
      </a:spcAft>
      <a:defRPr sz="1200" kern="1200">
        <a:solidFill>
          <a:schemeClr val="tx1"/>
        </a:solidFill>
        <a:latin typeface="Arial" charset="0"/>
        <a:ea typeface="华文细黑" pitchFamily="2" charset="-122"/>
        <a:cs typeface="+mn-cs"/>
      </a:defRPr>
    </a:lvl3pPr>
    <a:lvl4pPr marL="1371600" algn="l" rtl="0" fontAlgn="base">
      <a:spcBef>
        <a:spcPct val="30000"/>
      </a:spcBef>
      <a:spcAft>
        <a:spcPct val="0"/>
      </a:spcAft>
      <a:defRPr sz="1200" kern="1200">
        <a:solidFill>
          <a:schemeClr val="tx1"/>
        </a:solidFill>
        <a:latin typeface="Arial" charset="0"/>
        <a:ea typeface="华文细黑" pitchFamily="2" charset="-122"/>
        <a:cs typeface="+mn-cs"/>
      </a:defRPr>
    </a:lvl4pPr>
    <a:lvl5pPr marL="1828800" algn="l" rtl="0" fontAlgn="base">
      <a:spcBef>
        <a:spcPct val="30000"/>
      </a:spcBef>
      <a:spcAft>
        <a:spcPct val="0"/>
      </a:spcAft>
      <a:defRPr sz="1200" kern="1200">
        <a:solidFill>
          <a:schemeClr val="tx1"/>
        </a:solidFill>
        <a:latin typeface="Arial" charset="0"/>
        <a:ea typeface="华文细黑"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AC3AB9-7E44-4C24-A95A-D78C8DE5CD35}" type="slidenum">
              <a:rPr lang="zh-CN" altLang="en-US"/>
              <a:pPr/>
              <a:t>1</a:t>
            </a:fld>
            <a:endParaRPr lang="en-US" altLang="zh-CN" dirty="0"/>
          </a:p>
        </p:txBody>
      </p:sp>
      <p:sp>
        <p:nvSpPr>
          <p:cNvPr id="4098" name="Rectangle 2"/>
          <p:cNvSpPr>
            <a:spLocks noGrp="1" noRot="1" noChangeAspect="1" noChangeArrowheads="1" noTextEdit="1"/>
          </p:cNvSpPr>
          <p:nvPr>
            <p:ph type="sldImg"/>
          </p:nvPr>
        </p:nvSpPr>
        <p:spPr>
          <a:ln/>
        </p:spPr>
      </p:sp>
      <p:sp>
        <p:nvSpPr>
          <p:cNvPr id="409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zh-CN" sz="1200" kern="1200" dirty="0" smtClean="0">
                <a:solidFill>
                  <a:schemeClr val="tx1"/>
                </a:solidFill>
                <a:latin typeface="Arial" charset="0"/>
                <a:ea typeface="华文细黑" pitchFamily="2" charset="-122"/>
                <a:cs typeface="+mn-cs"/>
              </a:rPr>
              <a:t>门诊视图</a:t>
            </a:r>
            <a:r>
              <a:rPr lang="zh-CN" altLang="en-US" sz="1200" kern="1200" dirty="0" smtClean="0">
                <a:solidFill>
                  <a:schemeClr val="tx1"/>
                </a:solidFill>
                <a:latin typeface="Arial" charset="0"/>
                <a:ea typeface="华文细黑" pitchFamily="2" charset="-122"/>
                <a:cs typeface="+mn-cs"/>
              </a:rPr>
              <a:t>：</a:t>
            </a:r>
            <a:r>
              <a:rPr lang="zh-CN" altLang="zh-CN" sz="1200" kern="1200" dirty="0" smtClean="0">
                <a:solidFill>
                  <a:schemeClr val="tx1"/>
                </a:solidFill>
                <a:latin typeface="Arial" charset="0"/>
                <a:ea typeface="华文细黑" pitchFamily="2" charset="-122"/>
                <a:cs typeface="+mn-cs"/>
              </a:rPr>
              <a:t>展示患者门（急）诊就诊的所有信息，包括就诊基本信息、诊断、处方、申请单等。</a:t>
            </a:r>
            <a:endParaRPr lang="en-US" altLang="zh-CN" sz="1200" kern="1200" dirty="0" smtClean="0">
              <a:solidFill>
                <a:schemeClr val="tx1"/>
              </a:solidFill>
              <a:latin typeface="Arial" charset="0"/>
              <a:ea typeface="华文细黑" pitchFamily="2" charset="-122"/>
              <a:cs typeface="+mn-cs"/>
            </a:endParaRPr>
          </a:p>
          <a:p>
            <a:pPr lvl="0"/>
            <a:r>
              <a:rPr lang="zh-CN" altLang="en-US" sz="1200" kern="1200" dirty="0" smtClean="0">
                <a:solidFill>
                  <a:schemeClr val="tx1"/>
                </a:solidFill>
                <a:latin typeface="Arial" charset="0"/>
                <a:ea typeface="华文细黑" pitchFamily="2" charset="-122"/>
                <a:cs typeface="+mn-cs"/>
              </a:rPr>
              <a:t>◆</a:t>
            </a:r>
            <a:r>
              <a:rPr lang="zh-CN" altLang="zh-CN" sz="1200" kern="1200" dirty="0" smtClean="0">
                <a:solidFill>
                  <a:schemeClr val="tx1"/>
                </a:solidFill>
                <a:latin typeface="Arial" charset="0"/>
                <a:ea typeface="华文细黑" pitchFamily="2" charset="-122"/>
                <a:cs typeface="+mn-cs"/>
              </a:rPr>
              <a:t>在门诊视图中，除上图列表数据可查看外，每条数据都可被点击来查看其相应的详细数据。</a:t>
            </a:r>
          </a:p>
          <a:p>
            <a:pPr lvl="0"/>
            <a:r>
              <a:rPr lang="zh-CN" altLang="en-US" sz="1200" kern="1200" dirty="0" smtClean="0">
                <a:solidFill>
                  <a:schemeClr val="tx1"/>
                </a:solidFill>
                <a:latin typeface="Arial" charset="0"/>
                <a:ea typeface="华文细黑" pitchFamily="2" charset="-122"/>
                <a:cs typeface="+mn-cs"/>
              </a:rPr>
              <a:t>◆</a:t>
            </a:r>
            <a:r>
              <a:rPr lang="zh-CN" altLang="zh-CN" sz="1200" kern="1200" dirty="0" smtClean="0">
                <a:solidFill>
                  <a:schemeClr val="tx1"/>
                </a:solidFill>
                <a:latin typeface="Arial" charset="0"/>
                <a:ea typeface="华文细黑" pitchFamily="2" charset="-122"/>
                <a:cs typeface="+mn-cs"/>
              </a:rPr>
              <a:t>若某患者数据较多时，可选择性点击右上角的</a:t>
            </a:r>
            <a:r>
              <a:rPr lang="zh-CN" altLang="en-US" sz="1200" kern="1200" dirty="0" smtClean="0">
                <a:solidFill>
                  <a:schemeClr val="tx1"/>
                </a:solidFill>
                <a:latin typeface="Arial" charset="0"/>
                <a:ea typeface="华文细黑" pitchFamily="2" charset="-122"/>
                <a:cs typeface="+mn-cs"/>
              </a:rPr>
              <a:t>“下箭头”</a:t>
            </a:r>
            <a:r>
              <a:rPr lang="zh-CN" altLang="zh-CN" sz="1200" kern="1200" dirty="0" smtClean="0">
                <a:solidFill>
                  <a:schemeClr val="tx1"/>
                </a:solidFill>
                <a:latin typeface="Arial" charset="0"/>
                <a:ea typeface="华文细黑" pitchFamily="2" charset="-122"/>
                <a:cs typeface="+mn-cs"/>
              </a:rPr>
              <a:t>将某类数据折叠隐藏或点击</a:t>
            </a:r>
            <a:r>
              <a:rPr lang="en-US" altLang="zh-CN" sz="1200" kern="1200" dirty="0" smtClean="0">
                <a:solidFill>
                  <a:schemeClr val="tx1"/>
                </a:solidFill>
                <a:latin typeface="Arial" charset="0"/>
                <a:ea typeface="华文细黑" pitchFamily="2" charset="-122"/>
                <a:cs typeface="+mn-cs"/>
              </a:rPr>
              <a:t> </a:t>
            </a:r>
            <a:r>
              <a:rPr lang="zh-CN" altLang="en-US" sz="1200" kern="1200" dirty="0" smtClean="0">
                <a:solidFill>
                  <a:schemeClr val="tx1"/>
                </a:solidFill>
                <a:latin typeface="Arial" charset="0"/>
                <a:ea typeface="华文细黑" pitchFamily="2" charset="-122"/>
                <a:cs typeface="+mn-cs"/>
              </a:rPr>
              <a:t>“上箭头”</a:t>
            </a:r>
            <a:r>
              <a:rPr lang="zh-CN" altLang="zh-CN" sz="1200" kern="1200" dirty="0" smtClean="0">
                <a:solidFill>
                  <a:schemeClr val="tx1"/>
                </a:solidFill>
                <a:latin typeface="Arial" charset="0"/>
                <a:ea typeface="华文细黑" pitchFamily="2" charset="-122"/>
                <a:cs typeface="+mn-cs"/>
              </a:rPr>
              <a:t>展开显示，也可点击最上边的</a:t>
            </a:r>
            <a:r>
              <a:rPr lang="en-US" altLang="zh-CN" sz="1200" kern="1200" dirty="0" smtClean="0">
                <a:solidFill>
                  <a:schemeClr val="tx1"/>
                </a:solidFill>
                <a:latin typeface="Arial" charset="0"/>
                <a:ea typeface="华文细黑" pitchFamily="2" charset="-122"/>
                <a:cs typeface="+mn-cs"/>
              </a:rPr>
              <a:t> </a:t>
            </a:r>
            <a:r>
              <a:rPr lang="zh-CN" altLang="zh-CN" sz="1200" kern="1200" dirty="0" smtClean="0">
                <a:solidFill>
                  <a:schemeClr val="tx1"/>
                </a:solidFill>
                <a:latin typeface="Arial" charset="0"/>
                <a:ea typeface="华文细黑" pitchFamily="2" charset="-122"/>
                <a:cs typeface="+mn-cs"/>
              </a:rPr>
              <a:t>全部折叠和展开</a:t>
            </a:r>
          </a:p>
          <a:p>
            <a:pPr lvl="0"/>
            <a:r>
              <a:rPr lang="zh-CN" altLang="en-US" sz="1200" kern="1200" dirty="0" smtClean="0">
                <a:solidFill>
                  <a:schemeClr val="tx1"/>
                </a:solidFill>
                <a:latin typeface="Arial" charset="0"/>
                <a:ea typeface="华文细黑" pitchFamily="2" charset="-122"/>
                <a:cs typeface="+mn-cs"/>
              </a:rPr>
              <a:t>◆</a:t>
            </a:r>
            <a:r>
              <a:rPr lang="zh-CN" altLang="zh-CN" sz="1200" kern="1200" dirty="0" smtClean="0">
                <a:solidFill>
                  <a:schemeClr val="tx1"/>
                </a:solidFill>
                <a:latin typeface="Arial" charset="0"/>
                <a:ea typeface="华文细黑" pitchFamily="2" charset="-122"/>
                <a:cs typeface="+mn-cs"/>
              </a:rPr>
              <a:t>点击画面上方</a:t>
            </a:r>
            <a:r>
              <a:rPr lang="en-US" altLang="zh-CN" sz="1200" kern="1200" dirty="0" smtClean="0">
                <a:solidFill>
                  <a:schemeClr val="tx1"/>
                </a:solidFill>
                <a:latin typeface="Arial" charset="0"/>
                <a:ea typeface="华文细黑" pitchFamily="2" charset="-122"/>
                <a:cs typeface="+mn-cs"/>
              </a:rPr>
              <a:t> </a:t>
            </a:r>
            <a:r>
              <a:rPr lang="zh-CN" altLang="en-US" sz="1200" kern="1200" dirty="0" smtClean="0">
                <a:solidFill>
                  <a:schemeClr val="tx1"/>
                </a:solidFill>
                <a:latin typeface="Arial" charset="0"/>
                <a:ea typeface="华文细黑" pitchFamily="2" charset="-122"/>
                <a:cs typeface="+mn-cs"/>
              </a:rPr>
              <a:t>左右方向箭头</a:t>
            </a:r>
            <a:r>
              <a:rPr lang="zh-CN" altLang="zh-CN" sz="1200" kern="1200" dirty="0" smtClean="0">
                <a:solidFill>
                  <a:schemeClr val="tx1"/>
                </a:solidFill>
                <a:latin typeface="Arial" charset="0"/>
                <a:ea typeface="华文细黑" pitchFamily="2" charset="-122"/>
                <a:cs typeface="+mn-cs"/>
              </a:rPr>
              <a:t>按钮，可查看该患者前一次、后一次的门诊就诊信息。</a:t>
            </a:r>
          </a:p>
          <a:p>
            <a:pPr lvl="0"/>
            <a:r>
              <a:rPr lang="zh-CN" altLang="en-US" sz="1200" kern="1200" dirty="0" smtClean="0">
                <a:solidFill>
                  <a:schemeClr val="tx1"/>
                </a:solidFill>
                <a:latin typeface="Arial" charset="0"/>
                <a:ea typeface="华文细黑" pitchFamily="2" charset="-122"/>
                <a:cs typeface="+mn-cs"/>
              </a:rPr>
              <a:t>◆</a:t>
            </a:r>
            <a:r>
              <a:rPr lang="zh-CN" altLang="zh-CN" sz="1200" kern="1200" dirty="0" smtClean="0">
                <a:solidFill>
                  <a:schemeClr val="tx1"/>
                </a:solidFill>
                <a:latin typeface="Arial" charset="0"/>
                <a:ea typeface="华文细黑" pitchFamily="2" charset="-122"/>
                <a:cs typeface="+mn-cs"/>
              </a:rPr>
              <a:t>在就诊日期栏选择不同的日期，点击【</a:t>
            </a:r>
            <a:r>
              <a:rPr lang="en-GB" altLang="zh-CN" sz="1200" kern="1200" dirty="0" smtClean="0">
                <a:solidFill>
                  <a:schemeClr val="tx1"/>
                </a:solidFill>
                <a:latin typeface="Arial" charset="0"/>
                <a:ea typeface="华文细黑" pitchFamily="2" charset="-122"/>
                <a:cs typeface="+mn-cs"/>
              </a:rPr>
              <a:t>GO</a:t>
            </a:r>
            <a:r>
              <a:rPr lang="zh-CN" altLang="zh-CN" sz="1200" kern="1200" dirty="0" smtClean="0">
                <a:solidFill>
                  <a:schemeClr val="tx1"/>
                </a:solidFill>
                <a:latin typeface="Arial" charset="0"/>
                <a:ea typeface="华文细黑" pitchFamily="2" charset="-122"/>
                <a:cs typeface="+mn-cs"/>
              </a:rPr>
              <a:t>】按钮，即可查看该患者不同日期的门（急）诊就诊。</a:t>
            </a:r>
          </a:p>
        </p:txBody>
      </p:sp>
      <p:sp>
        <p:nvSpPr>
          <p:cNvPr id="4" name="灯片编号占位符 3"/>
          <p:cNvSpPr>
            <a:spLocks noGrp="1"/>
          </p:cNvSpPr>
          <p:nvPr>
            <p:ph type="sldNum" sz="quarter" idx="10"/>
          </p:nvPr>
        </p:nvSpPr>
        <p:spPr/>
        <p:txBody>
          <a:bodyPr/>
          <a:lstStyle/>
          <a:p>
            <a:fld id="{33C63C86-4046-4D52-A2C7-E3CF31F98764}" type="slidenum">
              <a:rPr lang="zh-CN" altLang="en-US" smtClean="0"/>
              <a:pPr/>
              <a:t>11</a:t>
            </a:fld>
            <a:endParaRPr lang="en-US"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zh-CN" sz="1200" kern="1200" dirty="0" smtClean="0">
                <a:solidFill>
                  <a:schemeClr val="tx1"/>
                </a:solidFill>
                <a:latin typeface="Arial" charset="0"/>
                <a:ea typeface="华文细黑" pitchFamily="2" charset="-122"/>
                <a:cs typeface="+mn-cs"/>
              </a:rPr>
              <a:t>住院视图展示患者历次住院的就诊。包括患者的三测单、诊断、药物医嘱、其他医嘱、检查、检验、病历文书等内容。</a:t>
            </a:r>
            <a:endParaRPr lang="en-US" altLang="zh-CN" sz="1200" kern="1200" dirty="0" smtClean="0">
              <a:solidFill>
                <a:schemeClr val="tx1"/>
              </a:solidFill>
              <a:latin typeface="Arial" charset="0"/>
              <a:ea typeface="华文细黑" pitchFamily="2" charset="-122"/>
              <a:cs typeface="+mn-cs"/>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sz="1200" kern="1200" dirty="0" smtClean="0">
                <a:solidFill>
                  <a:schemeClr val="tx1"/>
                </a:solidFill>
                <a:latin typeface="Arial" charset="0"/>
                <a:ea typeface="华文细黑" pitchFamily="2" charset="-122"/>
                <a:cs typeface="+mn-cs"/>
              </a:rPr>
              <a:t>◆</a:t>
            </a:r>
            <a:r>
              <a:rPr lang="zh-CN" altLang="zh-CN" sz="1200" kern="1200" dirty="0" smtClean="0">
                <a:solidFill>
                  <a:schemeClr val="tx1"/>
                </a:solidFill>
                <a:latin typeface="Arial" charset="0"/>
                <a:ea typeface="华文细黑" pitchFamily="2" charset="-122"/>
                <a:cs typeface="+mn-cs"/>
              </a:rPr>
              <a:t>在上图序号</a:t>
            </a:r>
            <a:r>
              <a:rPr lang="en-GB" altLang="zh-CN" sz="1200" kern="1200" dirty="0" smtClean="0">
                <a:solidFill>
                  <a:schemeClr val="tx1"/>
                </a:solidFill>
                <a:latin typeface="Arial" charset="0"/>
                <a:ea typeface="华文细黑" pitchFamily="2" charset="-122"/>
                <a:cs typeface="+mn-cs"/>
              </a:rPr>
              <a:t>1</a:t>
            </a:r>
            <a:r>
              <a:rPr lang="zh-CN" altLang="zh-CN" sz="1200" kern="1200" dirty="0" smtClean="0">
                <a:solidFill>
                  <a:schemeClr val="tx1"/>
                </a:solidFill>
                <a:latin typeface="Arial" charset="0"/>
                <a:ea typeface="华文细黑" pitchFamily="2" charset="-122"/>
                <a:cs typeface="+mn-cs"/>
              </a:rPr>
              <a:t>点击表头的</a:t>
            </a:r>
            <a:r>
              <a:rPr lang="en-US" altLang="zh-CN" sz="1200" kern="1200" dirty="0" smtClean="0">
                <a:solidFill>
                  <a:schemeClr val="tx1"/>
                </a:solidFill>
                <a:latin typeface="Arial" charset="0"/>
                <a:ea typeface="华文细黑" pitchFamily="2" charset="-122"/>
                <a:cs typeface="+mn-cs"/>
              </a:rPr>
              <a:t> </a:t>
            </a:r>
            <a:r>
              <a:rPr lang="zh-CN" altLang="en-US" sz="1200" kern="1200" dirty="0" smtClean="0">
                <a:solidFill>
                  <a:schemeClr val="tx1"/>
                </a:solidFill>
                <a:latin typeface="Arial" charset="0"/>
                <a:ea typeface="华文细黑" pitchFamily="2" charset="-122"/>
                <a:cs typeface="+mn-cs"/>
              </a:rPr>
              <a:t>＋、－</a:t>
            </a:r>
            <a:r>
              <a:rPr lang="zh-CN" altLang="zh-CN" sz="1200" kern="1200" dirty="0" smtClean="0">
                <a:solidFill>
                  <a:schemeClr val="tx1"/>
                </a:solidFill>
                <a:latin typeface="Arial" charset="0"/>
                <a:ea typeface="华文细黑" pitchFamily="2" charset="-122"/>
                <a:cs typeface="+mn-cs"/>
              </a:rPr>
              <a:t>可隐藏或展示相应的数据。</a:t>
            </a:r>
            <a:endParaRPr lang="en-US" altLang="zh-CN" sz="1200" kern="1200" dirty="0" smtClean="0">
              <a:solidFill>
                <a:schemeClr val="tx1"/>
              </a:solidFill>
              <a:latin typeface="Arial" charset="0"/>
              <a:ea typeface="华文细黑" pitchFamily="2" charset="-122"/>
              <a:cs typeface="+mn-cs"/>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sz="1200" kern="1200" dirty="0" smtClean="0">
                <a:solidFill>
                  <a:schemeClr val="tx1"/>
                </a:solidFill>
                <a:latin typeface="Arial" charset="0"/>
                <a:ea typeface="华文细黑" pitchFamily="2" charset="-122"/>
                <a:cs typeface="+mn-cs"/>
              </a:rPr>
              <a:t>◆</a:t>
            </a:r>
            <a:r>
              <a:rPr lang="zh-CN" altLang="zh-CN" sz="1200" kern="1200" dirty="0" smtClean="0">
                <a:solidFill>
                  <a:schemeClr val="tx1"/>
                </a:solidFill>
                <a:latin typeface="Arial" charset="0"/>
                <a:ea typeface="华文细黑" pitchFamily="2" charset="-122"/>
                <a:cs typeface="+mn-cs"/>
              </a:rPr>
              <a:t>在上图序号</a:t>
            </a:r>
            <a:r>
              <a:rPr lang="en-GB" altLang="zh-CN" sz="1200" kern="1200" dirty="0" smtClean="0">
                <a:solidFill>
                  <a:schemeClr val="tx1"/>
                </a:solidFill>
                <a:latin typeface="Arial" charset="0"/>
                <a:ea typeface="华文细黑" pitchFamily="2" charset="-122"/>
                <a:cs typeface="+mn-cs"/>
              </a:rPr>
              <a:t>2</a:t>
            </a:r>
            <a:r>
              <a:rPr lang="zh-CN" altLang="zh-CN" sz="1200" kern="1200" dirty="0" smtClean="0">
                <a:solidFill>
                  <a:schemeClr val="tx1"/>
                </a:solidFill>
                <a:latin typeface="Arial" charset="0"/>
                <a:ea typeface="华文细黑" pitchFamily="2" charset="-122"/>
                <a:cs typeface="+mn-cs"/>
              </a:rPr>
              <a:t>点击相应日期，可展示患者当天医生所开出的所有医嘱以及病历等数据。</a:t>
            </a:r>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sz="1200" kern="1200" dirty="0" smtClean="0">
                <a:solidFill>
                  <a:schemeClr val="tx1"/>
                </a:solidFill>
                <a:latin typeface="Arial" charset="0"/>
                <a:ea typeface="华文细黑" pitchFamily="2" charset="-122"/>
                <a:cs typeface="+mn-cs"/>
              </a:rPr>
              <a:t>◆</a:t>
            </a:r>
            <a:r>
              <a:rPr lang="zh-CN" altLang="zh-CN" sz="1200" kern="1200" dirty="0" smtClean="0">
                <a:solidFill>
                  <a:schemeClr val="tx1"/>
                </a:solidFill>
                <a:latin typeface="Arial" charset="0"/>
                <a:ea typeface="华文细黑" pitchFamily="2" charset="-122"/>
                <a:cs typeface="+mn-cs"/>
              </a:rPr>
              <a:t>患者历次住院数据，可在上图序号</a:t>
            </a:r>
            <a:r>
              <a:rPr lang="en-GB" altLang="zh-CN" sz="1200" kern="1200" dirty="0" smtClean="0">
                <a:solidFill>
                  <a:schemeClr val="tx1"/>
                </a:solidFill>
                <a:latin typeface="Arial" charset="0"/>
                <a:ea typeface="华文细黑" pitchFamily="2" charset="-122"/>
                <a:cs typeface="+mn-cs"/>
              </a:rPr>
              <a:t>3 </a:t>
            </a:r>
            <a:r>
              <a:rPr lang="zh-CN" altLang="zh-CN" sz="1200" kern="1200" dirty="0" smtClean="0">
                <a:solidFill>
                  <a:schemeClr val="tx1"/>
                </a:solidFill>
                <a:latin typeface="Arial" charset="0"/>
                <a:ea typeface="华文细黑" pitchFamily="2" charset="-122"/>
                <a:cs typeface="+mn-cs"/>
              </a:rPr>
              <a:t>处，输入相应的日期，点击【</a:t>
            </a:r>
            <a:r>
              <a:rPr lang="en-GB" altLang="zh-CN" sz="1200" kern="1200" dirty="0" smtClean="0">
                <a:solidFill>
                  <a:schemeClr val="tx1"/>
                </a:solidFill>
                <a:latin typeface="Arial" charset="0"/>
                <a:ea typeface="华文细黑" pitchFamily="2" charset="-122"/>
                <a:cs typeface="+mn-cs"/>
              </a:rPr>
              <a:t>GO</a:t>
            </a:r>
            <a:r>
              <a:rPr lang="zh-CN" altLang="zh-CN" sz="1200" kern="1200" dirty="0" smtClean="0">
                <a:solidFill>
                  <a:schemeClr val="tx1"/>
                </a:solidFill>
                <a:latin typeface="Arial" charset="0"/>
                <a:ea typeface="华文细黑" pitchFamily="2" charset="-122"/>
                <a:cs typeface="+mn-cs"/>
              </a:rPr>
              <a:t>】按钮。</a:t>
            </a:r>
            <a:endParaRPr lang="en-US" altLang="zh-CN" sz="1200" kern="1200" dirty="0" smtClean="0">
              <a:solidFill>
                <a:schemeClr val="tx1"/>
              </a:solidFill>
              <a:latin typeface="Arial" charset="0"/>
              <a:ea typeface="华文细黑" pitchFamily="2" charset="-122"/>
              <a:cs typeface="+mn-cs"/>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sz="1200" kern="1200" dirty="0" smtClean="0">
                <a:solidFill>
                  <a:schemeClr val="tx1"/>
                </a:solidFill>
                <a:latin typeface="Arial" charset="0"/>
                <a:ea typeface="华文细黑" pitchFamily="2" charset="-122"/>
                <a:cs typeface="+mn-cs"/>
              </a:rPr>
              <a:t>◆</a:t>
            </a:r>
            <a:r>
              <a:rPr lang="zh-CN" altLang="zh-CN" sz="1200" kern="1200" dirty="0" smtClean="0">
                <a:solidFill>
                  <a:schemeClr val="tx1"/>
                </a:solidFill>
                <a:latin typeface="Arial" charset="0"/>
                <a:ea typeface="华文细黑" pitchFamily="2" charset="-122"/>
                <a:cs typeface="+mn-cs"/>
              </a:rPr>
              <a:t>在三测单左侧，点击相应的图标，右侧的三测单展示栏可隐藏</a:t>
            </a:r>
            <a:r>
              <a:rPr lang="en-GB" altLang="zh-CN" sz="1200" kern="1200" dirty="0" smtClean="0">
                <a:solidFill>
                  <a:schemeClr val="tx1"/>
                </a:solidFill>
                <a:latin typeface="Arial" charset="0"/>
                <a:ea typeface="华文细黑" pitchFamily="2" charset="-122"/>
                <a:cs typeface="+mn-cs"/>
              </a:rPr>
              <a:t>/</a:t>
            </a:r>
            <a:r>
              <a:rPr lang="zh-CN" altLang="zh-CN" sz="1200" kern="1200" dirty="0" smtClean="0">
                <a:solidFill>
                  <a:schemeClr val="tx1"/>
                </a:solidFill>
                <a:latin typeface="Arial" charset="0"/>
                <a:ea typeface="华文细黑" pitchFamily="2" charset="-122"/>
                <a:cs typeface="+mn-cs"/>
              </a:rPr>
              <a:t>展示相应的数据</a:t>
            </a:r>
          </a:p>
        </p:txBody>
      </p:sp>
      <p:sp>
        <p:nvSpPr>
          <p:cNvPr id="4" name="灯片编号占位符 3"/>
          <p:cNvSpPr>
            <a:spLocks noGrp="1"/>
          </p:cNvSpPr>
          <p:nvPr>
            <p:ph type="sldNum" sz="quarter" idx="10"/>
          </p:nvPr>
        </p:nvSpPr>
        <p:spPr/>
        <p:txBody>
          <a:bodyPr/>
          <a:lstStyle/>
          <a:p>
            <a:fld id="{33C63C86-4046-4D52-A2C7-E3CF31F98764}" type="slidenum">
              <a:rPr lang="zh-CN" altLang="en-US" smtClean="0"/>
              <a:pPr/>
              <a:t>12</a:t>
            </a:fld>
            <a:endParaRPr lang="en-US"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vl="0"/>
            <a:r>
              <a:rPr lang="zh-CN" altLang="en-US" sz="1200" kern="1200" dirty="0" smtClean="0">
                <a:solidFill>
                  <a:schemeClr val="tx1"/>
                </a:solidFill>
                <a:latin typeface="Arial" charset="0"/>
                <a:ea typeface="华文细黑" pitchFamily="2" charset="-122"/>
                <a:cs typeface="+mn-cs"/>
              </a:rPr>
              <a:t>◆</a:t>
            </a:r>
            <a:r>
              <a:rPr lang="zh-CN" altLang="zh-CN" sz="1200" kern="1200" dirty="0" smtClean="0">
                <a:solidFill>
                  <a:schemeClr val="tx1"/>
                </a:solidFill>
                <a:latin typeface="Arial" charset="0"/>
                <a:ea typeface="华文细黑" pitchFamily="2" charset="-122"/>
                <a:cs typeface="+mn-cs"/>
              </a:rPr>
              <a:t>时间轴视图界面每一列代表一次就诊，不区分门诊住院。</a:t>
            </a:r>
          </a:p>
          <a:p>
            <a:pPr lvl="0"/>
            <a:r>
              <a:rPr lang="zh-CN" altLang="en-US" sz="1200" kern="1200" dirty="0" smtClean="0">
                <a:solidFill>
                  <a:schemeClr val="tx1"/>
                </a:solidFill>
                <a:latin typeface="Arial" charset="0"/>
                <a:ea typeface="华文细黑" pitchFamily="2" charset="-122"/>
                <a:cs typeface="+mn-cs"/>
              </a:rPr>
              <a:t>◆</a:t>
            </a:r>
            <a:r>
              <a:rPr lang="zh-CN" altLang="zh-CN" sz="1200" kern="1200" dirty="0" smtClean="0">
                <a:solidFill>
                  <a:schemeClr val="tx1"/>
                </a:solidFill>
                <a:latin typeface="Arial" charset="0"/>
                <a:ea typeface="华文细黑" pitchFamily="2" charset="-122"/>
                <a:cs typeface="+mn-cs"/>
              </a:rPr>
              <a:t>点击画面上方</a:t>
            </a:r>
            <a:r>
              <a:rPr lang="en-US" altLang="zh-CN" sz="1200" kern="1200" dirty="0" smtClean="0">
                <a:solidFill>
                  <a:schemeClr val="tx1"/>
                </a:solidFill>
                <a:latin typeface="Arial" charset="0"/>
                <a:ea typeface="华文细黑" pitchFamily="2" charset="-122"/>
                <a:cs typeface="+mn-cs"/>
              </a:rPr>
              <a:t> </a:t>
            </a:r>
            <a:r>
              <a:rPr lang="zh-CN" altLang="zh-CN" sz="1200" kern="1200" dirty="0" smtClean="0">
                <a:solidFill>
                  <a:schemeClr val="tx1"/>
                </a:solidFill>
                <a:latin typeface="Arial" charset="0"/>
                <a:ea typeface="华文细黑" pitchFamily="2" charset="-122"/>
                <a:cs typeface="+mn-cs"/>
              </a:rPr>
              <a:t>按钮，或者输入相应日期点击【</a:t>
            </a:r>
            <a:r>
              <a:rPr lang="en-US" altLang="zh-CN" sz="1200" kern="1200" dirty="0" smtClean="0">
                <a:solidFill>
                  <a:schemeClr val="tx1"/>
                </a:solidFill>
                <a:latin typeface="Arial" charset="0"/>
                <a:ea typeface="华文细黑" pitchFamily="2" charset="-122"/>
                <a:cs typeface="+mn-cs"/>
              </a:rPr>
              <a:t>GO</a:t>
            </a:r>
            <a:r>
              <a:rPr lang="zh-CN" altLang="zh-CN" sz="1200" kern="1200" dirty="0" smtClean="0">
                <a:solidFill>
                  <a:schemeClr val="tx1"/>
                </a:solidFill>
                <a:latin typeface="Arial" charset="0"/>
                <a:ea typeface="华文细黑" pitchFamily="2" charset="-122"/>
                <a:cs typeface="+mn-cs"/>
              </a:rPr>
              <a:t>】按钮，可对时间周视图进行翻页的操作。</a:t>
            </a:r>
          </a:p>
          <a:p>
            <a:endParaRPr lang="zh-CN" altLang="en-US" dirty="0"/>
          </a:p>
        </p:txBody>
      </p:sp>
      <p:sp>
        <p:nvSpPr>
          <p:cNvPr id="4" name="灯片编号占位符 3"/>
          <p:cNvSpPr>
            <a:spLocks noGrp="1"/>
          </p:cNvSpPr>
          <p:nvPr>
            <p:ph type="sldNum" sz="quarter" idx="10"/>
          </p:nvPr>
        </p:nvSpPr>
        <p:spPr/>
        <p:txBody>
          <a:bodyPr/>
          <a:lstStyle/>
          <a:p>
            <a:fld id="{33C63C86-4046-4D52-A2C7-E3CF31F98764}" type="slidenum">
              <a:rPr lang="zh-CN" altLang="en-US" smtClean="0"/>
              <a:pPr/>
              <a:t>13</a:t>
            </a:fld>
            <a:endParaRPr lang="en-US" altLang="zh-C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zh-CN" sz="1200" kern="1200" dirty="0" smtClean="0">
                <a:solidFill>
                  <a:schemeClr val="tx1"/>
                </a:solidFill>
                <a:latin typeface="Arial" charset="0"/>
                <a:ea typeface="华文细黑" pitchFamily="2" charset="-122"/>
                <a:cs typeface="+mn-cs"/>
              </a:rPr>
              <a:t>在综合视图界面，不是按照就诊时间来展示数据，而是将患者所有记录的诊疗数据按照不同的数据类型来展现。通过界面左边的不同菜单列表可打查看不同的诊疗信息，分为：摘要信息、就诊信息、过敏</a:t>
            </a:r>
            <a:r>
              <a:rPr lang="en-US" altLang="zh-CN" sz="1200" kern="1200" dirty="0" smtClean="0">
                <a:solidFill>
                  <a:schemeClr val="tx1"/>
                </a:solidFill>
                <a:latin typeface="Arial" charset="0"/>
                <a:ea typeface="华文细黑" pitchFamily="2" charset="-122"/>
                <a:cs typeface="+mn-cs"/>
              </a:rPr>
              <a:t>/</a:t>
            </a:r>
            <a:r>
              <a:rPr lang="zh-CN" altLang="zh-CN" sz="1200" kern="1200" dirty="0" smtClean="0">
                <a:solidFill>
                  <a:schemeClr val="tx1"/>
                </a:solidFill>
                <a:latin typeface="Arial" charset="0"/>
                <a:ea typeface="华文细黑" pitchFamily="2" charset="-122"/>
                <a:cs typeface="+mn-cs"/>
              </a:rPr>
              <a:t>不良反应、诊断、医嘱、检查、检验、手术、病历文书。每个菜单，可展示不同的数据。</a:t>
            </a:r>
          </a:p>
        </p:txBody>
      </p:sp>
      <p:sp>
        <p:nvSpPr>
          <p:cNvPr id="4" name="灯片编号占位符 3"/>
          <p:cNvSpPr>
            <a:spLocks noGrp="1"/>
          </p:cNvSpPr>
          <p:nvPr>
            <p:ph type="sldNum" sz="quarter" idx="10"/>
          </p:nvPr>
        </p:nvSpPr>
        <p:spPr/>
        <p:txBody>
          <a:bodyPr/>
          <a:lstStyle/>
          <a:p>
            <a:fld id="{33C63C86-4046-4D52-A2C7-E3CF31F98764}" type="slidenum">
              <a:rPr lang="zh-CN" altLang="en-US" smtClean="0"/>
              <a:pPr/>
              <a:t>14</a:t>
            </a:fld>
            <a:endParaRPr lang="en-US" alt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200" kern="1200" dirty="0" smtClean="0">
                <a:solidFill>
                  <a:schemeClr val="tx1"/>
                </a:solidFill>
                <a:latin typeface="Arial" charset="0"/>
                <a:ea typeface="华文细黑" pitchFamily="2" charset="-122"/>
                <a:cs typeface="+mn-cs"/>
              </a:rPr>
              <a:t>对于患者相关的【检查】、【检验】数据，</a:t>
            </a:r>
            <a:r>
              <a:rPr lang="en-US" altLang="zh-CN" sz="1200" kern="1200" dirty="0" smtClean="0">
                <a:solidFill>
                  <a:schemeClr val="tx1"/>
                </a:solidFill>
                <a:latin typeface="Arial" charset="0"/>
                <a:ea typeface="华文细黑" pitchFamily="2" charset="-122"/>
                <a:cs typeface="+mn-cs"/>
              </a:rPr>
              <a:t>CDR</a:t>
            </a:r>
            <a:r>
              <a:rPr lang="zh-CN" altLang="zh-CN" sz="1200" kern="1200" dirty="0" smtClean="0">
                <a:solidFill>
                  <a:schemeClr val="tx1"/>
                </a:solidFill>
                <a:latin typeface="Arial" charset="0"/>
                <a:ea typeface="华文细黑" pitchFamily="2" charset="-122"/>
                <a:cs typeface="+mn-cs"/>
              </a:rPr>
              <a:t>不仅仅展示了相关的医嘱以及报告的数据，更展示了改医嘱的相关执行过程，即医嘱闭环。点击医嘱数据，在相应的详细画面中，选择医嘱跟踪标签页，即可看到相关的医嘱闭环数据。</a:t>
            </a:r>
            <a:endParaRPr lang="zh-CN" altLang="en-US" dirty="0"/>
          </a:p>
        </p:txBody>
      </p:sp>
      <p:sp>
        <p:nvSpPr>
          <p:cNvPr id="4" name="灯片编号占位符 3"/>
          <p:cNvSpPr>
            <a:spLocks noGrp="1"/>
          </p:cNvSpPr>
          <p:nvPr>
            <p:ph type="sldNum" sz="quarter" idx="10"/>
          </p:nvPr>
        </p:nvSpPr>
        <p:spPr/>
        <p:txBody>
          <a:bodyPr/>
          <a:lstStyle/>
          <a:p>
            <a:fld id="{33C63C86-4046-4D52-A2C7-E3CF31F98764}" type="slidenum">
              <a:rPr lang="zh-CN" altLang="en-US" smtClean="0"/>
              <a:pPr/>
              <a:t>15</a:t>
            </a:fld>
            <a:endParaRPr lang="en-US" altLang="zh-C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◆红色文字突出显示，移动鼠标显示异常内容。</a:t>
            </a:r>
            <a:endParaRPr lang="zh-CN" altLang="en-US" dirty="0"/>
          </a:p>
        </p:txBody>
      </p:sp>
      <p:sp>
        <p:nvSpPr>
          <p:cNvPr id="4" name="灯片编号占位符 3"/>
          <p:cNvSpPr>
            <a:spLocks noGrp="1"/>
          </p:cNvSpPr>
          <p:nvPr>
            <p:ph type="sldNum" sz="quarter" idx="10"/>
          </p:nvPr>
        </p:nvSpPr>
        <p:spPr/>
        <p:txBody>
          <a:bodyPr/>
          <a:lstStyle/>
          <a:p>
            <a:fld id="{33C63C86-4046-4D52-A2C7-E3CF31F98764}" type="slidenum">
              <a:rPr lang="zh-CN" altLang="en-US" smtClean="0"/>
              <a:pPr/>
              <a:t>16</a:t>
            </a:fld>
            <a:endParaRPr lang="en-US" altLang="zh-C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◆电子病历传染病卡：空气传播类疾病、飞沫传播类疾病、接触传播类疾病、血液（或性）传播类疾病、虫媒或动物类传播疾病</a:t>
            </a:r>
            <a:endParaRPr lang="en-US" altLang="zh-CN" dirty="0" smtClean="0"/>
          </a:p>
          <a:p>
            <a:r>
              <a:rPr lang="zh-CN" altLang="en-US" dirty="0" smtClean="0"/>
              <a:t>◆</a:t>
            </a:r>
            <a:r>
              <a:rPr lang="en-US" altLang="zh-CN" dirty="0" smtClean="0"/>
              <a:t>LIS</a:t>
            </a:r>
            <a:r>
              <a:rPr lang="zh-CN" altLang="en-US" dirty="0" smtClean="0"/>
              <a:t>：</a:t>
            </a:r>
            <a:r>
              <a:rPr lang="en-US" altLang="zh-CN" dirty="0" smtClean="0"/>
              <a:t>25</a:t>
            </a:r>
            <a:r>
              <a:rPr lang="zh-CN" altLang="en-US" dirty="0" smtClean="0"/>
              <a:t>种预警条目进行预警</a:t>
            </a:r>
            <a:endParaRPr lang="en-US" altLang="zh-CN" dirty="0" smtClean="0"/>
          </a:p>
          <a:p>
            <a:r>
              <a:rPr lang="zh-CN" altLang="en-US" dirty="0" smtClean="0"/>
              <a:t>◆支持自动和手动预警</a:t>
            </a:r>
            <a:endParaRPr lang="en-US" altLang="zh-CN" dirty="0" smtClean="0"/>
          </a:p>
        </p:txBody>
      </p:sp>
      <p:sp>
        <p:nvSpPr>
          <p:cNvPr id="4" name="灯片编号占位符 3"/>
          <p:cNvSpPr>
            <a:spLocks noGrp="1"/>
          </p:cNvSpPr>
          <p:nvPr>
            <p:ph type="sldNum" sz="quarter" idx="10"/>
          </p:nvPr>
        </p:nvSpPr>
        <p:spPr/>
        <p:txBody>
          <a:bodyPr/>
          <a:lstStyle/>
          <a:p>
            <a:fld id="{33C63C86-4046-4D52-A2C7-E3CF31F98764}" type="slidenum">
              <a:rPr lang="zh-CN" altLang="en-US" smtClean="0"/>
              <a:pPr/>
              <a:t>17</a:t>
            </a:fld>
            <a:endParaRPr lang="en-US" altLang="zh-CN"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zh-CN" sz="1200" kern="1200" dirty="0" smtClean="0">
                <a:solidFill>
                  <a:schemeClr val="tx1"/>
                </a:solidFill>
                <a:latin typeface="Arial" charset="0"/>
                <a:ea typeface="华文细黑" pitchFamily="2" charset="-122"/>
                <a:cs typeface="+mn-cs"/>
              </a:rPr>
              <a:t>在检验报告中，不光展示了此次检验的结果，相同检验项目的历次检验结果也会在报告中展示，便于医生对结果做出分析。在检验报告标签页中，单击某个检验项目，例如：单击淋巴细胞百分比，则可展示该检验项目的历次检验结果曲线。点击其他检验项目，则可展示其他检验项目的结果曲线。</a:t>
            </a:r>
          </a:p>
        </p:txBody>
      </p:sp>
      <p:sp>
        <p:nvSpPr>
          <p:cNvPr id="4" name="灯片编号占位符 3"/>
          <p:cNvSpPr>
            <a:spLocks noGrp="1"/>
          </p:cNvSpPr>
          <p:nvPr>
            <p:ph type="sldNum" sz="quarter" idx="10"/>
          </p:nvPr>
        </p:nvSpPr>
        <p:spPr/>
        <p:txBody>
          <a:bodyPr/>
          <a:lstStyle/>
          <a:p>
            <a:fld id="{33C63C86-4046-4D52-A2C7-E3CF31F98764}" type="slidenum">
              <a:rPr lang="zh-CN" altLang="en-US" smtClean="0"/>
              <a:pPr/>
              <a:t>18</a:t>
            </a:fld>
            <a:endParaRPr lang="en-US" altLang="zh-C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加入文字说明及</a:t>
            </a:r>
            <a:r>
              <a:rPr lang="en-US" altLang="zh-CN" dirty="0" smtClean="0"/>
              <a:t>CDR</a:t>
            </a:r>
            <a:r>
              <a:rPr lang="zh-CN" altLang="en-US" dirty="0" smtClean="0"/>
              <a:t>产品发展趋势，及国内应用现状</a:t>
            </a:r>
            <a:endParaRPr lang="zh-CN" altLang="en-US" dirty="0"/>
          </a:p>
        </p:txBody>
      </p:sp>
      <p:sp>
        <p:nvSpPr>
          <p:cNvPr id="4" name="灯片编号占位符 3"/>
          <p:cNvSpPr>
            <a:spLocks noGrp="1"/>
          </p:cNvSpPr>
          <p:nvPr>
            <p:ph type="sldNum" sz="quarter" idx="10"/>
          </p:nvPr>
        </p:nvSpPr>
        <p:spPr/>
        <p:txBody>
          <a:bodyPr/>
          <a:lstStyle/>
          <a:p>
            <a:fld id="{33C63C86-4046-4D52-A2C7-E3CF31F98764}" type="slidenum">
              <a:rPr lang="zh-CN" altLang="en-US" smtClean="0"/>
              <a:pPr/>
              <a:t>19</a:t>
            </a:fld>
            <a:endParaRPr lang="en-US" altLang="zh-C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26CF13C-5D74-4EF4-9D90-BA6464D47B0C}" type="slidenum">
              <a:rPr lang="zh-CN" altLang="en-US"/>
              <a:pPr/>
              <a:t>20</a:t>
            </a:fld>
            <a:endParaRPr lang="en-US" altLang="zh-CN" dirty="0"/>
          </a:p>
        </p:txBody>
      </p:sp>
      <p:sp>
        <p:nvSpPr>
          <p:cNvPr id="1843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8435" name="Rectangle 3"/>
          <p:cNvSpPr>
            <a:spLocks noGrp="1" noChangeArrowheads="1"/>
          </p:cNvSpPr>
          <p:nvPr>
            <p:ph type="body" idx="1"/>
          </p:nvPr>
        </p:nvSpPr>
        <p:spPr bwMode="auto">
          <a:xfrm>
            <a:off x="914401" y="4343400"/>
            <a:ext cx="5029200" cy="4114800"/>
          </a:xfrm>
          <a:prstGeom prst="rect">
            <a:avLst/>
          </a:prstGeom>
          <a:solidFill>
            <a:srgbClr val="FFFFFF"/>
          </a:solidFill>
          <a:ln>
            <a:solidFill>
              <a:srgbClr val="000000"/>
            </a:solidFill>
            <a:miter lim="800000"/>
            <a:headEnd/>
            <a:tailEnd/>
          </a:ln>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3C63C86-4046-4D52-A2C7-E3CF31F98764}" type="slidenum">
              <a:rPr lang="zh-CN" altLang="en-US" smtClean="0"/>
              <a:pPr/>
              <a:t>2</a:t>
            </a:fld>
            <a:endParaRPr lang="en-US"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方正</a:t>
            </a:r>
            <a:r>
              <a:rPr lang="en-US" altLang="zh-CN" dirty="0" smtClean="0"/>
              <a:t>CDR</a:t>
            </a:r>
            <a:r>
              <a:rPr lang="zh-CN" altLang="en-US" dirty="0" smtClean="0"/>
              <a:t>产品可以支持跨医疗机构集团化医院应用</a:t>
            </a:r>
            <a:endParaRPr lang="zh-CN" altLang="en-US" dirty="0"/>
          </a:p>
        </p:txBody>
      </p:sp>
      <p:sp>
        <p:nvSpPr>
          <p:cNvPr id="4" name="灯片编号占位符 3"/>
          <p:cNvSpPr>
            <a:spLocks noGrp="1"/>
          </p:cNvSpPr>
          <p:nvPr>
            <p:ph type="sldNum" sz="quarter" idx="10"/>
          </p:nvPr>
        </p:nvSpPr>
        <p:spPr/>
        <p:txBody>
          <a:bodyPr/>
          <a:lstStyle/>
          <a:p>
            <a:fld id="{33C63C86-4046-4D52-A2C7-E3CF31F98764}" type="slidenum">
              <a:rPr lang="zh-CN" altLang="en-US" smtClean="0"/>
              <a:pPr/>
              <a:t>3</a:t>
            </a:fld>
            <a:endParaRPr lang="en-US"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C63C86-4046-4D52-A2C7-E3CF31F98764}" type="slidenum">
              <a:rPr lang="zh-CN" altLang="en-US" smtClean="0"/>
              <a:pPr/>
              <a:t>4</a:t>
            </a:fld>
            <a:endParaRPr lang="en-US"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集成到</a:t>
            </a:r>
            <a:r>
              <a:rPr lang="en-US" altLang="zh-CN" dirty="0" smtClean="0"/>
              <a:t>CDR</a:t>
            </a:r>
            <a:r>
              <a:rPr lang="zh-CN" altLang="en-US" dirty="0" smtClean="0"/>
              <a:t>的系统使用特殊颜色背景标识</a:t>
            </a:r>
            <a:endParaRPr lang="zh-CN" altLang="en-US" dirty="0"/>
          </a:p>
        </p:txBody>
      </p:sp>
      <p:sp>
        <p:nvSpPr>
          <p:cNvPr id="4" name="灯片编号占位符 3"/>
          <p:cNvSpPr>
            <a:spLocks noGrp="1"/>
          </p:cNvSpPr>
          <p:nvPr>
            <p:ph type="sldNum" sz="quarter" idx="10"/>
          </p:nvPr>
        </p:nvSpPr>
        <p:spPr/>
        <p:txBody>
          <a:bodyPr/>
          <a:lstStyle/>
          <a:p>
            <a:fld id="{33C63C86-4046-4D52-A2C7-E3CF31F98764}" type="slidenum">
              <a:rPr lang="zh-CN" altLang="en-US" smtClean="0"/>
              <a:pPr/>
              <a:t>5</a:t>
            </a:fld>
            <a:endParaRPr lang="en-US"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加入</a:t>
            </a:r>
            <a:r>
              <a:rPr lang="en-US" altLang="zh-CN" dirty="0" smtClean="0"/>
              <a:t>CDR</a:t>
            </a:r>
            <a:r>
              <a:rPr lang="zh-CN" altLang="en-US" dirty="0" smtClean="0"/>
              <a:t>系统在院内整体系统示意图</a:t>
            </a:r>
            <a:endParaRPr lang="zh-CN" altLang="en-US" dirty="0"/>
          </a:p>
        </p:txBody>
      </p:sp>
      <p:sp>
        <p:nvSpPr>
          <p:cNvPr id="4" name="灯片编号占位符 3"/>
          <p:cNvSpPr>
            <a:spLocks noGrp="1"/>
          </p:cNvSpPr>
          <p:nvPr>
            <p:ph type="sldNum" sz="quarter" idx="10"/>
          </p:nvPr>
        </p:nvSpPr>
        <p:spPr/>
        <p:txBody>
          <a:bodyPr/>
          <a:lstStyle/>
          <a:p>
            <a:fld id="{33C63C86-4046-4D52-A2C7-E3CF31F98764}" type="slidenum">
              <a:rPr lang="zh-CN" altLang="en-US" smtClean="0"/>
              <a:pPr/>
              <a:t>7</a:t>
            </a:fld>
            <a:endParaRPr lang="en-US"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kern="1200" dirty="0" smtClean="0">
                <a:solidFill>
                  <a:schemeClr val="tx1"/>
                </a:solidFill>
                <a:latin typeface="Arial" charset="0"/>
                <a:ea typeface="华文细黑" pitchFamily="2" charset="-122"/>
                <a:cs typeface="+mn-cs"/>
              </a:rPr>
              <a:t>◆</a:t>
            </a:r>
            <a:r>
              <a:rPr lang="en-US" altLang="zh-CN" sz="1200" kern="1200" dirty="0" smtClean="0">
                <a:solidFill>
                  <a:schemeClr val="tx1"/>
                </a:solidFill>
                <a:latin typeface="Arial" charset="0"/>
                <a:ea typeface="华文细黑" pitchFamily="2" charset="-122"/>
                <a:cs typeface="+mn-cs"/>
              </a:rPr>
              <a:t>IE</a:t>
            </a:r>
            <a:r>
              <a:rPr lang="zh-CN" altLang="en-US" sz="1200" kern="1200" dirty="0" smtClean="0">
                <a:solidFill>
                  <a:schemeClr val="tx1"/>
                </a:solidFill>
                <a:latin typeface="Arial" charset="0"/>
                <a:ea typeface="华文细黑" pitchFamily="2" charset="-122"/>
                <a:cs typeface="+mn-cs"/>
              </a:rPr>
              <a:t>：版本</a:t>
            </a:r>
            <a:r>
              <a:rPr lang="en-US" altLang="zh-CN" sz="1200" kern="1200" dirty="0" smtClean="0">
                <a:solidFill>
                  <a:schemeClr val="tx1"/>
                </a:solidFill>
                <a:latin typeface="Arial" charset="0"/>
                <a:ea typeface="华文细黑" pitchFamily="2" charset="-122"/>
                <a:cs typeface="+mn-cs"/>
              </a:rPr>
              <a:t>6.0</a:t>
            </a:r>
            <a:r>
              <a:rPr lang="zh-CN" altLang="en-US" sz="1200" kern="1200" dirty="0" smtClean="0">
                <a:solidFill>
                  <a:schemeClr val="tx1"/>
                </a:solidFill>
                <a:latin typeface="Arial" charset="0"/>
                <a:ea typeface="华文细黑" pitchFamily="2" charset="-122"/>
                <a:cs typeface="+mn-cs"/>
              </a:rPr>
              <a:t>以上，其他浏览器显示可能存在异常</a:t>
            </a:r>
            <a:endParaRPr lang="en-US" altLang="zh-CN" sz="1200" kern="1200" dirty="0" smtClean="0">
              <a:solidFill>
                <a:schemeClr val="tx1"/>
              </a:solidFill>
              <a:latin typeface="Arial" charset="0"/>
              <a:ea typeface="华文细黑" pitchFamily="2" charset="-122"/>
              <a:cs typeface="+mn-cs"/>
            </a:endParaRPr>
          </a:p>
          <a:p>
            <a:r>
              <a:rPr lang="zh-CN" altLang="en-US" sz="1200" kern="1200" dirty="0" smtClean="0">
                <a:solidFill>
                  <a:schemeClr val="tx1"/>
                </a:solidFill>
                <a:latin typeface="Arial" charset="0"/>
                <a:ea typeface="华文细黑" pitchFamily="2" charset="-122"/>
                <a:cs typeface="+mn-cs"/>
              </a:rPr>
              <a:t>◆</a:t>
            </a:r>
            <a:r>
              <a:rPr lang="en-US" altLang="zh-CN" sz="1200" kern="1200" dirty="0" smtClean="0">
                <a:solidFill>
                  <a:schemeClr val="tx1"/>
                </a:solidFill>
                <a:latin typeface="Arial" charset="0"/>
                <a:ea typeface="华文细黑" pitchFamily="2" charset="-122"/>
                <a:cs typeface="+mn-cs"/>
              </a:rPr>
              <a:t>HIS</a:t>
            </a:r>
            <a:r>
              <a:rPr lang="zh-CN" altLang="en-US" sz="1200" kern="1200" dirty="0" smtClean="0">
                <a:solidFill>
                  <a:schemeClr val="tx1"/>
                </a:solidFill>
                <a:latin typeface="Arial" charset="0"/>
                <a:ea typeface="华文细黑" pitchFamily="2" charset="-122"/>
                <a:cs typeface="+mn-cs"/>
              </a:rPr>
              <a:t>：</a:t>
            </a:r>
            <a:r>
              <a:rPr lang="zh-CN" altLang="zh-CN" sz="1200" kern="1200" dirty="0" smtClean="0">
                <a:solidFill>
                  <a:schemeClr val="tx1"/>
                </a:solidFill>
                <a:latin typeface="Arial" charset="0"/>
                <a:ea typeface="华文细黑" pitchFamily="2" charset="-122"/>
                <a:cs typeface="+mn-cs"/>
              </a:rPr>
              <a:t>通过</a:t>
            </a:r>
            <a:r>
              <a:rPr lang="en-US" altLang="zh-CN" sz="1200" kern="1200" dirty="0" smtClean="0">
                <a:solidFill>
                  <a:schemeClr val="tx1"/>
                </a:solidFill>
                <a:latin typeface="Arial" charset="0"/>
                <a:ea typeface="华文细黑" pitchFamily="2" charset="-122"/>
                <a:cs typeface="+mn-cs"/>
              </a:rPr>
              <a:t>his</a:t>
            </a:r>
            <a:r>
              <a:rPr lang="zh-CN" altLang="zh-CN" sz="1200" kern="1200" dirty="0" smtClean="0">
                <a:solidFill>
                  <a:schemeClr val="tx1"/>
                </a:solidFill>
                <a:latin typeface="Arial" charset="0"/>
                <a:ea typeface="华文细黑" pitchFamily="2" charset="-122"/>
                <a:cs typeface="+mn-cs"/>
              </a:rPr>
              <a:t>医生工作站【临床数据中心】按钮。登录门诊和住院医生站，选择相应患者，点击按钮后，可直接进入该患者的就诊索引视图。</a:t>
            </a:r>
            <a:endParaRPr lang="en-US" altLang="zh-CN" sz="1200" kern="1200" dirty="0" smtClean="0">
              <a:solidFill>
                <a:schemeClr val="tx1"/>
              </a:solidFill>
              <a:latin typeface="Arial" charset="0"/>
              <a:ea typeface="华文细黑" pitchFamily="2" charset="-122"/>
              <a:cs typeface="+mn-cs"/>
            </a:endParaRPr>
          </a:p>
          <a:p>
            <a:r>
              <a:rPr lang="zh-CN" altLang="en-US" sz="1200" kern="1200" dirty="0" smtClean="0">
                <a:solidFill>
                  <a:schemeClr val="tx1"/>
                </a:solidFill>
                <a:latin typeface="Arial" charset="0"/>
                <a:ea typeface="华文细黑" pitchFamily="2" charset="-122"/>
                <a:cs typeface="+mn-cs"/>
              </a:rPr>
              <a:t>◆</a:t>
            </a:r>
            <a:r>
              <a:rPr lang="zh-CN" altLang="zh-CN" sz="1200" kern="1200" dirty="0" smtClean="0">
                <a:solidFill>
                  <a:schemeClr val="tx1"/>
                </a:solidFill>
                <a:latin typeface="Arial" charset="0"/>
                <a:ea typeface="华文细黑" pitchFamily="2" charset="-122"/>
                <a:cs typeface="+mn-cs"/>
              </a:rPr>
              <a:t>电子病历</a:t>
            </a:r>
            <a:r>
              <a:rPr lang="zh-CN" altLang="en-US" sz="1200" kern="1200" dirty="0" smtClean="0">
                <a:solidFill>
                  <a:schemeClr val="tx1"/>
                </a:solidFill>
                <a:latin typeface="Arial" charset="0"/>
                <a:ea typeface="华文细黑" pitchFamily="2" charset="-122"/>
                <a:cs typeface="+mn-cs"/>
              </a:rPr>
              <a:t>：</a:t>
            </a:r>
            <a:r>
              <a:rPr lang="zh-CN" altLang="zh-CN" sz="1200" kern="1200" dirty="0" smtClean="0">
                <a:solidFill>
                  <a:schemeClr val="tx1"/>
                </a:solidFill>
                <a:latin typeface="Arial" charset="0"/>
                <a:ea typeface="华文细黑" pitchFamily="2" charset="-122"/>
                <a:cs typeface="+mn-cs"/>
              </a:rPr>
              <a:t>点击【临床数据中心】调出</a:t>
            </a:r>
            <a:r>
              <a:rPr lang="en-US" altLang="zh-CN" sz="1200" kern="1200" dirty="0" smtClean="0">
                <a:solidFill>
                  <a:schemeClr val="tx1"/>
                </a:solidFill>
                <a:latin typeface="Arial" charset="0"/>
                <a:ea typeface="华文细黑" pitchFamily="2" charset="-122"/>
                <a:cs typeface="+mn-cs"/>
              </a:rPr>
              <a:t>CDR</a:t>
            </a:r>
            <a:r>
              <a:rPr lang="zh-CN" altLang="zh-CN" sz="1200" kern="1200" dirty="0" smtClean="0">
                <a:solidFill>
                  <a:schemeClr val="tx1"/>
                </a:solidFill>
                <a:latin typeface="Arial" charset="0"/>
                <a:ea typeface="华文细黑" pitchFamily="2" charset="-122"/>
                <a:cs typeface="+mn-cs"/>
              </a:rPr>
              <a:t>画面，查看患者</a:t>
            </a:r>
            <a:endParaRPr lang="zh-CN" altLang="en-US" dirty="0"/>
          </a:p>
        </p:txBody>
      </p:sp>
      <p:sp>
        <p:nvSpPr>
          <p:cNvPr id="4" name="灯片编号占位符 3"/>
          <p:cNvSpPr>
            <a:spLocks noGrp="1"/>
          </p:cNvSpPr>
          <p:nvPr>
            <p:ph type="sldNum" sz="quarter" idx="10"/>
          </p:nvPr>
        </p:nvSpPr>
        <p:spPr/>
        <p:txBody>
          <a:bodyPr/>
          <a:lstStyle/>
          <a:p>
            <a:fld id="{33C63C86-4046-4D52-A2C7-E3CF31F98764}" type="slidenum">
              <a:rPr lang="zh-CN" altLang="en-US" smtClean="0"/>
              <a:pPr/>
              <a:t>8</a:t>
            </a:fld>
            <a:endParaRPr lang="en-US"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vl="0"/>
            <a:r>
              <a:rPr lang="zh-CN" altLang="en-US" sz="1200" kern="1200" dirty="0" smtClean="0">
                <a:solidFill>
                  <a:schemeClr val="tx1"/>
                </a:solidFill>
                <a:latin typeface="Arial" charset="0"/>
                <a:ea typeface="华文细黑" pitchFamily="2" charset="-122"/>
                <a:cs typeface="+mn-cs"/>
              </a:rPr>
              <a:t>◆</a:t>
            </a:r>
            <a:r>
              <a:rPr lang="zh-CN" altLang="zh-CN" sz="1200" kern="1200" dirty="0" smtClean="0">
                <a:solidFill>
                  <a:schemeClr val="tx1"/>
                </a:solidFill>
                <a:latin typeface="Arial" charset="0"/>
                <a:ea typeface="华文细黑" pitchFamily="2" charset="-122"/>
                <a:cs typeface="+mn-cs"/>
              </a:rPr>
              <a:t>门</a:t>
            </a:r>
            <a:r>
              <a:rPr lang="en-US" altLang="zh-CN" sz="1200" kern="1200" dirty="0" smtClean="0">
                <a:solidFill>
                  <a:schemeClr val="tx1"/>
                </a:solidFill>
                <a:latin typeface="Arial" charset="0"/>
                <a:ea typeface="华文细黑" pitchFamily="2" charset="-122"/>
                <a:cs typeface="+mn-cs"/>
              </a:rPr>
              <a:t>(</a:t>
            </a:r>
            <a:r>
              <a:rPr lang="zh-CN" altLang="zh-CN" sz="1200" kern="1200" dirty="0" smtClean="0">
                <a:solidFill>
                  <a:schemeClr val="tx1"/>
                </a:solidFill>
                <a:latin typeface="Arial" charset="0"/>
                <a:ea typeface="华文细黑" pitchFamily="2" charset="-122"/>
                <a:cs typeface="+mn-cs"/>
              </a:rPr>
              <a:t>急</a:t>
            </a:r>
            <a:r>
              <a:rPr lang="en-US" altLang="zh-CN" sz="1200" kern="1200" dirty="0" smtClean="0">
                <a:solidFill>
                  <a:schemeClr val="tx1"/>
                </a:solidFill>
                <a:latin typeface="Arial" charset="0"/>
                <a:ea typeface="华文细黑" pitchFamily="2" charset="-122"/>
                <a:cs typeface="+mn-cs"/>
              </a:rPr>
              <a:t>)</a:t>
            </a:r>
            <a:r>
              <a:rPr lang="zh-CN" altLang="zh-CN" sz="1200" kern="1200" dirty="0" smtClean="0">
                <a:solidFill>
                  <a:schemeClr val="tx1"/>
                </a:solidFill>
                <a:latin typeface="Arial" charset="0"/>
                <a:ea typeface="华文细黑" pitchFamily="2" charset="-122"/>
                <a:cs typeface="+mn-cs"/>
              </a:rPr>
              <a:t>诊：当登录医生的访问权限为【可访问我的患者】则画面将列出登陆医生曾经看诊过的且当天有挂号的门（急）诊患者；如果医生有【可访问本科室门诊患者】的权限，则此列表可展示曾在此科室门诊就诊过，且当天有挂号的门（急）诊患者；</a:t>
            </a:r>
          </a:p>
          <a:p>
            <a:pPr lvl="0"/>
            <a:r>
              <a:rPr lang="zh-CN" altLang="en-US" sz="1200" kern="1200" dirty="0" smtClean="0">
                <a:solidFill>
                  <a:schemeClr val="tx1"/>
                </a:solidFill>
                <a:latin typeface="Arial" charset="0"/>
                <a:ea typeface="华文细黑" pitchFamily="2" charset="-122"/>
                <a:cs typeface="+mn-cs"/>
              </a:rPr>
              <a:t>◆</a:t>
            </a:r>
            <a:r>
              <a:rPr lang="zh-CN" altLang="zh-CN" sz="1200" kern="1200" dirty="0" smtClean="0">
                <a:solidFill>
                  <a:schemeClr val="tx1"/>
                </a:solidFill>
                <a:latin typeface="Arial" charset="0"/>
                <a:ea typeface="华文细黑" pitchFamily="2" charset="-122"/>
                <a:cs typeface="+mn-cs"/>
              </a:rPr>
              <a:t>住院</a:t>
            </a:r>
            <a:r>
              <a:rPr lang="en-US" altLang="zh-CN" sz="1200" kern="1200" dirty="0" smtClean="0">
                <a:solidFill>
                  <a:schemeClr val="tx1"/>
                </a:solidFill>
                <a:latin typeface="Arial" charset="0"/>
                <a:ea typeface="华文细黑" pitchFamily="2" charset="-122"/>
                <a:cs typeface="+mn-cs"/>
              </a:rPr>
              <a:t>(</a:t>
            </a:r>
            <a:r>
              <a:rPr lang="zh-CN" altLang="zh-CN" sz="1200" kern="1200" dirty="0" smtClean="0">
                <a:solidFill>
                  <a:schemeClr val="tx1"/>
                </a:solidFill>
                <a:latin typeface="Arial" charset="0"/>
                <a:ea typeface="华文细黑" pitchFamily="2" charset="-122"/>
                <a:cs typeface="+mn-cs"/>
              </a:rPr>
              <a:t>在院）：列出登陆医生所在科室所有在院患者（如果医生访问权限是我的患者则只列出自己的患者）；</a:t>
            </a:r>
          </a:p>
          <a:p>
            <a:pPr lvl="0"/>
            <a:r>
              <a:rPr lang="zh-CN" altLang="en-US" sz="1200" kern="1200" dirty="0" smtClean="0">
                <a:solidFill>
                  <a:schemeClr val="tx1"/>
                </a:solidFill>
                <a:latin typeface="Arial" charset="0"/>
                <a:ea typeface="华文细黑" pitchFamily="2" charset="-122"/>
                <a:cs typeface="+mn-cs"/>
              </a:rPr>
              <a:t>◆</a:t>
            </a:r>
            <a:r>
              <a:rPr lang="zh-CN" altLang="zh-CN" sz="1200" kern="1200" dirty="0" smtClean="0">
                <a:solidFill>
                  <a:schemeClr val="tx1"/>
                </a:solidFill>
                <a:latin typeface="Arial" charset="0"/>
                <a:ea typeface="华文细黑" pitchFamily="2" charset="-122"/>
                <a:cs typeface="+mn-cs"/>
              </a:rPr>
              <a:t>最近：显示最近</a:t>
            </a:r>
            <a:r>
              <a:rPr lang="zh-CN" altLang="en-US" sz="1200" kern="1200" dirty="0" smtClean="0">
                <a:solidFill>
                  <a:schemeClr val="tx1"/>
                </a:solidFill>
                <a:latin typeface="Arial" charset="0"/>
                <a:ea typeface="华文细黑" pitchFamily="2" charset="-122"/>
                <a:cs typeface="+mn-cs"/>
              </a:rPr>
              <a:t>七天</a:t>
            </a:r>
            <a:r>
              <a:rPr lang="zh-CN" altLang="zh-CN" sz="1200" kern="1200" dirty="0" smtClean="0">
                <a:solidFill>
                  <a:schemeClr val="tx1"/>
                </a:solidFill>
                <a:latin typeface="Arial" charset="0"/>
                <a:ea typeface="华文细黑" pitchFamily="2" charset="-122"/>
                <a:cs typeface="+mn-cs"/>
              </a:rPr>
              <a:t>的门诊和住院就诊患者数据；</a:t>
            </a:r>
          </a:p>
          <a:p>
            <a:pPr lvl="0"/>
            <a:r>
              <a:rPr lang="zh-CN" altLang="en-US" sz="1200" kern="1200" dirty="0" smtClean="0">
                <a:solidFill>
                  <a:schemeClr val="tx1"/>
                </a:solidFill>
                <a:latin typeface="Arial" charset="0"/>
                <a:ea typeface="华文细黑" pitchFamily="2" charset="-122"/>
                <a:cs typeface="+mn-cs"/>
              </a:rPr>
              <a:t>◆</a:t>
            </a:r>
            <a:r>
              <a:rPr lang="zh-CN" altLang="zh-CN" sz="1200" kern="1200" dirty="0" smtClean="0">
                <a:solidFill>
                  <a:schemeClr val="tx1"/>
                </a:solidFill>
                <a:latin typeface="Arial" charset="0"/>
                <a:ea typeface="华文细黑" pitchFamily="2" charset="-122"/>
                <a:cs typeface="+mn-cs"/>
              </a:rPr>
              <a:t>检索：按条件检索患者，用户可以根据门诊号、住院号、姓名、性别等条件自由设置查找患者；</a:t>
            </a:r>
          </a:p>
          <a:p>
            <a:pPr lvl="0"/>
            <a:r>
              <a:rPr lang="zh-CN" altLang="en-US" sz="1200" kern="1200" dirty="0" smtClean="0">
                <a:solidFill>
                  <a:schemeClr val="tx1"/>
                </a:solidFill>
                <a:latin typeface="Arial" charset="0"/>
                <a:ea typeface="华文细黑" pitchFamily="2" charset="-122"/>
                <a:cs typeface="+mn-cs"/>
              </a:rPr>
              <a:t>◆</a:t>
            </a:r>
            <a:r>
              <a:rPr lang="zh-CN" altLang="zh-CN" sz="1200" kern="1200" dirty="0" smtClean="0">
                <a:solidFill>
                  <a:schemeClr val="tx1"/>
                </a:solidFill>
                <a:latin typeface="Arial" charset="0"/>
                <a:ea typeface="华文细黑" pitchFamily="2" charset="-122"/>
                <a:cs typeface="+mn-cs"/>
              </a:rPr>
              <a:t>收藏夹：当前登录账户以往收藏的典型患者。在实际使用中，发现典型病例，或者自己关注的患者就诊信息，可直接将该患者收藏至收藏夹，以后再查找该患者时可直接从收藏夹打开并查看患者就诊信息；</a:t>
            </a:r>
            <a:endParaRPr lang="zh-CN" altLang="zh-CN" sz="1200" kern="1200" dirty="0">
              <a:solidFill>
                <a:schemeClr val="tx1"/>
              </a:solidFill>
              <a:latin typeface="Arial" charset="0"/>
              <a:ea typeface="华文细黑" pitchFamily="2" charset="-122"/>
              <a:cs typeface="+mn-cs"/>
            </a:endParaRPr>
          </a:p>
        </p:txBody>
      </p:sp>
      <p:sp>
        <p:nvSpPr>
          <p:cNvPr id="4" name="灯片编号占位符 3"/>
          <p:cNvSpPr>
            <a:spLocks noGrp="1"/>
          </p:cNvSpPr>
          <p:nvPr>
            <p:ph type="sldNum" sz="quarter" idx="10"/>
          </p:nvPr>
        </p:nvSpPr>
        <p:spPr/>
        <p:txBody>
          <a:bodyPr/>
          <a:lstStyle/>
          <a:p>
            <a:fld id="{33C63C86-4046-4D52-A2C7-E3CF31F98764}" type="slidenum">
              <a:rPr lang="zh-CN" altLang="en-US" smtClean="0"/>
              <a:pPr/>
              <a:t>9</a:t>
            </a:fld>
            <a:endParaRPr lang="en-US"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zh-CN" sz="1200" kern="1200" dirty="0" smtClean="0">
                <a:solidFill>
                  <a:schemeClr val="tx1"/>
                </a:solidFill>
                <a:latin typeface="Arial" charset="0"/>
                <a:ea typeface="华文细黑" pitchFamily="2" charset="-122"/>
                <a:cs typeface="+mn-cs"/>
              </a:rPr>
              <a:t>选择患者后默认进入的是该患者的就诊索引视图</a:t>
            </a:r>
            <a:r>
              <a:rPr lang="en-US" altLang="zh-CN" sz="1200" kern="1200" dirty="0" smtClean="0">
                <a:solidFill>
                  <a:schemeClr val="tx1"/>
                </a:solidFill>
                <a:latin typeface="Arial" charset="0"/>
                <a:ea typeface="华文细黑" pitchFamily="2" charset="-122"/>
                <a:cs typeface="+mn-cs"/>
              </a:rPr>
              <a:t>(</a:t>
            </a:r>
            <a:r>
              <a:rPr lang="zh-CN" altLang="zh-CN" sz="1200" kern="1200" dirty="0" smtClean="0">
                <a:solidFill>
                  <a:schemeClr val="tx1"/>
                </a:solidFill>
                <a:latin typeface="Arial" charset="0"/>
                <a:ea typeface="华文细黑" pitchFamily="2" charset="-122"/>
                <a:cs typeface="+mn-cs"/>
              </a:rPr>
              <a:t>下图）。在就诊索引视图中可以清楚的看到患者历次就诊的就诊基本信息（包括门诊、急诊、住院）。就诊索引视图内每一格代表一次就诊。点击日期可进入到相应的视图界面（门急诊类型进入门诊视图、住院类型进入住院视图）。也可以直接点击图中红框区域功能菜单切换到相应视图显示画面；其中画面上方中央部分会显示患者的过敏及危险性信息，此信息会在每个页面上都有相应的展示。</a:t>
            </a:r>
          </a:p>
        </p:txBody>
      </p:sp>
      <p:sp>
        <p:nvSpPr>
          <p:cNvPr id="4" name="灯片编号占位符 3"/>
          <p:cNvSpPr>
            <a:spLocks noGrp="1"/>
          </p:cNvSpPr>
          <p:nvPr>
            <p:ph type="sldNum" sz="quarter" idx="10"/>
          </p:nvPr>
        </p:nvSpPr>
        <p:spPr/>
        <p:txBody>
          <a:bodyPr/>
          <a:lstStyle/>
          <a:p>
            <a:fld id="{33C63C86-4046-4D52-A2C7-E3CF31F98764}" type="slidenum">
              <a:rPr lang="zh-CN" altLang="en-US" smtClean="0"/>
              <a:pPr/>
              <a:t>10</a:t>
            </a:fld>
            <a:endParaRPr lang="en-US" altLang="zh-CN"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4117" name="Picture 85" descr="1"/>
          <p:cNvPicPr>
            <a:picLocks noChangeAspect="1" noChangeArrowheads="1"/>
          </p:cNvPicPr>
          <p:nvPr/>
        </p:nvPicPr>
        <p:blipFill>
          <a:blip r:embed="rId2" cstate="email"/>
          <a:srcRect/>
          <a:stretch>
            <a:fillRect/>
          </a:stretch>
        </p:blipFill>
        <p:spPr bwMode="auto">
          <a:xfrm>
            <a:off x="107950" y="95250"/>
            <a:ext cx="8928100" cy="1624013"/>
          </a:xfrm>
          <a:prstGeom prst="rect">
            <a:avLst/>
          </a:prstGeom>
          <a:noFill/>
        </p:spPr>
      </p:pic>
      <p:sp>
        <p:nvSpPr>
          <p:cNvPr id="44098" name="Text Box 66"/>
          <p:cNvSpPr txBox="1">
            <a:spLocks noChangeArrowheads="1"/>
          </p:cNvSpPr>
          <p:nvPr/>
        </p:nvSpPr>
        <p:spPr bwMode="auto">
          <a:xfrm>
            <a:off x="-2628900" y="-26988"/>
            <a:ext cx="2544762" cy="3279776"/>
          </a:xfrm>
          <a:prstGeom prst="rect">
            <a:avLst/>
          </a:prstGeom>
          <a:noFill/>
          <a:ln w="9525" algn="ctr">
            <a:noFill/>
            <a:miter lim="800000"/>
            <a:headEnd/>
            <a:tailEnd/>
          </a:ln>
          <a:effectLst/>
        </p:spPr>
        <p:txBody>
          <a:bodyPr lIns="80139" tIns="40069" rIns="80139" bIns="40069">
            <a:spAutoFit/>
          </a:bodyPr>
          <a:lstStyle/>
          <a:p>
            <a:pPr algn="r" defTabSz="801688" eaLnBrk="0" hangingPunct="0">
              <a:lnSpc>
                <a:spcPct val="125000"/>
              </a:lnSpc>
            </a:pPr>
            <a:r>
              <a:rPr lang="zh-CN" altLang="en-US" sz="1200">
                <a:latin typeface="Arial" charset="0"/>
                <a:ea typeface="华文细黑" pitchFamily="2" charset="-122"/>
              </a:rPr>
              <a:t>英文标题</a:t>
            </a:r>
            <a:r>
              <a:rPr lang="en-US" altLang="zh-CN" sz="1200" dirty="0">
                <a:latin typeface="Arial" charset="0"/>
                <a:ea typeface="华文细黑" pitchFamily="2" charset="-122"/>
              </a:rPr>
              <a:t>:30-40pt  </a:t>
            </a:r>
          </a:p>
          <a:p>
            <a:pPr algn="r" defTabSz="801688" eaLnBrk="0" hangingPunct="0">
              <a:lnSpc>
                <a:spcPct val="125000"/>
              </a:lnSpc>
            </a:pPr>
            <a:r>
              <a:rPr lang="zh-CN" altLang="en-US" sz="1200">
                <a:latin typeface="Arial" charset="0"/>
                <a:ea typeface="华文细黑" pitchFamily="2" charset="-122"/>
              </a:rPr>
              <a:t>副标题</a:t>
            </a:r>
            <a:r>
              <a:rPr lang="en-US" altLang="zh-CN" sz="1200" dirty="0">
                <a:latin typeface="Arial" charset="0"/>
                <a:ea typeface="华文细黑" pitchFamily="2" charset="-122"/>
              </a:rPr>
              <a:t>:24-28pt</a:t>
            </a:r>
          </a:p>
          <a:p>
            <a:pPr algn="r" defTabSz="801688" eaLnBrk="0" hangingPunct="0">
              <a:lnSpc>
                <a:spcPct val="125000"/>
              </a:lnSpc>
            </a:pPr>
            <a:r>
              <a:rPr lang="zh-CN" altLang="en-US" sz="1200">
                <a:latin typeface="Arial" charset="0"/>
                <a:ea typeface="华文细黑" pitchFamily="2" charset="-122"/>
              </a:rPr>
              <a:t>字体颜色</a:t>
            </a:r>
            <a:r>
              <a:rPr lang="en-US" altLang="zh-CN" sz="1200" dirty="0">
                <a:latin typeface="Arial" charset="0"/>
                <a:ea typeface="华文细黑" pitchFamily="2" charset="-122"/>
              </a:rPr>
              <a:t>:R0 G0 B0</a:t>
            </a:r>
          </a:p>
          <a:p>
            <a:pPr algn="r" defTabSz="801688" eaLnBrk="0" hangingPunct="0">
              <a:lnSpc>
                <a:spcPct val="125000"/>
              </a:lnSpc>
            </a:pPr>
            <a:endParaRPr lang="en-US" altLang="zh-CN" sz="1200" dirty="0">
              <a:latin typeface="Arial" charset="0"/>
              <a:ea typeface="华文细黑" pitchFamily="2" charset="-122"/>
            </a:endParaRPr>
          </a:p>
          <a:p>
            <a:pPr algn="r" defTabSz="801688" eaLnBrk="0" hangingPunct="0">
              <a:lnSpc>
                <a:spcPct val="125000"/>
              </a:lnSpc>
            </a:pPr>
            <a:r>
              <a:rPr lang="zh-CN" altLang="en-US" sz="1200">
                <a:latin typeface="Arial" charset="0"/>
                <a:ea typeface="华文细黑" pitchFamily="2" charset="-122"/>
              </a:rPr>
              <a:t>内部使用字体 </a:t>
            </a:r>
            <a:r>
              <a:rPr lang="en-US" altLang="zh-CN" sz="1200" dirty="0">
                <a:latin typeface="Arial" charset="0"/>
                <a:ea typeface="华文细黑" pitchFamily="2" charset="-122"/>
              </a:rPr>
              <a:t>:Arial</a:t>
            </a:r>
            <a:endParaRPr lang="zh-CN" altLang="en-US" sz="1200">
              <a:latin typeface="Arial" charset="0"/>
              <a:ea typeface="华文细黑" pitchFamily="2" charset="-122"/>
            </a:endParaRPr>
          </a:p>
          <a:p>
            <a:pPr algn="r" defTabSz="801688" eaLnBrk="0" hangingPunct="0">
              <a:lnSpc>
                <a:spcPct val="125000"/>
              </a:lnSpc>
            </a:pPr>
            <a:r>
              <a:rPr lang="zh-CN" altLang="en-US" sz="1200">
                <a:latin typeface="Arial" charset="0"/>
                <a:ea typeface="华文细黑" pitchFamily="2" charset="-122"/>
              </a:rPr>
              <a:t>外部使用字体 </a:t>
            </a:r>
            <a:r>
              <a:rPr lang="en-US" altLang="zh-CN" sz="1200" dirty="0">
                <a:latin typeface="Arial" charset="0"/>
                <a:ea typeface="华文细黑" pitchFamily="2" charset="-122"/>
              </a:rPr>
              <a:t>: Arial</a:t>
            </a:r>
            <a:endParaRPr lang="zh-CN" altLang="en-US" sz="1200">
              <a:latin typeface="Arial" charset="0"/>
              <a:ea typeface="华文细黑" pitchFamily="2" charset="-122"/>
            </a:endParaRPr>
          </a:p>
          <a:p>
            <a:pPr algn="r" defTabSz="801688" eaLnBrk="0" hangingPunct="0">
              <a:lnSpc>
                <a:spcPct val="125000"/>
              </a:lnSpc>
            </a:pPr>
            <a:endParaRPr lang="zh-CN" altLang="en-US" sz="1200">
              <a:latin typeface="Arial" charset="0"/>
              <a:ea typeface="华文细黑" pitchFamily="2" charset="-122"/>
            </a:endParaRPr>
          </a:p>
          <a:p>
            <a:pPr algn="r" defTabSz="801688" eaLnBrk="0" hangingPunct="0">
              <a:lnSpc>
                <a:spcPct val="125000"/>
              </a:lnSpc>
            </a:pPr>
            <a:endParaRPr lang="zh-CN" altLang="en-US" sz="1200">
              <a:latin typeface="Arial" charset="0"/>
              <a:ea typeface="华文细黑" pitchFamily="2" charset="-122"/>
            </a:endParaRPr>
          </a:p>
          <a:p>
            <a:pPr algn="r" defTabSz="801688" eaLnBrk="0" hangingPunct="0">
              <a:lnSpc>
                <a:spcPct val="125000"/>
              </a:lnSpc>
            </a:pPr>
            <a:r>
              <a:rPr lang="zh-CN" altLang="en-US" sz="1200">
                <a:latin typeface="Arial" charset="0"/>
                <a:ea typeface="华文细黑" pitchFamily="2" charset="-122"/>
              </a:rPr>
              <a:t>中文标题</a:t>
            </a:r>
            <a:r>
              <a:rPr lang="en-US" altLang="zh-CN" sz="1200" dirty="0">
                <a:latin typeface="Arial" charset="0"/>
                <a:ea typeface="华文细黑" pitchFamily="2" charset="-122"/>
              </a:rPr>
              <a:t>:32-40pt</a:t>
            </a:r>
          </a:p>
          <a:p>
            <a:pPr algn="r" defTabSz="801688" eaLnBrk="0" hangingPunct="0">
              <a:lnSpc>
                <a:spcPct val="125000"/>
              </a:lnSpc>
            </a:pPr>
            <a:r>
              <a:rPr lang="zh-CN" altLang="en-US" sz="1200">
                <a:latin typeface="Arial" charset="0"/>
                <a:ea typeface="华文细黑" pitchFamily="2" charset="-122"/>
              </a:rPr>
              <a:t>字体</a:t>
            </a:r>
            <a:r>
              <a:rPr lang="en-US" altLang="zh-CN" sz="1200" dirty="0">
                <a:latin typeface="Arial" charset="0"/>
                <a:ea typeface="华文细黑" pitchFamily="2" charset="-122"/>
              </a:rPr>
              <a:t>:</a:t>
            </a:r>
            <a:r>
              <a:rPr lang="zh-CN" altLang="en-US" sz="1200">
                <a:latin typeface="Arial" charset="0"/>
                <a:ea typeface="华文细黑" pitchFamily="2" charset="-122"/>
              </a:rPr>
              <a:t>宋体</a:t>
            </a:r>
          </a:p>
          <a:p>
            <a:pPr algn="r" defTabSz="801688" eaLnBrk="0" hangingPunct="0">
              <a:lnSpc>
                <a:spcPct val="125000"/>
              </a:lnSpc>
            </a:pPr>
            <a:r>
              <a:rPr lang="en-US" altLang="zh-CN" sz="1200" dirty="0">
                <a:latin typeface="Arial" charset="0"/>
                <a:ea typeface="华文细黑" pitchFamily="2" charset="-122"/>
              </a:rPr>
              <a:t>  </a:t>
            </a:r>
            <a:r>
              <a:rPr lang="zh-CN" altLang="en-US" sz="1200">
                <a:latin typeface="Arial" charset="0"/>
                <a:ea typeface="华文细黑" pitchFamily="2" charset="-122"/>
              </a:rPr>
              <a:t>副标题</a:t>
            </a:r>
            <a:r>
              <a:rPr lang="en-US" altLang="zh-CN" sz="1200" dirty="0">
                <a:latin typeface="Arial" charset="0"/>
                <a:ea typeface="华文细黑" pitchFamily="2" charset="-122"/>
              </a:rPr>
              <a:t>:24-28pt</a:t>
            </a:r>
            <a:endParaRPr lang="zh-CN" altLang="en-US" sz="1200">
              <a:latin typeface="Arial" charset="0"/>
              <a:ea typeface="华文细黑" pitchFamily="2" charset="-122"/>
            </a:endParaRPr>
          </a:p>
          <a:p>
            <a:pPr algn="r" defTabSz="801688" eaLnBrk="0" hangingPunct="0">
              <a:lnSpc>
                <a:spcPct val="125000"/>
              </a:lnSpc>
            </a:pPr>
            <a:r>
              <a:rPr lang="zh-CN" altLang="en-US" sz="1200">
                <a:latin typeface="Arial" charset="0"/>
                <a:ea typeface="华文细黑" pitchFamily="2" charset="-122"/>
              </a:rPr>
              <a:t>字体颜色</a:t>
            </a:r>
            <a:r>
              <a:rPr lang="en-US" altLang="zh-CN" sz="1200" dirty="0">
                <a:latin typeface="Arial" charset="0"/>
                <a:ea typeface="华文细黑" pitchFamily="2" charset="-122"/>
              </a:rPr>
              <a:t>:R0 G0 B0</a:t>
            </a:r>
          </a:p>
          <a:p>
            <a:pPr algn="r" defTabSz="801688" eaLnBrk="0" hangingPunct="0">
              <a:lnSpc>
                <a:spcPct val="125000"/>
              </a:lnSpc>
            </a:pPr>
            <a:endParaRPr lang="zh-CN" altLang="en-US" sz="1200">
              <a:latin typeface="Arial" charset="0"/>
              <a:ea typeface="华文细黑" pitchFamily="2" charset="-122"/>
            </a:endParaRPr>
          </a:p>
          <a:p>
            <a:pPr algn="r" defTabSz="801688" eaLnBrk="0" hangingPunct="0">
              <a:lnSpc>
                <a:spcPct val="125000"/>
              </a:lnSpc>
            </a:pPr>
            <a:r>
              <a:rPr lang="zh-CN" altLang="en-US" sz="1200">
                <a:latin typeface="Arial" charset="0"/>
                <a:ea typeface="华文细黑" pitchFamily="2" charset="-122"/>
              </a:rPr>
              <a:t>字体</a:t>
            </a:r>
            <a:r>
              <a:rPr lang="en-US" altLang="zh-CN" sz="1200" dirty="0">
                <a:latin typeface="Arial" charset="0"/>
                <a:ea typeface="华文细黑" pitchFamily="2" charset="-122"/>
              </a:rPr>
              <a:t>:</a:t>
            </a:r>
            <a:r>
              <a:rPr lang="zh-CN" altLang="en-US" sz="1200">
                <a:latin typeface="Arial" charset="0"/>
                <a:ea typeface="华文细黑" pitchFamily="2" charset="-122"/>
              </a:rPr>
              <a:t>华文细黑</a:t>
            </a:r>
          </a:p>
        </p:txBody>
      </p:sp>
      <p:sp>
        <p:nvSpPr>
          <p:cNvPr id="44102" name="Rectangle 70"/>
          <p:cNvSpPr>
            <a:spLocks noChangeArrowheads="1"/>
          </p:cNvSpPr>
          <p:nvPr/>
        </p:nvSpPr>
        <p:spPr bwMode="auto">
          <a:xfrm>
            <a:off x="-757238" y="2854325"/>
            <a:ext cx="576263" cy="142875"/>
          </a:xfrm>
          <a:prstGeom prst="rect">
            <a:avLst/>
          </a:prstGeom>
          <a:solidFill>
            <a:schemeClr val="tx1"/>
          </a:solidFill>
          <a:ln w="9525" algn="ctr">
            <a:noFill/>
            <a:miter lim="800000"/>
            <a:headEnd/>
            <a:tailEnd/>
          </a:ln>
          <a:effectLst/>
        </p:spPr>
        <p:txBody>
          <a:bodyPr wrap="none" lIns="79200" tIns="39600" rIns="79200" bIns="39600" anchor="ctr">
            <a:spAutoFit/>
          </a:bodyPr>
          <a:lstStyle/>
          <a:p>
            <a:endParaRPr lang="zh-CN" altLang="en-US"/>
          </a:p>
        </p:txBody>
      </p:sp>
      <p:sp>
        <p:nvSpPr>
          <p:cNvPr id="44103" name="Rectangle 71"/>
          <p:cNvSpPr>
            <a:spLocks noChangeArrowheads="1"/>
          </p:cNvSpPr>
          <p:nvPr/>
        </p:nvSpPr>
        <p:spPr bwMode="auto">
          <a:xfrm>
            <a:off x="-757238" y="765175"/>
            <a:ext cx="576263" cy="142875"/>
          </a:xfrm>
          <a:prstGeom prst="rect">
            <a:avLst/>
          </a:prstGeom>
          <a:solidFill>
            <a:schemeClr val="tx1"/>
          </a:solidFill>
          <a:ln w="9525" algn="ctr">
            <a:noFill/>
            <a:miter lim="800000"/>
            <a:headEnd/>
            <a:tailEnd/>
          </a:ln>
          <a:effectLst/>
        </p:spPr>
        <p:txBody>
          <a:bodyPr wrap="none" lIns="79200" tIns="39600" rIns="79200" bIns="39600" anchor="ctr">
            <a:spAutoFit/>
          </a:bodyPr>
          <a:lstStyle/>
          <a:p>
            <a:endParaRPr lang="zh-CN" altLang="en-US"/>
          </a:p>
        </p:txBody>
      </p:sp>
      <p:sp>
        <p:nvSpPr>
          <p:cNvPr id="44111" name="Rectangle 79"/>
          <p:cNvSpPr>
            <a:spLocks noGrp="1" noChangeArrowheads="1"/>
          </p:cNvSpPr>
          <p:nvPr>
            <p:ph type="ctrTitle"/>
          </p:nvPr>
        </p:nvSpPr>
        <p:spPr>
          <a:xfrm>
            <a:off x="390525" y="2205038"/>
            <a:ext cx="6629400" cy="803275"/>
          </a:xfrm>
        </p:spPr>
        <p:txBody>
          <a:bodyPr/>
          <a:lstStyle>
            <a:lvl1pPr>
              <a:defRPr sz="3200" b="0">
                <a:latin typeface="华文细黑" pitchFamily="2" charset="-122"/>
                <a:ea typeface="华文细黑" pitchFamily="2" charset="-122"/>
              </a:defRPr>
            </a:lvl1pPr>
          </a:lstStyle>
          <a:p>
            <a:r>
              <a:rPr lang="zh-CN" altLang="en-US" smtClean="0"/>
              <a:t>单击此处编辑母版标题样式</a:t>
            </a:r>
            <a:endParaRPr lang="en-US" altLang="zh-CN" dirty="0"/>
          </a:p>
        </p:txBody>
      </p:sp>
      <p:sp>
        <p:nvSpPr>
          <p:cNvPr id="44112" name="Rectangle 80"/>
          <p:cNvSpPr>
            <a:spLocks noGrp="1" noChangeArrowheads="1"/>
          </p:cNvSpPr>
          <p:nvPr>
            <p:ph type="subTitle" idx="1"/>
          </p:nvPr>
        </p:nvSpPr>
        <p:spPr>
          <a:xfrm>
            <a:off x="395288" y="3124200"/>
            <a:ext cx="6400800" cy="609600"/>
          </a:xfrm>
        </p:spPr>
        <p:txBody>
          <a:bodyPr/>
          <a:lstStyle>
            <a:lvl1pPr marL="0" indent="0">
              <a:buFontTx/>
              <a:buNone/>
              <a:defRPr sz="2400" b="0">
                <a:latin typeface="华文细黑" pitchFamily="2" charset="-122"/>
              </a:defRPr>
            </a:lvl1pPr>
          </a:lstStyle>
          <a:p>
            <a:r>
              <a:rPr lang="zh-CN" altLang="en-US" smtClean="0"/>
              <a:t>单击此处编辑母版副标题样式</a:t>
            </a:r>
            <a:endParaRPr lang="zh-CN" altLang="en-US" dirty="0"/>
          </a:p>
        </p:txBody>
      </p:sp>
      <p:sp>
        <p:nvSpPr>
          <p:cNvPr id="44118" name="Text Box 86"/>
          <p:cNvSpPr txBox="1">
            <a:spLocks noChangeArrowheads="1"/>
          </p:cNvSpPr>
          <p:nvPr/>
        </p:nvSpPr>
        <p:spPr bwMode="auto">
          <a:xfrm>
            <a:off x="4605338" y="5911850"/>
            <a:ext cx="4208462" cy="612775"/>
          </a:xfrm>
          <a:prstGeom prst="rect">
            <a:avLst/>
          </a:prstGeom>
          <a:noFill/>
          <a:ln w="9525" algn="ctr">
            <a:noFill/>
            <a:miter lim="800000"/>
            <a:headEnd/>
            <a:tailEnd/>
          </a:ln>
          <a:effectLst/>
        </p:spPr>
        <p:txBody>
          <a:bodyPr lIns="79200" tIns="39600" rIns="79200" bIns="39600">
            <a:spAutoFit/>
          </a:bodyPr>
          <a:lstStyle/>
          <a:p>
            <a:pPr algn="r" defTabSz="801688"/>
            <a:r>
              <a:rPr lang="zh-CN" altLang="en-US" sz="2000" b="1" dirty="0">
                <a:solidFill>
                  <a:schemeClr val="tx1"/>
                </a:solidFill>
                <a:latin typeface="华文细黑" pitchFamily="2" charset="-122"/>
                <a:ea typeface="华文细黑" pitchFamily="2" charset="-122"/>
              </a:rPr>
              <a:t>方</a:t>
            </a:r>
            <a:r>
              <a:rPr lang="zh-CN" altLang="en-US" sz="2000" b="1" dirty="0" smtClean="0">
                <a:solidFill>
                  <a:schemeClr val="tx1"/>
                </a:solidFill>
                <a:latin typeface="华文细黑" pitchFamily="2" charset="-122"/>
                <a:ea typeface="华文细黑" pitchFamily="2" charset="-122"/>
              </a:rPr>
              <a:t>正国际软件有限公司</a:t>
            </a:r>
            <a:endParaRPr lang="zh-CN" altLang="en-US" sz="2000" b="1" dirty="0">
              <a:solidFill>
                <a:schemeClr val="tx1"/>
              </a:solidFill>
              <a:latin typeface="华文细黑" pitchFamily="2" charset="-122"/>
              <a:ea typeface="华文细黑" pitchFamily="2" charset="-122"/>
            </a:endParaRPr>
          </a:p>
          <a:p>
            <a:pPr algn="r" defTabSz="801688"/>
            <a:r>
              <a:rPr lang="en-US" altLang="zh-CN" sz="1500" dirty="0">
                <a:solidFill>
                  <a:schemeClr val="tx1"/>
                </a:solidFill>
                <a:latin typeface="Arial" charset="0"/>
              </a:rPr>
              <a:t>Founder </a:t>
            </a:r>
            <a:r>
              <a:rPr lang="en-US" altLang="zh-CN" sz="1500" dirty="0" smtClean="0">
                <a:solidFill>
                  <a:schemeClr val="tx1"/>
                </a:solidFill>
                <a:latin typeface="Arial" charset="0"/>
              </a:rPr>
              <a:t>International Co</a:t>
            </a:r>
            <a:r>
              <a:rPr lang="en-US" altLang="zh-CN" sz="1500" dirty="0">
                <a:solidFill>
                  <a:schemeClr val="tx1"/>
                </a:solidFill>
                <a:latin typeface="Arial" charset="0"/>
              </a:rPr>
              <a:t>.,Ltd.</a:t>
            </a:r>
          </a:p>
        </p:txBody>
      </p:sp>
      <p:sp>
        <p:nvSpPr>
          <p:cNvPr id="44119" name="Rectangle 87"/>
          <p:cNvSpPr>
            <a:spLocks noChangeArrowheads="1"/>
          </p:cNvSpPr>
          <p:nvPr/>
        </p:nvSpPr>
        <p:spPr bwMode="auto">
          <a:xfrm>
            <a:off x="401638" y="4954588"/>
            <a:ext cx="3706812" cy="1588079"/>
          </a:xfrm>
          <a:prstGeom prst="rect">
            <a:avLst/>
          </a:prstGeom>
          <a:noFill/>
          <a:ln w="9525" algn="ctr">
            <a:noFill/>
            <a:miter lim="800000"/>
            <a:headEnd/>
            <a:tailEnd/>
          </a:ln>
          <a:effectLst/>
        </p:spPr>
        <p:txBody>
          <a:bodyPr lIns="79200" tIns="39600" rIns="79200" bIns="39600">
            <a:spAutoFit/>
          </a:bodyPr>
          <a:lstStyle/>
          <a:p>
            <a:pPr defTabSz="801688"/>
            <a:r>
              <a:rPr lang="en-US" altLang="zh-CN" sz="1200" dirty="0">
                <a:solidFill>
                  <a:srgbClr val="EA5703"/>
                </a:solidFill>
                <a:latin typeface="Arial" charset="0"/>
              </a:rPr>
              <a:t>www</a:t>
            </a:r>
            <a:r>
              <a:rPr lang="en-US" altLang="zh-CN" sz="1200" dirty="0" smtClean="0">
                <a:solidFill>
                  <a:srgbClr val="EA5703"/>
                </a:solidFill>
                <a:latin typeface="Arial" charset="0"/>
              </a:rPr>
              <a:t>. founderinternational.com</a:t>
            </a:r>
            <a:endParaRPr lang="en-US" altLang="zh-CN" sz="1200" dirty="0">
              <a:solidFill>
                <a:srgbClr val="EA5703"/>
              </a:solidFill>
              <a:latin typeface="Arial" charset="0"/>
            </a:endParaRPr>
          </a:p>
          <a:p>
            <a:pPr defTabSz="801688"/>
            <a:endParaRPr lang="en-US" altLang="zh-CN" dirty="0">
              <a:solidFill>
                <a:srgbClr val="EA5703"/>
              </a:solidFill>
            </a:endParaRPr>
          </a:p>
          <a:p>
            <a:pPr defTabSz="801688"/>
            <a:r>
              <a:rPr lang="zh-CN" altLang="en-US" sz="1200" dirty="0">
                <a:solidFill>
                  <a:schemeClr val="tx1"/>
                </a:solidFill>
                <a:latin typeface="华文细黑" pitchFamily="2" charset="-122"/>
                <a:ea typeface="华文细黑" pitchFamily="2" charset="-122"/>
              </a:rPr>
              <a:t>方正集团</a:t>
            </a:r>
            <a:r>
              <a:rPr lang="en-US" altLang="zh-CN" sz="1200" dirty="0">
                <a:solidFill>
                  <a:schemeClr val="tx1"/>
                </a:solidFill>
                <a:latin typeface="华文细黑" pitchFamily="2" charset="-122"/>
                <a:ea typeface="华文细黑" pitchFamily="2" charset="-122"/>
              </a:rPr>
              <a:t>IT</a:t>
            </a:r>
            <a:r>
              <a:rPr lang="zh-CN" altLang="en-US" sz="1200" dirty="0">
                <a:solidFill>
                  <a:schemeClr val="tx1"/>
                </a:solidFill>
                <a:latin typeface="华文细黑" pitchFamily="2" charset="-122"/>
                <a:ea typeface="华文细黑" pitchFamily="2" charset="-122"/>
              </a:rPr>
              <a:t>产业集信息产业之大成，提供</a:t>
            </a:r>
            <a:r>
              <a:rPr lang="en-US" altLang="zh-CN" sz="1200" dirty="0">
                <a:solidFill>
                  <a:schemeClr val="tx1"/>
                </a:solidFill>
                <a:latin typeface="华文细黑" pitchFamily="2" charset="-122"/>
                <a:ea typeface="华文细黑" pitchFamily="2" charset="-122"/>
              </a:rPr>
              <a:t>IT</a:t>
            </a:r>
            <a:r>
              <a:rPr lang="zh-CN" altLang="en-US" sz="1200" dirty="0" smtClean="0">
                <a:solidFill>
                  <a:schemeClr val="tx1"/>
                </a:solidFill>
                <a:latin typeface="华文细黑" pitchFamily="2" charset="-122"/>
                <a:ea typeface="华文细黑" pitchFamily="2" charset="-122"/>
              </a:rPr>
              <a:t>服务，软件，硬件</a:t>
            </a:r>
            <a:r>
              <a:rPr lang="zh-CN" altLang="en-US" sz="1200" dirty="0">
                <a:solidFill>
                  <a:schemeClr val="tx1"/>
                </a:solidFill>
                <a:latin typeface="华文细黑" pitchFamily="2" charset="-122"/>
                <a:ea typeface="华文细黑" pitchFamily="2" charset="-122"/>
              </a:rPr>
              <a:t>和数据运营在内</a:t>
            </a:r>
            <a:r>
              <a:rPr lang="zh-CN" altLang="en-US" sz="1200" dirty="0" smtClean="0">
                <a:solidFill>
                  <a:schemeClr val="tx1"/>
                </a:solidFill>
                <a:latin typeface="华文细黑" pitchFamily="2" charset="-122"/>
                <a:ea typeface="华文细黑" pitchFamily="2" charset="-122"/>
              </a:rPr>
              <a:t>的物产解决</a:t>
            </a:r>
            <a:r>
              <a:rPr lang="zh-CN" altLang="en-US" sz="1200" dirty="0">
                <a:solidFill>
                  <a:schemeClr val="tx1"/>
                </a:solidFill>
                <a:latin typeface="华文细黑" pitchFamily="2" charset="-122"/>
                <a:ea typeface="华文细黑" pitchFamily="2" charset="-122"/>
              </a:rPr>
              <a:t>方案。</a:t>
            </a:r>
          </a:p>
          <a:p>
            <a:pPr defTabSz="801688"/>
            <a:r>
              <a:rPr lang="en-US" altLang="zh-CN" sz="1200" dirty="0">
                <a:solidFill>
                  <a:schemeClr val="tx1"/>
                </a:solidFill>
                <a:latin typeface="Arial" charset="0"/>
              </a:rPr>
              <a:t>Founder Group's IT sector is a leader in the information industry, providing comprehensive resolutions</a:t>
            </a:r>
            <a:r>
              <a:rPr lang="en-US" altLang="zh-CN" sz="1200" dirty="0" smtClean="0">
                <a:solidFill>
                  <a:schemeClr val="tx1"/>
                </a:solidFill>
                <a:latin typeface="Arial" charset="0"/>
              </a:rPr>
              <a:t>, including </a:t>
            </a:r>
            <a:r>
              <a:rPr lang="en-US" altLang="zh-CN" sz="1200" dirty="0">
                <a:solidFill>
                  <a:schemeClr val="tx1"/>
                </a:solidFill>
                <a:latin typeface="Arial" charset="0"/>
              </a:rPr>
              <a:t>IT services, software, hardware, and data operation.</a:t>
            </a:r>
          </a:p>
        </p:txBody>
      </p:sp>
    </p:spTree>
  </p:cSld>
  <p:clrMapOvr>
    <a:masterClrMapping/>
  </p:clrMapOvr>
  <p:transition advClick="0">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effectLst>
                  <a:outerShdw blurRad="38100" dist="38100" dir="2700000" algn="tl">
                    <a:srgbClr val="000000">
                      <a:alpha val="43137"/>
                    </a:srgbClr>
                  </a:outerShdw>
                </a:effectLst>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539750" y="1196975"/>
            <a:ext cx="8389968" cy="5089545"/>
          </a:xfrm>
        </p:spPr>
        <p:txBody>
          <a:bodyPr/>
          <a:lstStyle>
            <a:lvl1pPr>
              <a:buNone/>
              <a:defRPr sz="2000"/>
            </a:lvl1pPr>
            <a:lvl2pPr>
              <a:defRPr sz="1800"/>
            </a:lvl2pPr>
            <a:lvl3pPr>
              <a:defRPr sz="1600"/>
            </a:lvl3pPr>
            <a:lvl4pPr>
              <a:defRPr sz="1600"/>
            </a:lvl4pPr>
            <a:lvl5pPr>
              <a:defRPr sz="16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页脚占位符 3"/>
          <p:cNvSpPr>
            <a:spLocks noGrp="1"/>
          </p:cNvSpPr>
          <p:nvPr>
            <p:ph type="ftr" sz="quarter" idx="10"/>
          </p:nvPr>
        </p:nvSpPr>
        <p:spPr/>
        <p:txBody>
          <a:bodyPr/>
          <a:lstStyle>
            <a:lvl1pPr>
              <a:defRPr/>
            </a:lvl1pPr>
          </a:lstStyle>
          <a:p>
            <a:r>
              <a:rPr lang="en-US" altLang="zh-CN" dirty="0" smtClean="0"/>
              <a:t>www.founderinternational.com</a:t>
            </a:r>
            <a:endParaRPr lang="en-US" altLang="zh-CN" dirty="0"/>
          </a:p>
        </p:txBody>
      </p:sp>
      <p:sp>
        <p:nvSpPr>
          <p:cNvPr id="5" name="灯片编号占位符 4"/>
          <p:cNvSpPr>
            <a:spLocks noGrp="1"/>
          </p:cNvSpPr>
          <p:nvPr>
            <p:ph type="sldNum" sz="quarter" idx="11"/>
          </p:nvPr>
        </p:nvSpPr>
        <p:spPr/>
        <p:txBody>
          <a:bodyPr/>
          <a:lstStyle>
            <a:lvl1pPr>
              <a:defRPr/>
            </a:lvl1pPr>
          </a:lstStyle>
          <a:p>
            <a:r>
              <a:rPr lang="en-US" altLang="zh-CN" dirty="0" smtClean="0">
                <a:ea typeface="华文细黑" pitchFamily="2" charset="-122"/>
              </a:rPr>
              <a:t>Page</a:t>
            </a:r>
            <a:fld id="{FC8D1452-8B9A-4F68-A847-D16A15160DB7}" type="slidenum">
              <a:rPr lang="en-US" altLang="zh-CN" smtClean="0">
                <a:ea typeface="华文细黑" pitchFamily="2" charset="-122"/>
              </a:rPr>
              <a:pPr/>
              <a:t>‹#›</a:t>
            </a:fld>
            <a:endParaRPr lang="en-US" altLang="zh-CN" dirty="0">
              <a:ea typeface="华文细黑" pitchFamily="2" charset="-122"/>
            </a:endParaRPr>
          </a:p>
        </p:txBody>
      </p:sp>
    </p:spTree>
  </p:cSld>
  <p:clrMapOvr>
    <a:masterClrMapping/>
  </p:clrMapOvr>
  <p:transition advClick="0">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39750" y="1196975"/>
            <a:ext cx="3848100" cy="47418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40250" y="1196975"/>
            <a:ext cx="3848100" cy="47418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0"/>
          </p:nvPr>
        </p:nvSpPr>
        <p:spPr/>
        <p:txBody>
          <a:bodyPr/>
          <a:lstStyle>
            <a:lvl1pPr>
              <a:defRPr/>
            </a:lvl1pPr>
          </a:lstStyle>
          <a:p>
            <a:r>
              <a:rPr lang="en-US" altLang="zh-CN" dirty="0" smtClean="0"/>
              <a:t>www.founderinternational.com</a:t>
            </a:r>
            <a:endParaRPr lang="en-US" altLang="zh-CN" dirty="0"/>
          </a:p>
        </p:txBody>
      </p:sp>
      <p:sp>
        <p:nvSpPr>
          <p:cNvPr id="6" name="灯片编号占位符 5"/>
          <p:cNvSpPr>
            <a:spLocks noGrp="1"/>
          </p:cNvSpPr>
          <p:nvPr>
            <p:ph type="sldNum" sz="quarter" idx="11"/>
          </p:nvPr>
        </p:nvSpPr>
        <p:spPr/>
        <p:txBody>
          <a:bodyPr/>
          <a:lstStyle>
            <a:lvl1pPr>
              <a:defRPr/>
            </a:lvl1pPr>
          </a:lstStyle>
          <a:p>
            <a:r>
              <a:rPr lang="en-US" altLang="zh-CN" dirty="0" smtClean="0">
                <a:ea typeface="华文细黑" pitchFamily="2" charset="-122"/>
              </a:rPr>
              <a:t>Page</a:t>
            </a:r>
            <a:fld id="{2BD20023-9772-4A85-8014-1FAA17CFD585}" type="slidenum">
              <a:rPr lang="en-US" altLang="zh-CN" smtClean="0">
                <a:ea typeface="华文细黑" pitchFamily="2" charset="-122"/>
              </a:rPr>
              <a:pPr/>
              <a:t>‹#›</a:t>
            </a:fld>
            <a:endParaRPr lang="en-US" altLang="zh-CN" dirty="0">
              <a:ea typeface="华文细黑" pitchFamily="2" charset="-122"/>
            </a:endParaRPr>
          </a:p>
        </p:txBody>
      </p:sp>
    </p:spTree>
  </p:cSld>
  <p:clrMapOvr>
    <a:masterClrMapping/>
  </p:clrMapOvr>
  <p:transition advClick="0">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lvl1pPr>
              <a:defRPr>
                <a:ea typeface="华文细黑" pitchFamily="2"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ea typeface="华文细黑" pitchFamily="2" charset="-122"/>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dirty="0" smtClean="0"/>
              <a:t>单击此处编辑母版副标题样式</a:t>
            </a:r>
            <a:endParaRPr lang="zh-CN" altLang="en-US" dirty="0"/>
          </a:p>
        </p:txBody>
      </p:sp>
    </p:spTree>
  </p:cSld>
  <p:clrMapOvr>
    <a:masterClrMapping/>
  </p:clrMapOvr>
  <p:transition advClick="0">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ea typeface="华文细黑" pitchFamily="2" charset="-122"/>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ea typeface="华文细黑"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ea typeface="华文细黑" pitchFamily="2" charset="-122"/>
              </a:defRPr>
            </a:lvl1pPr>
            <a:lvl2pPr>
              <a:defRPr sz="2000">
                <a:ea typeface="华文细黑" pitchFamily="2" charset="-122"/>
              </a:defRPr>
            </a:lvl2pPr>
            <a:lvl3pPr>
              <a:defRPr sz="1800">
                <a:ea typeface="华文细黑" pitchFamily="2" charset="-122"/>
              </a:defRPr>
            </a:lvl3pPr>
            <a:lvl4pPr>
              <a:defRPr sz="1600">
                <a:ea typeface="华文细黑" pitchFamily="2" charset="-122"/>
              </a:defRPr>
            </a:lvl4pPr>
            <a:lvl5pPr>
              <a:defRPr sz="1600">
                <a:ea typeface="华文细黑" pitchFamily="2" charset="-122"/>
              </a:defRPr>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ea typeface="华文细黑"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ea typeface="华文细黑" pitchFamily="2" charset="-122"/>
              </a:defRPr>
            </a:lvl1pPr>
            <a:lvl2pPr>
              <a:defRPr sz="2000">
                <a:ea typeface="华文细黑" pitchFamily="2" charset="-122"/>
              </a:defRPr>
            </a:lvl2pPr>
            <a:lvl3pPr>
              <a:defRPr sz="1800">
                <a:ea typeface="华文细黑" pitchFamily="2" charset="-122"/>
              </a:defRPr>
            </a:lvl3pPr>
            <a:lvl4pPr>
              <a:defRPr sz="1600">
                <a:ea typeface="华文细黑" pitchFamily="2" charset="-122"/>
              </a:defRPr>
            </a:lvl4pPr>
            <a:lvl5pPr>
              <a:defRPr sz="1600">
                <a:ea typeface="华文细黑" pitchFamily="2" charset="-122"/>
              </a:defRPr>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transition advClick="0">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lvl1pPr>
              <a:defRPr>
                <a:ea typeface="华文细黑" pitchFamily="2"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ea typeface="华文细黑" pitchFamily="2" charset="-122"/>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dirty="0" smtClean="0"/>
              <a:t>单击此处编辑母版副标题样式</a:t>
            </a:r>
            <a:endParaRPr lang="zh-CN" altLang="en-US" dirty="0"/>
          </a:p>
        </p:txBody>
      </p:sp>
    </p:spTree>
  </p:cSld>
  <p:clrMapOvr>
    <a:masterClrMapping/>
  </p:clrMapOvr>
  <mc:AlternateContent xmlns:mc="http://schemas.openxmlformats.org/markup-compatibility/2006">
    <mc:Choice xmlns:p14="http://schemas.microsoft.com/office/powerpoint/2010/main" xmlns="" Requires="p14">
      <p:transition spd="slow" p14:dur="1600" advClick="0">
        <p14:gallery dir="l"/>
      </p:transition>
    </mc:Choice>
    <mc:Fallback>
      <p:transition spd="slow" advClick="0">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oleObject" Target="../embeddings/Microsoft_Office_PowerPoint_97-2003_____1.ppt"/><Relationship Id="rId5" Type="http://schemas.openxmlformats.org/officeDocument/2006/relationships/vmlDrawing" Target="../drawings/vmlDrawing1.v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image" Target="../media/image3.jpe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3.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8922" name="Object 250"/>
          <p:cNvGraphicFramePr>
            <a:graphicFrameLocks noChangeAspect="1"/>
          </p:cNvGraphicFramePr>
          <p:nvPr/>
        </p:nvGraphicFramePr>
        <p:xfrm>
          <a:off x="0" y="0"/>
          <a:ext cx="9144000" cy="6858000"/>
        </p:xfrm>
        <a:graphic>
          <a:graphicData uri="http://schemas.openxmlformats.org/presentationml/2006/ole">
            <p:oleObj spid="_x0000_s28942" name="演示文稿" r:id="rId6" imgW="4571967" imgH="3429060" progId="PowerPoint.Show.8">
              <p:embed/>
            </p:oleObj>
          </a:graphicData>
        </a:graphic>
      </p:graphicFrame>
      <p:sp>
        <p:nvSpPr>
          <p:cNvPr id="28694" name="Rectangle 22"/>
          <p:cNvSpPr>
            <a:spLocks noChangeArrowheads="1"/>
          </p:cNvSpPr>
          <p:nvPr/>
        </p:nvSpPr>
        <p:spPr bwMode="auto">
          <a:xfrm>
            <a:off x="-2341563" y="-77788"/>
            <a:ext cx="2233613" cy="5307013"/>
          </a:xfrm>
          <a:prstGeom prst="rect">
            <a:avLst/>
          </a:prstGeom>
          <a:noFill/>
          <a:ln w="9525">
            <a:noFill/>
            <a:miter lim="800000"/>
            <a:headEnd/>
            <a:tailEnd/>
          </a:ln>
          <a:effectLst/>
        </p:spPr>
        <p:txBody>
          <a:bodyPr lIns="80124" tIns="40063" rIns="80124" bIns="40063"/>
          <a:lstStyle/>
          <a:p>
            <a:pPr algn="r" defTabSz="801688">
              <a:lnSpc>
                <a:spcPct val="125000"/>
              </a:lnSpc>
            </a:pPr>
            <a:r>
              <a:rPr lang="zh-CN" altLang="en-US" sz="1200" dirty="0">
                <a:latin typeface="华文细黑" pitchFamily="2" charset="-122"/>
                <a:ea typeface="华文细黑" pitchFamily="2" charset="-122"/>
              </a:rPr>
              <a:t>英文标题</a:t>
            </a:r>
            <a:r>
              <a:rPr lang="en-US" altLang="zh-CN" sz="1200" dirty="0">
                <a:latin typeface="华文细黑" pitchFamily="2" charset="-122"/>
                <a:ea typeface="华文细黑" pitchFamily="2" charset="-122"/>
              </a:rPr>
              <a:t>:20-30pt  </a:t>
            </a:r>
            <a:endParaRPr lang="zh-CN" altLang="en-US" sz="1200" dirty="0">
              <a:latin typeface="华文细黑" pitchFamily="2" charset="-122"/>
              <a:ea typeface="华文细黑" pitchFamily="2" charset="-122"/>
            </a:endParaRPr>
          </a:p>
          <a:p>
            <a:pPr algn="r" defTabSz="801688">
              <a:lnSpc>
                <a:spcPct val="125000"/>
              </a:lnSpc>
            </a:pPr>
            <a:r>
              <a:rPr lang="zh-CN" altLang="en-US" sz="1200" dirty="0">
                <a:latin typeface="华文细黑" pitchFamily="2" charset="-122"/>
                <a:ea typeface="华文细黑" pitchFamily="2" charset="-122"/>
              </a:rPr>
              <a:t>字体 </a:t>
            </a:r>
            <a:r>
              <a:rPr lang="en-US" altLang="zh-CN" sz="1200" dirty="0">
                <a:latin typeface="华文细黑" pitchFamily="2" charset="-122"/>
                <a:ea typeface="华文细黑" pitchFamily="2" charset="-122"/>
              </a:rPr>
              <a:t>:Arial</a:t>
            </a:r>
          </a:p>
          <a:p>
            <a:pPr algn="r" defTabSz="801688">
              <a:lnSpc>
                <a:spcPct val="75000"/>
              </a:lnSpc>
            </a:pPr>
            <a:endParaRPr lang="en-US" altLang="zh-CN" sz="1200" dirty="0">
              <a:latin typeface="华文细黑" pitchFamily="2" charset="-122"/>
              <a:ea typeface="华文细黑" pitchFamily="2" charset="-122"/>
            </a:endParaRPr>
          </a:p>
          <a:p>
            <a:pPr algn="r" defTabSz="801688">
              <a:lnSpc>
                <a:spcPct val="125000"/>
              </a:lnSpc>
            </a:pPr>
            <a:r>
              <a:rPr lang="zh-CN" altLang="en-US" sz="1200" dirty="0">
                <a:latin typeface="华文细黑" pitchFamily="2" charset="-122"/>
                <a:ea typeface="华文细黑" pitchFamily="2" charset="-122"/>
              </a:rPr>
              <a:t>中文标题</a:t>
            </a:r>
            <a:r>
              <a:rPr lang="en-US" altLang="zh-CN" sz="1200" dirty="0">
                <a:latin typeface="华文细黑" pitchFamily="2" charset="-122"/>
                <a:ea typeface="华文细黑" pitchFamily="2" charset="-122"/>
              </a:rPr>
              <a:t>:20-30pt</a:t>
            </a:r>
          </a:p>
          <a:p>
            <a:pPr algn="r" defTabSz="801688">
              <a:lnSpc>
                <a:spcPct val="125000"/>
              </a:lnSpc>
            </a:pPr>
            <a:r>
              <a:rPr lang="zh-CN" altLang="en-US" sz="1200" dirty="0">
                <a:latin typeface="华文细黑" pitchFamily="2" charset="-122"/>
                <a:ea typeface="华文细黑" pitchFamily="2" charset="-122"/>
              </a:rPr>
              <a:t>字体：华文细黑加粗</a:t>
            </a:r>
          </a:p>
          <a:p>
            <a:pPr algn="r" defTabSz="801688">
              <a:lnSpc>
                <a:spcPct val="125000"/>
              </a:lnSpc>
            </a:pPr>
            <a:r>
              <a:rPr lang="en-US" altLang="zh-CN" sz="1200" dirty="0">
                <a:latin typeface="华文细黑" pitchFamily="2" charset="-122"/>
                <a:ea typeface="华文细黑" pitchFamily="2" charset="-122"/>
              </a:rPr>
              <a:t> </a:t>
            </a:r>
            <a:endParaRPr lang="zh-CN" altLang="en-US" sz="1200" dirty="0">
              <a:latin typeface="华文细黑" pitchFamily="2" charset="-122"/>
              <a:ea typeface="华文细黑" pitchFamily="2" charset="-122"/>
            </a:endParaRPr>
          </a:p>
          <a:p>
            <a:pPr algn="r" defTabSz="801688">
              <a:lnSpc>
                <a:spcPct val="125000"/>
              </a:lnSpc>
            </a:pPr>
            <a:r>
              <a:rPr lang="zh-CN" altLang="en-US" sz="1200" dirty="0">
                <a:latin typeface="华文细黑" pitchFamily="2" charset="-122"/>
                <a:ea typeface="华文细黑" pitchFamily="2" charset="-122"/>
              </a:rPr>
              <a:t>首选颜色</a:t>
            </a:r>
            <a:r>
              <a:rPr lang="en-US" altLang="zh-CN" sz="1200" dirty="0">
                <a:latin typeface="华文细黑" pitchFamily="2" charset="-122"/>
                <a:ea typeface="华文细黑" pitchFamily="2" charset="-122"/>
              </a:rPr>
              <a:t>: R0G0 B0</a:t>
            </a:r>
          </a:p>
          <a:p>
            <a:pPr algn="r" defTabSz="801688">
              <a:lnSpc>
                <a:spcPct val="125000"/>
              </a:lnSpc>
            </a:pPr>
            <a:endParaRPr lang="zh-CN" altLang="en-US" sz="1200" dirty="0">
              <a:latin typeface="华文细黑" pitchFamily="2" charset="-122"/>
              <a:ea typeface="华文细黑" pitchFamily="2" charset="-122"/>
            </a:endParaRPr>
          </a:p>
          <a:p>
            <a:pPr algn="r" defTabSz="801688">
              <a:lnSpc>
                <a:spcPct val="125000"/>
              </a:lnSpc>
            </a:pPr>
            <a:r>
              <a:rPr lang="zh-CN" altLang="en-US" sz="1200" dirty="0">
                <a:latin typeface="华文细黑" pitchFamily="2" charset="-122"/>
                <a:ea typeface="华文细黑" pitchFamily="2" charset="-122"/>
              </a:rPr>
              <a:t>备选颜色</a:t>
            </a:r>
            <a:r>
              <a:rPr lang="en-US" altLang="zh-CN" sz="1200" dirty="0">
                <a:latin typeface="华文细黑" pitchFamily="2" charset="-122"/>
                <a:ea typeface="华文细黑" pitchFamily="2" charset="-122"/>
              </a:rPr>
              <a:t>: R255 G255 B255</a:t>
            </a:r>
          </a:p>
          <a:p>
            <a:pPr algn="r" defTabSz="801688">
              <a:lnSpc>
                <a:spcPct val="125000"/>
              </a:lnSpc>
            </a:pPr>
            <a:endParaRPr lang="en-US" altLang="zh-CN" sz="1200" dirty="0">
              <a:latin typeface="华文细黑" pitchFamily="2" charset="-122"/>
              <a:ea typeface="华文细黑" pitchFamily="2" charset="-122"/>
            </a:endParaRPr>
          </a:p>
          <a:p>
            <a:pPr algn="r" defTabSz="801688">
              <a:lnSpc>
                <a:spcPct val="125000"/>
              </a:lnSpc>
            </a:pPr>
            <a:endParaRPr lang="en-US" altLang="zh-CN" sz="1200" dirty="0">
              <a:latin typeface="华文细黑" pitchFamily="2" charset="-122"/>
              <a:ea typeface="华文细黑" pitchFamily="2" charset="-122"/>
            </a:endParaRPr>
          </a:p>
          <a:p>
            <a:pPr algn="r" defTabSz="801688">
              <a:lnSpc>
                <a:spcPct val="125000"/>
              </a:lnSpc>
            </a:pPr>
            <a:endParaRPr lang="zh-CN" altLang="en-US" sz="1200" dirty="0">
              <a:latin typeface="华文细黑" pitchFamily="2" charset="-122"/>
              <a:ea typeface="华文细黑" pitchFamily="2" charset="-122"/>
            </a:endParaRPr>
          </a:p>
          <a:p>
            <a:pPr algn="r" defTabSz="801688">
              <a:lnSpc>
                <a:spcPct val="125000"/>
              </a:lnSpc>
            </a:pPr>
            <a:endParaRPr lang="zh-CN" altLang="en-US" sz="1200" dirty="0">
              <a:latin typeface="华文细黑" pitchFamily="2" charset="-122"/>
              <a:ea typeface="华文细黑" pitchFamily="2" charset="-122"/>
            </a:endParaRPr>
          </a:p>
          <a:p>
            <a:pPr algn="r" defTabSz="801688">
              <a:lnSpc>
                <a:spcPct val="125000"/>
              </a:lnSpc>
            </a:pPr>
            <a:r>
              <a:rPr lang="zh-CN" altLang="en-US" sz="1200" dirty="0">
                <a:latin typeface="华文细黑" pitchFamily="2" charset="-122"/>
                <a:ea typeface="华文细黑" pitchFamily="2" charset="-122"/>
              </a:rPr>
              <a:t>英文正文</a:t>
            </a:r>
            <a:r>
              <a:rPr lang="en-US" altLang="zh-CN" sz="1200" dirty="0">
                <a:latin typeface="华文细黑" pitchFamily="2" charset="-122"/>
                <a:ea typeface="华文细黑" pitchFamily="2" charset="-122"/>
              </a:rPr>
              <a:t>:18-20pt</a:t>
            </a:r>
          </a:p>
          <a:p>
            <a:pPr algn="r" defTabSz="801688">
              <a:lnSpc>
                <a:spcPct val="125000"/>
              </a:lnSpc>
            </a:pPr>
            <a:r>
              <a:rPr lang="zh-CN" altLang="en-US" sz="1200" dirty="0">
                <a:latin typeface="华文细黑" pitchFamily="2" charset="-122"/>
                <a:ea typeface="华文细黑" pitchFamily="2" charset="-122"/>
              </a:rPr>
              <a:t>子目录 </a:t>
            </a:r>
            <a:r>
              <a:rPr lang="en-US" altLang="zh-CN" sz="1200" dirty="0">
                <a:latin typeface="华文细黑" pitchFamily="2" charset="-122"/>
                <a:ea typeface="华文细黑" pitchFamily="2" charset="-122"/>
              </a:rPr>
              <a:t>(2-3</a:t>
            </a:r>
            <a:r>
              <a:rPr lang="zh-CN" altLang="en-US" sz="1200" dirty="0">
                <a:latin typeface="华文细黑" pitchFamily="2" charset="-122"/>
                <a:ea typeface="华文细黑" pitchFamily="2" charset="-122"/>
              </a:rPr>
              <a:t>级</a:t>
            </a:r>
            <a:r>
              <a:rPr lang="en-US" altLang="zh-CN" sz="1200" dirty="0">
                <a:latin typeface="华文细黑" pitchFamily="2" charset="-122"/>
                <a:ea typeface="华文细黑" pitchFamily="2" charset="-122"/>
              </a:rPr>
              <a:t>) :16pt  </a:t>
            </a:r>
          </a:p>
          <a:p>
            <a:pPr algn="r" defTabSz="801688">
              <a:lnSpc>
                <a:spcPct val="125000"/>
              </a:lnSpc>
            </a:pPr>
            <a:r>
              <a:rPr lang="zh-CN" altLang="en-US" sz="1200" dirty="0">
                <a:latin typeface="华文细黑" pitchFamily="2" charset="-122"/>
                <a:ea typeface="华文细黑" pitchFamily="2" charset="-122"/>
              </a:rPr>
              <a:t>字体 </a:t>
            </a:r>
            <a:r>
              <a:rPr lang="en-US" altLang="zh-CN" sz="1200" dirty="0">
                <a:latin typeface="华文细黑" pitchFamily="2" charset="-122"/>
                <a:ea typeface="华文细黑" pitchFamily="2" charset="-122"/>
              </a:rPr>
              <a:t>:Arial</a:t>
            </a:r>
          </a:p>
          <a:p>
            <a:pPr algn="r" defTabSz="801688">
              <a:lnSpc>
                <a:spcPct val="125000"/>
              </a:lnSpc>
            </a:pPr>
            <a:endParaRPr lang="zh-CN" altLang="en-US" sz="1200" dirty="0">
              <a:latin typeface="华文细黑" pitchFamily="2" charset="-122"/>
              <a:ea typeface="华文细黑" pitchFamily="2" charset="-122"/>
            </a:endParaRPr>
          </a:p>
          <a:p>
            <a:pPr algn="r" defTabSz="801688">
              <a:lnSpc>
                <a:spcPct val="125000"/>
              </a:lnSpc>
            </a:pPr>
            <a:r>
              <a:rPr lang="zh-CN" altLang="en-US" sz="1200" dirty="0">
                <a:latin typeface="华文细黑" pitchFamily="2" charset="-122"/>
                <a:ea typeface="华文细黑" pitchFamily="2" charset="-122"/>
              </a:rPr>
              <a:t>中文正文</a:t>
            </a:r>
            <a:r>
              <a:rPr lang="en-US" altLang="zh-CN" sz="1200" dirty="0">
                <a:latin typeface="华文细黑" pitchFamily="2" charset="-122"/>
                <a:ea typeface="华文细黑" pitchFamily="2" charset="-122"/>
              </a:rPr>
              <a:t>:18-20pt</a:t>
            </a:r>
          </a:p>
          <a:p>
            <a:pPr algn="r" defTabSz="801688">
              <a:lnSpc>
                <a:spcPct val="125000"/>
              </a:lnSpc>
            </a:pPr>
            <a:r>
              <a:rPr lang="zh-CN" altLang="en-US" sz="1200" dirty="0">
                <a:latin typeface="华文细黑" pitchFamily="2" charset="-122"/>
                <a:ea typeface="华文细黑" pitchFamily="2" charset="-122"/>
              </a:rPr>
              <a:t>子目录</a:t>
            </a:r>
            <a:r>
              <a:rPr lang="en-US" altLang="zh-CN" sz="1200" dirty="0">
                <a:latin typeface="华文细黑" pitchFamily="2" charset="-122"/>
                <a:ea typeface="华文细黑" pitchFamily="2" charset="-122"/>
              </a:rPr>
              <a:t>(2-5</a:t>
            </a:r>
            <a:r>
              <a:rPr lang="zh-CN" altLang="en-US" sz="1200" dirty="0">
                <a:latin typeface="华文细黑" pitchFamily="2" charset="-122"/>
                <a:ea typeface="华文细黑" pitchFamily="2" charset="-122"/>
              </a:rPr>
              <a:t>级</a:t>
            </a:r>
            <a:r>
              <a:rPr lang="en-US" altLang="zh-CN" sz="1200" dirty="0">
                <a:latin typeface="华文细黑" pitchFamily="2" charset="-122"/>
                <a:ea typeface="华文细黑" pitchFamily="2" charset="-122"/>
              </a:rPr>
              <a:t>):16-20pt</a:t>
            </a:r>
          </a:p>
          <a:p>
            <a:pPr algn="r" defTabSz="801688">
              <a:lnSpc>
                <a:spcPct val="125000"/>
              </a:lnSpc>
            </a:pPr>
            <a:r>
              <a:rPr lang="zh-CN" altLang="en-US" sz="1200" dirty="0">
                <a:latin typeface="华文细黑" pitchFamily="2" charset="-122"/>
                <a:ea typeface="华文细黑" pitchFamily="2" charset="-122"/>
              </a:rPr>
              <a:t>字体</a:t>
            </a:r>
            <a:r>
              <a:rPr lang="en-US" altLang="zh-CN" sz="1200" dirty="0">
                <a:latin typeface="华文细黑" pitchFamily="2" charset="-122"/>
                <a:ea typeface="华文细黑" pitchFamily="2" charset="-122"/>
              </a:rPr>
              <a:t>:</a:t>
            </a:r>
            <a:r>
              <a:rPr lang="zh-CN" altLang="en-US" sz="1200" dirty="0">
                <a:latin typeface="华文细黑" pitchFamily="2" charset="-122"/>
                <a:ea typeface="华文细黑" pitchFamily="2" charset="-122"/>
              </a:rPr>
              <a:t>华文细黑 </a:t>
            </a:r>
          </a:p>
          <a:p>
            <a:pPr algn="r" defTabSz="801688">
              <a:lnSpc>
                <a:spcPct val="125000"/>
              </a:lnSpc>
            </a:pPr>
            <a:r>
              <a:rPr lang="en-US" altLang="zh-CN" sz="1200" dirty="0">
                <a:latin typeface="华文细黑" pitchFamily="2" charset="-122"/>
                <a:ea typeface="华文细黑" pitchFamily="2" charset="-122"/>
              </a:rPr>
              <a:t> </a:t>
            </a:r>
            <a:endParaRPr lang="zh-CN" altLang="en-US" sz="1200" dirty="0">
              <a:latin typeface="华文细黑" pitchFamily="2" charset="-122"/>
              <a:ea typeface="华文细黑" pitchFamily="2" charset="-122"/>
            </a:endParaRPr>
          </a:p>
          <a:p>
            <a:pPr algn="r" defTabSz="801688">
              <a:lnSpc>
                <a:spcPct val="125000"/>
              </a:lnSpc>
            </a:pPr>
            <a:r>
              <a:rPr lang="zh-CN" altLang="en-US" sz="1200" dirty="0">
                <a:latin typeface="华文细黑" pitchFamily="2" charset="-122"/>
                <a:ea typeface="华文细黑" pitchFamily="2" charset="-122"/>
              </a:rPr>
              <a:t>首选颜色</a:t>
            </a:r>
            <a:r>
              <a:rPr lang="en-US" altLang="zh-CN" sz="1200" dirty="0">
                <a:latin typeface="华文细黑" pitchFamily="2" charset="-122"/>
                <a:ea typeface="华文细黑" pitchFamily="2" charset="-122"/>
              </a:rPr>
              <a:t>: :R0G0 B0</a:t>
            </a:r>
          </a:p>
          <a:p>
            <a:pPr algn="r" defTabSz="801688">
              <a:lnSpc>
                <a:spcPct val="125000"/>
              </a:lnSpc>
            </a:pPr>
            <a:endParaRPr lang="zh-CN" altLang="en-US" sz="1200" dirty="0">
              <a:latin typeface="华文细黑" pitchFamily="2" charset="-122"/>
              <a:ea typeface="华文细黑" pitchFamily="2" charset="-122"/>
            </a:endParaRPr>
          </a:p>
          <a:p>
            <a:pPr algn="r" defTabSz="801688">
              <a:lnSpc>
                <a:spcPct val="125000"/>
              </a:lnSpc>
            </a:pPr>
            <a:r>
              <a:rPr lang="zh-CN" altLang="en-US" sz="1200" dirty="0">
                <a:latin typeface="华文细黑" pitchFamily="2" charset="-122"/>
                <a:ea typeface="华文细黑" pitchFamily="2" charset="-122"/>
              </a:rPr>
              <a:t>备选颜色</a:t>
            </a:r>
            <a:r>
              <a:rPr lang="en-US" altLang="zh-CN" sz="1200" dirty="0">
                <a:latin typeface="华文细黑" pitchFamily="2" charset="-122"/>
                <a:ea typeface="华文细黑" pitchFamily="2" charset="-122"/>
              </a:rPr>
              <a:t>: R234 G87 B3</a:t>
            </a:r>
          </a:p>
          <a:p>
            <a:pPr algn="r" defTabSz="801688">
              <a:lnSpc>
                <a:spcPct val="125000"/>
              </a:lnSpc>
            </a:pPr>
            <a:endParaRPr lang="zh-CN" altLang="en-US" sz="1200" dirty="0">
              <a:solidFill>
                <a:schemeClr val="tx1"/>
              </a:solidFill>
              <a:latin typeface="华文细黑" pitchFamily="2" charset="-122"/>
              <a:ea typeface="华文细黑" pitchFamily="2" charset="-122"/>
            </a:endParaRPr>
          </a:p>
        </p:txBody>
      </p:sp>
      <p:sp>
        <p:nvSpPr>
          <p:cNvPr id="28831" name="Rectangle 159"/>
          <p:cNvSpPr>
            <a:spLocks noChangeArrowheads="1"/>
          </p:cNvSpPr>
          <p:nvPr/>
        </p:nvSpPr>
        <p:spPr bwMode="auto">
          <a:xfrm>
            <a:off x="-757238" y="1484313"/>
            <a:ext cx="576263" cy="142875"/>
          </a:xfrm>
          <a:prstGeom prst="rect">
            <a:avLst/>
          </a:prstGeom>
          <a:solidFill>
            <a:schemeClr val="tx1"/>
          </a:solidFill>
          <a:ln w="9525" algn="ctr">
            <a:noFill/>
            <a:miter lim="800000"/>
            <a:headEnd/>
            <a:tailEnd/>
          </a:ln>
          <a:effectLst/>
        </p:spPr>
        <p:txBody>
          <a:bodyPr wrap="none" lIns="79200" tIns="39600" rIns="79200" bIns="39600" anchor="ctr">
            <a:spAutoFit/>
          </a:bodyPr>
          <a:lstStyle/>
          <a:p>
            <a:endParaRPr lang="zh-CN" altLang="en-US"/>
          </a:p>
        </p:txBody>
      </p:sp>
      <p:sp>
        <p:nvSpPr>
          <p:cNvPr id="28901" name="Rectangle 229"/>
          <p:cNvSpPr>
            <a:spLocks noChangeArrowheads="1"/>
          </p:cNvSpPr>
          <p:nvPr/>
        </p:nvSpPr>
        <p:spPr bwMode="auto">
          <a:xfrm>
            <a:off x="-757238" y="1990725"/>
            <a:ext cx="576263" cy="142875"/>
          </a:xfrm>
          <a:prstGeom prst="rect">
            <a:avLst/>
          </a:prstGeom>
          <a:solidFill>
            <a:schemeClr val="bg1"/>
          </a:solidFill>
          <a:ln w="9525" algn="ctr">
            <a:noFill/>
            <a:miter lim="800000"/>
            <a:headEnd/>
            <a:tailEnd/>
          </a:ln>
          <a:effectLst/>
        </p:spPr>
        <p:txBody>
          <a:bodyPr wrap="none" lIns="79200" tIns="39600" rIns="79200" bIns="39600" anchor="ctr">
            <a:spAutoFit/>
          </a:bodyPr>
          <a:lstStyle/>
          <a:p>
            <a:endParaRPr lang="zh-CN" altLang="en-US"/>
          </a:p>
        </p:txBody>
      </p:sp>
      <p:sp>
        <p:nvSpPr>
          <p:cNvPr id="28904" name="Rectangle 232"/>
          <p:cNvSpPr>
            <a:spLocks noChangeArrowheads="1"/>
          </p:cNvSpPr>
          <p:nvPr/>
        </p:nvSpPr>
        <p:spPr bwMode="auto">
          <a:xfrm>
            <a:off x="-757238" y="4941888"/>
            <a:ext cx="576263" cy="142875"/>
          </a:xfrm>
          <a:prstGeom prst="rect">
            <a:avLst/>
          </a:prstGeom>
          <a:solidFill>
            <a:schemeClr val="tx1"/>
          </a:solidFill>
          <a:ln w="9525" algn="ctr">
            <a:noFill/>
            <a:miter lim="800000"/>
            <a:headEnd/>
            <a:tailEnd/>
          </a:ln>
          <a:effectLst/>
        </p:spPr>
        <p:txBody>
          <a:bodyPr wrap="none" lIns="79200" tIns="39600" rIns="79200" bIns="39600" anchor="ctr">
            <a:spAutoFit/>
          </a:bodyPr>
          <a:lstStyle/>
          <a:p>
            <a:endParaRPr lang="zh-CN" altLang="en-US"/>
          </a:p>
        </p:txBody>
      </p:sp>
      <p:sp>
        <p:nvSpPr>
          <p:cNvPr id="28905" name="Rectangle 233"/>
          <p:cNvSpPr>
            <a:spLocks noChangeArrowheads="1"/>
          </p:cNvSpPr>
          <p:nvPr/>
        </p:nvSpPr>
        <p:spPr bwMode="auto">
          <a:xfrm>
            <a:off x="-757238" y="5445125"/>
            <a:ext cx="576263" cy="142875"/>
          </a:xfrm>
          <a:prstGeom prst="rect">
            <a:avLst/>
          </a:prstGeom>
          <a:solidFill>
            <a:srgbClr val="EA5703"/>
          </a:solidFill>
          <a:ln w="9525" algn="ctr">
            <a:noFill/>
            <a:miter lim="800000"/>
            <a:headEnd/>
            <a:tailEnd/>
          </a:ln>
          <a:effectLst/>
        </p:spPr>
        <p:txBody>
          <a:bodyPr wrap="none" lIns="79200" tIns="39600" rIns="79200" bIns="39600" anchor="ctr">
            <a:spAutoFit/>
          </a:bodyPr>
          <a:lstStyle/>
          <a:p>
            <a:endParaRPr lang="zh-CN" altLang="en-US"/>
          </a:p>
        </p:txBody>
      </p:sp>
      <p:sp>
        <p:nvSpPr>
          <p:cNvPr id="28907" name="Line 235"/>
          <p:cNvSpPr>
            <a:spLocks noChangeShapeType="1"/>
          </p:cNvSpPr>
          <p:nvPr/>
        </p:nvSpPr>
        <p:spPr bwMode="auto">
          <a:xfrm flipH="1">
            <a:off x="-2124075" y="2349500"/>
            <a:ext cx="1943100" cy="0"/>
          </a:xfrm>
          <a:prstGeom prst="line">
            <a:avLst/>
          </a:prstGeom>
          <a:noFill/>
          <a:ln w="9525">
            <a:solidFill>
              <a:schemeClr val="bg1"/>
            </a:solidFill>
            <a:round/>
            <a:headEnd/>
            <a:tailEnd/>
          </a:ln>
          <a:effectLst/>
        </p:spPr>
        <p:txBody>
          <a:bodyPr lIns="79200" tIns="39600" rIns="79200" bIns="39600">
            <a:spAutoFit/>
          </a:bodyPr>
          <a:lstStyle/>
          <a:p>
            <a:endParaRPr lang="zh-CN" altLang="en-US"/>
          </a:p>
        </p:txBody>
      </p:sp>
      <p:sp>
        <p:nvSpPr>
          <p:cNvPr id="28915" name="Rectangle 243"/>
          <p:cNvSpPr>
            <a:spLocks noGrp="1" noChangeArrowheads="1"/>
          </p:cNvSpPr>
          <p:nvPr>
            <p:ph type="title"/>
          </p:nvPr>
        </p:nvSpPr>
        <p:spPr bwMode="auto">
          <a:xfrm>
            <a:off x="550863" y="188913"/>
            <a:ext cx="5605462" cy="6477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28916" name="Rectangle 244"/>
          <p:cNvSpPr>
            <a:spLocks noGrp="1" noChangeArrowheads="1"/>
          </p:cNvSpPr>
          <p:nvPr>
            <p:ph type="body" idx="1"/>
          </p:nvPr>
        </p:nvSpPr>
        <p:spPr bwMode="auto">
          <a:xfrm>
            <a:off x="539750" y="1196975"/>
            <a:ext cx="8389968" cy="516098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28917" name="Rectangle 245"/>
          <p:cNvSpPr>
            <a:spLocks noGrp="1" noChangeArrowheads="1"/>
          </p:cNvSpPr>
          <p:nvPr>
            <p:ph type="ftr" sz="quarter" idx="3"/>
          </p:nvPr>
        </p:nvSpPr>
        <p:spPr bwMode="auto">
          <a:xfrm>
            <a:off x="323850" y="6408738"/>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rgbClr val="EA5703"/>
                </a:solidFill>
                <a:latin typeface="+mn-lt"/>
                <a:ea typeface="华文细黑" pitchFamily="2" charset="-122"/>
              </a:defRPr>
            </a:lvl1pPr>
          </a:lstStyle>
          <a:p>
            <a:r>
              <a:rPr lang="en-US" altLang="zh-CN" dirty="0" smtClean="0"/>
              <a:t>www.founderinternational.com</a:t>
            </a:r>
            <a:endParaRPr lang="en-US" altLang="zh-CN" dirty="0"/>
          </a:p>
        </p:txBody>
      </p:sp>
      <p:sp>
        <p:nvSpPr>
          <p:cNvPr id="28919" name="Rectangle 247"/>
          <p:cNvSpPr>
            <a:spLocks noGrp="1" noChangeArrowheads="1"/>
          </p:cNvSpPr>
          <p:nvPr>
            <p:ph type="sldNum" sz="quarter" idx="4"/>
          </p:nvPr>
        </p:nvSpPr>
        <p:spPr bwMode="auto">
          <a:xfrm>
            <a:off x="7777163" y="6421438"/>
            <a:ext cx="1116012"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solidFill>
                  <a:schemeClr val="tx1"/>
                </a:solidFill>
                <a:latin typeface="+mn-lt"/>
                <a:ea typeface="宋体" pitchFamily="2" charset="-122"/>
              </a:defRPr>
            </a:lvl1pPr>
          </a:lstStyle>
          <a:p>
            <a:r>
              <a:rPr lang="en-US" altLang="zh-CN" dirty="0" smtClean="0">
                <a:ea typeface="华文细黑" pitchFamily="2" charset="-122"/>
              </a:rPr>
              <a:t>Page</a:t>
            </a:r>
            <a:fld id="{7D53C0B6-DBAC-4010-BC9F-FF9D4C4C2D0E}" type="slidenum">
              <a:rPr lang="en-US" altLang="zh-CN" smtClean="0">
                <a:ea typeface="华文细黑" pitchFamily="2" charset="-122"/>
              </a:rPr>
              <a:pPr/>
              <a:t>‹#›</a:t>
            </a:fld>
            <a:endParaRPr lang="en-US" altLang="zh-CN" dirty="0">
              <a:ea typeface="华文细黑" pitchFamily="2" charset="-122"/>
            </a:endParaRPr>
          </a:p>
        </p:txBody>
      </p:sp>
    </p:spTree>
  </p:cSld>
  <p:clrMap bg1="lt1" tx1="dk1" bg2="lt2" tx2="dk2" accent1="accent1" accent2="accent2" accent3="accent3" accent4="accent4" accent5="accent5" accent6="accent6" hlink="hlink" folHlink="folHlink"/>
  <p:sldLayoutIdLst>
    <p:sldLayoutId id="2147483650" r:id="rId1"/>
    <p:sldLayoutId id="2147483655" r:id="rId2"/>
    <p:sldLayoutId id="2147483657" r:id="rId3"/>
  </p:sldLayoutIdLst>
  <p:transition advClick="0">
    <p:randomBar dir="vert"/>
  </p:transition>
  <p:hf hdr="0" dt="0"/>
  <p:txStyles>
    <p:titleStyle>
      <a:lvl1pPr algn="l" defTabSz="801688" rtl="0" eaLnBrk="1" fontAlgn="base" hangingPunct="1">
        <a:spcBef>
          <a:spcPct val="0"/>
        </a:spcBef>
        <a:spcAft>
          <a:spcPct val="0"/>
        </a:spcAft>
        <a:defRPr sz="2800" b="1">
          <a:solidFill>
            <a:schemeClr val="tx1"/>
          </a:solidFill>
          <a:effectLst>
            <a:outerShdw blurRad="38100" dist="38100" dir="2700000" algn="tl">
              <a:srgbClr val="000000">
                <a:alpha val="43137"/>
              </a:srgbClr>
            </a:outerShdw>
          </a:effectLst>
          <a:latin typeface="+mj-lt"/>
          <a:ea typeface="+mj-ea"/>
          <a:cs typeface="+mj-cs"/>
        </a:defRPr>
      </a:lvl1pPr>
      <a:lvl2pPr algn="l" defTabSz="801688" rtl="0" eaLnBrk="1" fontAlgn="base" hangingPunct="1">
        <a:spcBef>
          <a:spcPct val="0"/>
        </a:spcBef>
        <a:spcAft>
          <a:spcPct val="0"/>
        </a:spcAft>
        <a:defRPr sz="2400" b="1">
          <a:solidFill>
            <a:schemeClr val="tx1"/>
          </a:solidFill>
          <a:latin typeface="FrutigerNext LT Medium" pitchFamily="34" charset="0"/>
          <a:ea typeface="华文细黑" pitchFamily="2" charset="-122"/>
        </a:defRPr>
      </a:lvl2pPr>
      <a:lvl3pPr algn="l" defTabSz="801688" rtl="0" eaLnBrk="1" fontAlgn="base" hangingPunct="1">
        <a:spcBef>
          <a:spcPct val="0"/>
        </a:spcBef>
        <a:spcAft>
          <a:spcPct val="0"/>
        </a:spcAft>
        <a:defRPr sz="2400" b="1">
          <a:solidFill>
            <a:schemeClr val="tx1"/>
          </a:solidFill>
          <a:latin typeface="FrutigerNext LT Medium" pitchFamily="34" charset="0"/>
          <a:ea typeface="华文细黑" pitchFamily="2" charset="-122"/>
        </a:defRPr>
      </a:lvl3pPr>
      <a:lvl4pPr algn="l" defTabSz="801688" rtl="0" eaLnBrk="1" fontAlgn="base" hangingPunct="1">
        <a:spcBef>
          <a:spcPct val="0"/>
        </a:spcBef>
        <a:spcAft>
          <a:spcPct val="0"/>
        </a:spcAft>
        <a:defRPr sz="2400" b="1">
          <a:solidFill>
            <a:schemeClr val="tx1"/>
          </a:solidFill>
          <a:latin typeface="FrutigerNext LT Medium" pitchFamily="34" charset="0"/>
          <a:ea typeface="华文细黑" pitchFamily="2" charset="-122"/>
        </a:defRPr>
      </a:lvl4pPr>
      <a:lvl5pPr algn="l" defTabSz="801688" rtl="0" eaLnBrk="1" fontAlgn="base" hangingPunct="1">
        <a:spcBef>
          <a:spcPct val="0"/>
        </a:spcBef>
        <a:spcAft>
          <a:spcPct val="0"/>
        </a:spcAft>
        <a:defRPr sz="2400" b="1">
          <a:solidFill>
            <a:schemeClr val="tx1"/>
          </a:solidFill>
          <a:latin typeface="FrutigerNext LT Medium" pitchFamily="34" charset="0"/>
          <a:ea typeface="华文细黑" pitchFamily="2" charset="-122"/>
        </a:defRPr>
      </a:lvl5pPr>
      <a:lvl6pPr marL="457200" algn="l" defTabSz="801688" rtl="0" eaLnBrk="1" fontAlgn="base" hangingPunct="1">
        <a:spcBef>
          <a:spcPct val="0"/>
        </a:spcBef>
        <a:spcAft>
          <a:spcPct val="0"/>
        </a:spcAft>
        <a:defRPr sz="2400" b="1">
          <a:solidFill>
            <a:schemeClr val="tx1"/>
          </a:solidFill>
          <a:latin typeface="FrutigerNext LT Medium" pitchFamily="34" charset="0"/>
          <a:ea typeface="华文细黑" pitchFamily="2" charset="-122"/>
        </a:defRPr>
      </a:lvl6pPr>
      <a:lvl7pPr marL="914400" algn="l" defTabSz="801688" rtl="0" eaLnBrk="1" fontAlgn="base" hangingPunct="1">
        <a:spcBef>
          <a:spcPct val="0"/>
        </a:spcBef>
        <a:spcAft>
          <a:spcPct val="0"/>
        </a:spcAft>
        <a:defRPr sz="2400" b="1">
          <a:solidFill>
            <a:schemeClr val="tx1"/>
          </a:solidFill>
          <a:latin typeface="FrutigerNext LT Medium" pitchFamily="34" charset="0"/>
          <a:ea typeface="华文细黑" pitchFamily="2" charset="-122"/>
        </a:defRPr>
      </a:lvl7pPr>
      <a:lvl8pPr marL="1371600" algn="l" defTabSz="801688" rtl="0" eaLnBrk="1" fontAlgn="base" hangingPunct="1">
        <a:spcBef>
          <a:spcPct val="0"/>
        </a:spcBef>
        <a:spcAft>
          <a:spcPct val="0"/>
        </a:spcAft>
        <a:defRPr sz="2400" b="1">
          <a:solidFill>
            <a:schemeClr val="tx1"/>
          </a:solidFill>
          <a:latin typeface="FrutigerNext LT Medium" pitchFamily="34" charset="0"/>
          <a:ea typeface="华文细黑" pitchFamily="2" charset="-122"/>
        </a:defRPr>
      </a:lvl8pPr>
      <a:lvl9pPr marL="1828800" algn="l" defTabSz="801688" rtl="0" eaLnBrk="1" fontAlgn="base" hangingPunct="1">
        <a:spcBef>
          <a:spcPct val="0"/>
        </a:spcBef>
        <a:spcAft>
          <a:spcPct val="0"/>
        </a:spcAft>
        <a:defRPr sz="2400" b="1">
          <a:solidFill>
            <a:schemeClr val="tx1"/>
          </a:solidFill>
          <a:latin typeface="FrutigerNext LT Medium" pitchFamily="34" charset="0"/>
          <a:ea typeface="华文细黑" pitchFamily="2" charset="-122"/>
        </a:defRPr>
      </a:lvl9pPr>
    </p:titleStyle>
    <p:bodyStyle>
      <a:lvl1pPr marL="300038" indent="-300038" algn="l" defTabSz="801688" rtl="0" eaLnBrk="1" fontAlgn="base" hangingPunct="1">
        <a:lnSpc>
          <a:spcPct val="140000"/>
        </a:lnSpc>
        <a:spcBef>
          <a:spcPct val="0"/>
        </a:spcBef>
        <a:spcAft>
          <a:spcPct val="0"/>
        </a:spcAft>
        <a:buNone/>
        <a:defRPr sz="2000" b="1">
          <a:solidFill>
            <a:schemeClr val="tx1"/>
          </a:solidFill>
          <a:latin typeface="+mn-lt"/>
          <a:ea typeface="+mn-ea"/>
          <a:cs typeface="+mn-cs"/>
        </a:defRPr>
      </a:lvl1pPr>
      <a:lvl2pPr marL="652463" indent="-250825" algn="l" defTabSz="801688" rtl="0" eaLnBrk="1" fontAlgn="base" hangingPunct="1">
        <a:lnSpc>
          <a:spcPct val="140000"/>
        </a:lnSpc>
        <a:spcBef>
          <a:spcPct val="0"/>
        </a:spcBef>
        <a:spcAft>
          <a:spcPct val="0"/>
        </a:spcAft>
        <a:buSzPct val="50000"/>
        <a:buFont typeface="Wingdings" pitchFamily="2" charset="2"/>
        <a:buChar char="p"/>
        <a:defRPr sz="1800">
          <a:solidFill>
            <a:schemeClr val="tx1"/>
          </a:solidFill>
          <a:latin typeface="+mn-lt"/>
          <a:ea typeface="+mn-ea"/>
        </a:defRPr>
      </a:lvl2pPr>
      <a:lvl3pPr marL="1003300" indent="-201613" algn="l" defTabSz="801688" rtl="0" eaLnBrk="1" fontAlgn="base" hangingPunct="1">
        <a:lnSpc>
          <a:spcPct val="140000"/>
        </a:lnSpc>
        <a:spcBef>
          <a:spcPct val="0"/>
        </a:spcBef>
        <a:spcAft>
          <a:spcPct val="0"/>
        </a:spcAft>
        <a:buSzPct val="50000"/>
        <a:buFont typeface="Wingdings" pitchFamily="2" charset="2"/>
        <a:buChar char="n"/>
        <a:defRPr sz="1600">
          <a:solidFill>
            <a:schemeClr val="tx1"/>
          </a:solidFill>
          <a:latin typeface="+mn-lt"/>
          <a:ea typeface="+mn-ea"/>
        </a:defRPr>
      </a:lvl3pPr>
      <a:lvl4pPr marL="1401763" indent="-200025" algn="l" defTabSz="801688" rtl="0" eaLnBrk="1" fontAlgn="base" hangingPunct="1">
        <a:lnSpc>
          <a:spcPct val="140000"/>
        </a:lnSpc>
        <a:spcBef>
          <a:spcPct val="0"/>
        </a:spcBef>
        <a:spcAft>
          <a:spcPct val="0"/>
        </a:spcAft>
        <a:buFont typeface="Arial" charset="0"/>
        <a:buChar char="–"/>
        <a:defRPr sz="2000">
          <a:solidFill>
            <a:schemeClr val="tx1"/>
          </a:solidFill>
          <a:latin typeface="+mn-lt"/>
          <a:ea typeface="+mn-ea"/>
        </a:defRPr>
      </a:lvl4pPr>
      <a:lvl5pPr marL="1803400" indent="-201613" algn="l" defTabSz="801688" rtl="0" eaLnBrk="1" fontAlgn="base" hangingPunct="1">
        <a:lnSpc>
          <a:spcPct val="140000"/>
        </a:lnSpc>
        <a:spcBef>
          <a:spcPct val="0"/>
        </a:spcBef>
        <a:spcAft>
          <a:spcPct val="0"/>
        </a:spcAft>
        <a:buFont typeface="Arial" charset="0"/>
        <a:buChar char="~"/>
        <a:defRPr>
          <a:solidFill>
            <a:schemeClr val="tx1"/>
          </a:solidFill>
          <a:latin typeface="+mn-lt"/>
          <a:ea typeface="+mn-ea"/>
        </a:defRPr>
      </a:lvl5pPr>
      <a:lvl6pPr marL="2260600" indent="-201613" algn="l" defTabSz="801688" rtl="0" eaLnBrk="1" fontAlgn="base" hangingPunct="1">
        <a:lnSpc>
          <a:spcPct val="140000"/>
        </a:lnSpc>
        <a:spcBef>
          <a:spcPct val="0"/>
        </a:spcBef>
        <a:spcAft>
          <a:spcPct val="0"/>
        </a:spcAft>
        <a:buFont typeface="Arial" charset="0"/>
        <a:buChar char="~"/>
        <a:defRPr>
          <a:solidFill>
            <a:schemeClr val="tx1"/>
          </a:solidFill>
          <a:latin typeface="+mn-lt"/>
          <a:ea typeface="+mn-ea"/>
        </a:defRPr>
      </a:lvl6pPr>
      <a:lvl7pPr marL="2717800" indent="-201613" algn="l" defTabSz="801688" rtl="0" eaLnBrk="1" fontAlgn="base" hangingPunct="1">
        <a:lnSpc>
          <a:spcPct val="140000"/>
        </a:lnSpc>
        <a:spcBef>
          <a:spcPct val="0"/>
        </a:spcBef>
        <a:spcAft>
          <a:spcPct val="0"/>
        </a:spcAft>
        <a:buFont typeface="Arial" charset="0"/>
        <a:buChar char="~"/>
        <a:defRPr>
          <a:solidFill>
            <a:schemeClr val="tx1"/>
          </a:solidFill>
          <a:latin typeface="+mn-lt"/>
          <a:ea typeface="+mn-ea"/>
        </a:defRPr>
      </a:lvl7pPr>
      <a:lvl8pPr marL="3175000" indent="-201613" algn="l" defTabSz="801688" rtl="0" eaLnBrk="1" fontAlgn="base" hangingPunct="1">
        <a:lnSpc>
          <a:spcPct val="140000"/>
        </a:lnSpc>
        <a:spcBef>
          <a:spcPct val="0"/>
        </a:spcBef>
        <a:spcAft>
          <a:spcPct val="0"/>
        </a:spcAft>
        <a:buFont typeface="Arial" charset="0"/>
        <a:buChar char="~"/>
        <a:defRPr>
          <a:solidFill>
            <a:schemeClr val="tx1"/>
          </a:solidFill>
          <a:latin typeface="+mn-lt"/>
          <a:ea typeface="+mn-ea"/>
        </a:defRPr>
      </a:lvl8pPr>
      <a:lvl9pPr marL="3632200" indent="-201613" algn="l" defTabSz="801688" rtl="0" eaLnBrk="1" fontAlgn="base" hangingPunct="1">
        <a:lnSpc>
          <a:spcPct val="140000"/>
        </a:lnSpc>
        <a:spcBef>
          <a:spcPct val="0"/>
        </a:spcBef>
        <a:spcAft>
          <a:spcPct val="0"/>
        </a:spcAft>
        <a:buFont typeface="Arial"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3510" name="Picture 22" descr="3"/>
          <p:cNvPicPr>
            <a:picLocks noChangeAspect="1" noChangeArrowheads="1"/>
          </p:cNvPicPr>
          <p:nvPr/>
        </p:nvPicPr>
        <p:blipFill>
          <a:blip r:embed="rId4" cstate="screen"/>
          <a:srcRect/>
          <a:stretch>
            <a:fillRect/>
          </a:stretch>
        </p:blipFill>
        <p:spPr bwMode="auto">
          <a:xfrm>
            <a:off x="0" y="0"/>
            <a:ext cx="9144000" cy="6856413"/>
          </a:xfrm>
          <a:prstGeom prst="rect">
            <a:avLst/>
          </a:prstGeom>
          <a:noFill/>
        </p:spPr>
      </p:pic>
      <p:sp>
        <p:nvSpPr>
          <p:cNvPr id="63505" name="Rectangle 17"/>
          <p:cNvSpPr>
            <a:spLocks noChangeArrowheads="1"/>
          </p:cNvSpPr>
          <p:nvPr/>
        </p:nvSpPr>
        <p:spPr bwMode="auto">
          <a:xfrm>
            <a:off x="-2341563" y="138113"/>
            <a:ext cx="2233613" cy="6170612"/>
          </a:xfrm>
          <a:prstGeom prst="rect">
            <a:avLst/>
          </a:prstGeom>
          <a:noFill/>
          <a:ln w="9525">
            <a:noFill/>
            <a:miter lim="800000"/>
            <a:headEnd/>
            <a:tailEnd/>
          </a:ln>
          <a:effectLst/>
        </p:spPr>
        <p:txBody>
          <a:bodyPr lIns="80124" tIns="40063" rIns="80124" bIns="40063"/>
          <a:lstStyle/>
          <a:p>
            <a:pPr marL="300038" indent="-300038" algn="r" defTabSz="801688">
              <a:lnSpc>
                <a:spcPct val="125000"/>
              </a:lnSpc>
              <a:spcBef>
                <a:spcPct val="20000"/>
              </a:spcBef>
            </a:pPr>
            <a:r>
              <a:rPr lang="zh-CN" altLang="en-US" sz="1200" b="1" dirty="0">
                <a:latin typeface="华文细黑" pitchFamily="2" charset="-122"/>
                <a:ea typeface="华文细黑" pitchFamily="2" charset="-122"/>
              </a:rPr>
              <a:t>英文标题</a:t>
            </a:r>
            <a:r>
              <a:rPr lang="en-US" altLang="zh-CN" sz="1200" b="1" dirty="0">
                <a:latin typeface="华文细黑" pitchFamily="2" charset="-122"/>
                <a:ea typeface="华文细黑" pitchFamily="2" charset="-122"/>
              </a:rPr>
              <a:t>:48-60pt  </a:t>
            </a:r>
            <a:endParaRPr lang="zh-CN" altLang="en-US" sz="1200" b="1" dirty="0">
              <a:latin typeface="华文细黑" pitchFamily="2" charset="-122"/>
              <a:ea typeface="华文细黑" pitchFamily="2" charset="-122"/>
            </a:endParaRPr>
          </a:p>
          <a:p>
            <a:pPr marL="300038" indent="-300038" algn="r" defTabSz="801688">
              <a:lnSpc>
                <a:spcPct val="125000"/>
              </a:lnSpc>
              <a:spcBef>
                <a:spcPct val="20000"/>
              </a:spcBef>
            </a:pPr>
            <a:r>
              <a:rPr lang="zh-CN" altLang="en-US" sz="1200" b="1" dirty="0">
                <a:latin typeface="华文细黑" pitchFamily="2" charset="-122"/>
                <a:ea typeface="华文细黑" pitchFamily="2" charset="-122"/>
              </a:rPr>
              <a:t>字体 </a:t>
            </a:r>
            <a:r>
              <a:rPr lang="en-US" altLang="zh-CN" sz="1200" b="1" dirty="0">
                <a:latin typeface="华文细黑" pitchFamily="2" charset="-122"/>
                <a:ea typeface="华文细黑" pitchFamily="2" charset="-122"/>
              </a:rPr>
              <a:t>:Arial</a:t>
            </a:r>
          </a:p>
          <a:p>
            <a:pPr marL="300038" indent="-300038" algn="r" defTabSz="801688">
              <a:lnSpc>
                <a:spcPct val="125000"/>
              </a:lnSpc>
              <a:spcBef>
                <a:spcPct val="20000"/>
              </a:spcBef>
            </a:pPr>
            <a:r>
              <a:rPr lang="zh-CN" altLang="en-US" sz="1200" b="1" dirty="0">
                <a:latin typeface="华文细黑" pitchFamily="2" charset="-122"/>
                <a:ea typeface="华文细黑" pitchFamily="2" charset="-122"/>
              </a:rPr>
              <a:t>中文标题</a:t>
            </a:r>
            <a:r>
              <a:rPr lang="en-US" altLang="zh-CN" sz="1200" b="1" dirty="0">
                <a:latin typeface="华文细黑" pitchFamily="2" charset="-122"/>
                <a:ea typeface="华文细黑" pitchFamily="2" charset="-122"/>
              </a:rPr>
              <a:t>:48-60pt</a:t>
            </a:r>
          </a:p>
          <a:p>
            <a:pPr marL="300038" indent="-300038" algn="r" defTabSz="801688">
              <a:lnSpc>
                <a:spcPct val="125000"/>
              </a:lnSpc>
              <a:spcBef>
                <a:spcPct val="20000"/>
              </a:spcBef>
            </a:pPr>
            <a:r>
              <a:rPr lang="zh-CN" altLang="en-US" sz="1200" b="1" dirty="0">
                <a:latin typeface="华文细黑" pitchFamily="2" charset="-122"/>
                <a:ea typeface="华文细黑" pitchFamily="2" charset="-122"/>
              </a:rPr>
              <a:t>字体：华文细黑</a:t>
            </a:r>
            <a:r>
              <a:rPr lang="en-US" altLang="zh-CN" sz="1200" b="1" dirty="0">
                <a:latin typeface="华文细黑" pitchFamily="2" charset="-122"/>
                <a:ea typeface="华文细黑" pitchFamily="2" charset="-122"/>
              </a:rPr>
              <a:t> </a:t>
            </a:r>
            <a:endParaRPr lang="zh-CN" altLang="en-US" sz="1200" b="1" dirty="0">
              <a:latin typeface="华文细黑" pitchFamily="2" charset="-122"/>
              <a:ea typeface="华文细黑" pitchFamily="2" charset="-122"/>
            </a:endParaRPr>
          </a:p>
          <a:p>
            <a:pPr marL="300038" indent="-300038" algn="r" defTabSz="801688">
              <a:lnSpc>
                <a:spcPct val="125000"/>
              </a:lnSpc>
              <a:spcBef>
                <a:spcPct val="20000"/>
              </a:spcBef>
            </a:pPr>
            <a:r>
              <a:rPr lang="zh-CN" altLang="en-US" sz="1200" b="1" dirty="0">
                <a:latin typeface="华文细黑" pitchFamily="2" charset="-122"/>
                <a:ea typeface="华文细黑" pitchFamily="2" charset="-122"/>
              </a:rPr>
              <a:t>首选颜色</a:t>
            </a:r>
            <a:r>
              <a:rPr lang="en-US" altLang="zh-CN" sz="1200" b="1" dirty="0">
                <a:latin typeface="华文细黑" pitchFamily="2" charset="-122"/>
                <a:ea typeface="华文细黑" pitchFamily="2" charset="-122"/>
              </a:rPr>
              <a:t>: R255 G255 B255</a:t>
            </a:r>
          </a:p>
          <a:p>
            <a:pPr marL="300038" indent="-300038" algn="r" defTabSz="801688">
              <a:lnSpc>
                <a:spcPct val="125000"/>
              </a:lnSpc>
              <a:spcBef>
                <a:spcPct val="20000"/>
              </a:spcBef>
            </a:pPr>
            <a:endParaRPr lang="en-US" altLang="zh-CN" sz="1200" b="1" dirty="0">
              <a:latin typeface="华文细黑" pitchFamily="2" charset="-122"/>
              <a:ea typeface="华文细黑" pitchFamily="2" charset="-122"/>
            </a:endParaRPr>
          </a:p>
          <a:p>
            <a:pPr marL="300038" indent="-300038" algn="r" defTabSz="801688">
              <a:lnSpc>
                <a:spcPct val="125000"/>
              </a:lnSpc>
              <a:spcBef>
                <a:spcPct val="20000"/>
              </a:spcBef>
            </a:pPr>
            <a:endParaRPr lang="zh-CN" altLang="en-US" sz="1200" b="1" dirty="0">
              <a:latin typeface="华文细黑" pitchFamily="2" charset="-122"/>
              <a:ea typeface="华文细黑" pitchFamily="2" charset="-122"/>
            </a:endParaRPr>
          </a:p>
          <a:p>
            <a:pPr marL="300038" indent="-300038" algn="r" defTabSz="801688">
              <a:lnSpc>
                <a:spcPct val="125000"/>
              </a:lnSpc>
              <a:spcBef>
                <a:spcPct val="20000"/>
              </a:spcBef>
            </a:pPr>
            <a:endParaRPr lang="zh-CN" altLang="en-US" sz="1200" b="1" dirty="0">
              <a:latin typeface="华文细黑" pitchFamily="2" charset="-122"/>
              <a:ea typeface="华文细黑" pitchFamily="2" charset="-122"/>
            </a:endParaRPr>
          </a:p>
          <a:p>
            <a:pPr marL="300038" indent="-300038" algn="r" defTabSz="801688">
              <a:lnSpc>
                <a:spcPct val="125000"/>
              </a:lnSpc>
              <a:spcBef>
                <a:spcPct val="20000"/>
              </a:spcBef>
            </a:pPr>
            <a:r>
              <a:rPr lang="zh-CN" altLang="en-US" sz="1200" b="1" dirty="0">
                <a:latin typeface="华文细黑" pitchFamily="2" charset="-122"/>
                <a:ea typeface="华文细黑" pitchFamily="2" charset="-122"/>
              </a:rPr>
              <a:t>英文联系文字</a:t>
            </a:r>
            <a:r>
              <a:rPr lang="en-US" altLang="zh-CN" sz="1200" b="1" dirty="0">
                <a:latin typeface="华文细黑" pitchFamily="2" charset="-122"/>
                <a:ea typeface="华文细黑" pitchFamily="2" charset="-122"/>
              </a:rPr>
              <a:t>:9-12pt</a:t>
            </a:r>
          </a:p>
          <a:p>
            <a:pPr marL="300038" indent="-300038" algn="r" defTabSz="801688">
              <a:lnSpc>
                <a:spcPct val="125000"/>
              </a:lnSpc>
              <a:spcBef>
                <a:spcPct val="20000"/>
              </a:spcBef>
            </a:pPr>
            <a:r>
              <a:rPr lang="zh-CN" altLang="en-US" sz="1200" b="1" dirty="0">
                <a:latin typeface="华文细黑" pitchFamily="2" charset="-122"/>
                <a:ea typeface="华文细黑" pitchFamily="2" charset="-122"/>
              </a:rPr>
              <a:t>字体 </a:t>
            </a:r>
            <a:r>
              <a:rPr lang="en-US" altLang="zh-CN" sz="1200" b="1" dirty="0">
                <a:latin typeface="华文细黑" pitchFamily="2" charset="-122"/>
                <a:ea typeface="华文细黑" pitchFamily="2" charset="-122"/>
              </a:rPr>
              <a:t>:Arial</a:t>
            </a:r>
            <a:endParaRPr lang="zh-CN" altLang="en-US" sz="1200" b="1" dirty="0">
              <a:latin typeface="华文细黑" pitchFamily="2" charset="-122"/>
              <a:ea typeface="华文细黑" pitchFamily="2" charset="-122"/>
            </a:endParaRPr>
          </a:p>
          <a:p>
            <a:pPr marL="300038" indent="-300038" algn="r" defTabSz="801688">
              <a:lnSpc>
                <a:spcPct val="125000"/>
              </a:lnSpc>
              <a:spcBef>
                <a:spcPct val="20000"/>
              </a:spcBef>
            </a:pPr>
            <a:r>
              <a:rPr lang="zh-CN" altLang="en-US" sz="1200" b="1" dirty="0">
                <a:latin typeface="华文细黑" pitchFamily="2" charset="-122"/>
                <a:ea typeface="华文细黑" pitchFamily="2" charset="-122"/>
              </a:rPr>
              <a:t>中文联系文字</a:t>
            </a:r>
            <a:r>
              <a:rPr lang="en-US" altLang="zh-CN" sz="1200" b="1" dirty="0">
                <a:latin typeface="华文细黑" pitchFamily="2" charset="-122"/>
                <a:ea typeface="华文细黑" pitchFamily="2" charset="-122"/>
              </a:rPr>
              <a:t>:10-12pt</a:t>
            </a:r>
          </a:p>
          <a:p>
            <a:pPr marL="300038" indent="-300038" algn="r" defTabSz="801688">
              <a:lnSpc>
                <a:spcPct val="125000"/>
              </a:lnSpc>
              <a:spcBef>
                <a:spcPct val="20000"/>
              </a:spcBef>
            </a:pPr>
            <a:r>
              <a:rPr lang="zh-CN" altLang="en-US" sz="1200" b="1" dirty="0">
                <a:latin typeface="华文细黑" pitchFamily="2" charset="-122"/>
                <a:ea typeface="华文细黑" pitchFamily="2" charset="-122"/>
              </a:rPr>
              <a:t>字体</a:t>
            </a:r>
            <a:r>
              <a:rPr lang="en-US" altLang="zh-CN" sz="1200" b="1" dirty="0">
                <a:latin typeface="华文细黑" pitchFamily="2" charset="-122"/>
                <a:ea typeface="华文细黑" pitchFamily="2" charset="-122"/>
              </a:rPr>
              <a:t>:</a:t>
            </a:r>
            <a:r>
              <a:rPr lang="zh-CN" altLang="en-US" sz="1200" b="1" dirty="0">
                <a:latin typeface="华文细黑" pitchFamily="2" charset="-122"/>
                <a:ea typeface="华文细黑" pitchFamily="2" charset="-122"/>
              </a:rPr>
              <a:t>华文细黑 </a:t>
            </a:r>
            <a:r>
              <a:rPr lang="en-US" altLang="zh-CN" sz="1200" b="1" dirty="0">
                <a:latin typeface="华文细黑" pitchFamily="2" charset="-122"/>
                <a:ea typeface="华文细黑" pitchFamily="2" charset="-122"/>
              </a:rPr>
              <a:t> </a:t>
            </a:r>
            <a:endParaRPr lang="zh-CN" altLang="en-US" sz="1200" b="1" dirty="0">
              <a:latin typeface="华文细黑" pitchFamily="2" charset="-122"/>
              <a:ea typeface="华文细黑" pitchFamily="2" charset="-122"/>
            </a:endParaRPr>
          </a:p>
          <a:p>
            <a:pPr marL="300038" indent="-300038" algn="r" defTabSz="801688">
              <a:lnSpc>
                <a:spcPct val="125000"/>
              </a:lnSpc>
              <a:spcBef>
                <a:spcPct val="20000"/>
              </a:spcBef>
            </a:pPr>
            <a:r>
              <a:rPr lang="zh-CN" altLang="en-US" sz="1200" b="1" dirty="0">
                <a:latin typeface="华文细黑" pitchFamily="2" charset="-122"/>
                <a:ea typeface="华文细黑" pitchFamily="2" charset="-122"/>
              </a:rPr>
              <a:t>首选颜色</a:t>
            </a:r>
            <a:r>
              <a:rPr lang="en-US" altLang="zh-CN" sz="1200" b="1" dirty="0">
                <a:latin typeface="华文细黑" pitchFamily="2" charset="-122"/>
                <a:ea typeface="华文细黑" pitchFamily="2" charset="-122"/>
              </a:rPr>
              <a:t>: :R255 G255 B255</a:t>
            </a:r>
          </a:p>
          <a:p>
            <a:pPr marL="300038" indent="-300038" algn="r" defTabSz="801688">
              <a:lnSpc>
                <a:spcPct val="125000"/>
              </a:lnSpc>
              <a:spcBef>
                <a:spcPct val="20000"/>
              </a:spcBef>
            </a:pPr>
            <a:endParaRPr lang="en-US" altLang="zh-CN" sz="1200" b="1" dirty="0">
              <a:latin typeface="华文细黑" pitchFamily="2" charset="-122"/>
              <a:ea typeface="华文细黑" pitchFamily="2" charset="-122"/>
            </a:endParaRPr>
          </a:p>
          <a:p>
            <a:pPr marL="300038" indent="-300038" algn="r" defTabSz="801688">
              <a:lnSpc>
                <a:spcPct val="125000"/>
              </a:lnSpc>
              <a:spcBef>
                <a:spcPct val="20000"/>
              </a:spcBef>
            </a:pPr>
            <a:endParaRPr lang="zh-CN" altLang="en-US" sz="1200" b="1" dirty="0">
              <a:solidFill>
                <a:schemeClr val="tx1"/>
              </a:solidFill>
              <a:latin typeface="华文细黑" pitchFamily="2" charset="-122"/>
              <a:ea typeface="华文细黑" pitchFamily="2" charset="-122"/>
            </a:endParaRPr>
          </a:p>
          <a:p>
            <a:pPr marL="300038" indent="-300038" algn="r" defTabSz="801688">
              <a:lnSpc>
                <a:spcPct val="125000"/>
              </a:lnSpc>
              <a:spcBef>
                <a:spcPct val="20000"/>
              </a:spcBef>
            </a:pPr>
            <a:endParaRPr lang="zh-CN" altLang="en-US" sz="1200" b="1" dirty="0">
              <a:solidFill>
                <a:schemeClr val="tx1"/>
              </a:solidFill>
              <a:latin typeface="华文细黑" pitchFamily="2" charset="-122"/>
              <a:ea typeface="华文细黑" pitchFamily="2" charset="-122"/>
            </a:endParaRPr>
          </a:p>
          <a:p>
            <a:pPr marL="300038" indent="-300038" algn="r" defTabSz="801688">
              <a:lnSpc>
                <a:spcPct val="125000"/>
              </a:lnSpc>
              <a:spcBef>
                <a:spcPct val="20000"/>
              </a:spcBef>
            </a:pPr>
            <a:r>
              <a:rPr lang="zh-CN" altLang="en-US" sz="1200" b="1" dirty="0">
                <a:latin typeface="华文细黑" pitchFamily="2" charset="-122"/>
                <a:ea typeface="华文细黑" pitchFamily="2" charset="-122"/>
              </a:rPr>
              <a:t>英文商号文字</a:t>
            </a:r>
            <a:r>
              <a:rPr lang="en-US" altLang="zh-CN" sz="1200" b="1" dirty="0">
                <a:latin typeface="华文细黑" pitchFamily="2" charset="-122"/>
                <a:ea typeface="华文细黑" pitchFamily="2" charset="-122"/>
              </a:rPr>
              <a:t>:12-14pt</a:t>
            </a:r>
          </a:p>
          <a:p>
            <a:pPr marL="300038" indent="-300038" algn="r" defTabSz="801688">
              <a:lnSpc>
                <a:spcPct val="125000"/>
              </a:lnSpc>
              <a:spcBef>
                <a:spcPct val="20000"/>
              </a:spcBef>
            </a:pPr>
            <a:r>
              <a:rPr lang="zh-CN" altLang="en-US" sz="1200" b="1" dirty="0">
                <a:latin typeface="华文细黑" pitchFamily="2" charset="-122"/>
                <a:ea typeface="华文细黑" pitchFamily="2" charset="-122"/>
              </a:rPr>
              <a:t>字体 </a:t>
            </a:r>
            <a:r>
              <a:rPr lang="en-US" altLang="zh-CN" sz="1200" b="1" dirty="0">
                <a:latin typeface="华文细黑" pitchFamily="2" charset="-122"/>
                <a:ea typeface="华文细黑" pitchFamily="2" charset="-122"/>
              </a:rPr>
              <a:t>:Arial</a:t>
            </a:r>
            <a:endParaRPr lang="zh-CN" altLang="en-US" sz="1200" b="1" dirty="0">
              <a:latin typeface="华文细黑" pitchFamily="2" charset="-122"/>
              <a:ea typeface="华文细黑" pitchFamily="2" charset="-122"/>
            </a:endParaRPr>
          </a:p>
          <a:p>
            <a:pPr marL="300038" indent="-300038" algn="r" defTabSz="801688">
              <a:lnSpc>
                <a:spcPct val="125000"/>
              </a:lnSpc>
              <a:spcBef>
                <a:spcPct val="20000"/>
              </a:spcBef>
            </a:pPr>
            <a:r>
              <a:rPr lang="zh-CN" altLang="en-US" sz="1200" b="1" dirty="0">
                <a:latin typeface="华文细黑" pitchFamily="2" charset="-122"/>
                <a:ea typeface="华文细黑" pitchFamily="2" charset="-122"/>
              </a:rPr>
              <a:t>中文商号文字</a:t>
            </a:r>
            <a:r>
              <a:rPr lang="en-US" altLang="zh-CN" sz="1200" b="1" dirty="0">
                <a:latin typeface="华文细黑" pitchFamily="2" charset="-122"/>
                <a:ea typeface="华文细黑" pitchFamily="2" charset="-122"/>
              </a:rPr>
              <a:t>:12-14pt</a:t>
            </a:r>
          </a:p>
          <a:p>
            <a:pPr marL="300038" indent="-300038" algn="r" defTabSz="801688">
              <a:lnSpc>
                <a:spcPct val="125000"/>
              </a:lnSpc>
              <a:spcBef>
                <a:spcPct val="20000"/>
              </a:spcBef>
            </a:pPr>
            <a:r>
              <a:rPr lang="zh-CN" altLang="en-US" sz="1200" b="1" dirty="0">
                <a:latin typeface="华文细黑" pitchFamily="2" charset="-122"/>
                <a:ea typeface="华文细黑" pitchFamily="2" charset="-122"/>
              </a:rPr>
              <a:t>字体</a:t>
            </a:r>
            <a:r>
              <a:rPr lang="en-US" altLang="zh-CN" sz="1200" b="1" dirty="0">
                <a:latin typeface="华文细黑" pitchFamily="2" charset="-122"/>
                <a:ea typeface="华文细黑" pitchFamily="2" charset="-122"/>
              </a:rPr>
              <a:t>:</a:t>
            </a:r>
            <a:r>
              <a:rPr lang="zh-CN" altLang="en-US" sz="1200" b="1" dirty="0">
                <a:latin typeface="华文细黑" pitchFamily="2" charset="-122"/>
                <a:ea typeface="华文细黑" pitchFamily="2" charset="-122"/>
              </a:rPr>
              <a:t>宋体加粗 </a:t>
            </a:r>
            <a:r>
              <a:rPr lang="en-US" altLang="zh-CN" sz="1200" b="1" dirty="0">
                <a:latin typeface="华文细黑" pitchFamily="2" charset="-122"/>
                <a:ea typeface="华文细黑" pitchFamily="2" charset="-122"/>
              </a:rPr>
              <a:t> </a:t>
            </a:r>
            <a:endParaRPr lang="zh-CN" altLang="en-US" sz="1200" b="1" dirty="0">
              <a:latin typeface="华文细黑" pitchFamily="2" charset="-122"/>
              <a:ea typeface="华文细黑" pitchFamily="2" charset="-122"/>
            </a:endParaRPr>
          </a:p>
          <a:p>
            <a:pPr marL="300038" indent="-300038" algn="r" defTabSz="801688">
              <a:lnSpc>
                <a:spcPct val="125000"/>
              </a:lnSpc>
              <a:spcBef>
                <a:spcPct val="20000"/>
              </a:spcBef>
            </a:pPr>
            <a:r>
              <a:rPr lang="zh-CN" altLang="en-US" sz="1200" b="1" dirty="0">
                <a:latin typeface="华文细黑" pitchFamily="2" charset="-122"/>
                <a:ea typeface="华文细黑" pitchFamily="2" charset="-122"/>
              </a:rPr>
              <a:t>首选颜色</a:t>
            </a:r>
            <a:r>
              <a:rPr lang="en-US" altLang="zh-CN" sz="1200" b="1" dirty="0">
                <a:latin typeface="华文细黑" pitchFamily="2" charset="-122"/>
                <a:ea typeface="华文细黑" pitchFamily="2" charset="-122"/>
              </a:rPr>
              <a:t>: :R255 G255 B255</a:t>
            </a:r>
          </a:p>
          <a:p>
            <a:pPr marL="300038" indent="-300038" algn="r" defTabSz="801688">
              <a:lnSpc>
                <a:spcPct val="125000"/>
              </a:lnSpc>
              <a:spcBef>
                <a:spcPct val="20000"/>
              </a:spcBef>
            </a:pPr>
            <a:endParaRPr lang="en-US" altLang="zh-CN" sz="1200" b="1" dirty="0">
              <a:latin typeface="华文细黑" pitchFamily="2" charset="-122"/>
              <a:ea typeface="华文细黑" pitchFamily="2" charset="-122"/>
            </a:endParaRPr>
          </a:p>
          <a:p>
            <a:pPr marL="300038" indent="-300038" algn="r" defTabSz="801688">
              <a:lnSpc>
                <a:spcPct val="125000"/>
              </a:lnSpc>
              <a:spcBef>
                <a:spcPct val="20000"/>
              </a:spcBef>
            </a:pPr>
            <a:endParaRPr lang="zh-CN" altLang="en-US" sz="1200" b="1" dirty="0">
              <a:solidFill>
                <a:schemeClr val="tx1"/>
              </a:solidFill>
              <a:latin typeface="华文细黑" pitchFamily="2" charset="-122"/>
              <a:ea typeface="华文细黑" pitchFamily="2" charset="-122"/>
            </a:endParaRPr>
          </a:p>
          <a:p>
            <a:pPr marL="300038" indent="-300038" algn="r" defTabSz="801688">
              <a:lnSpc>
                <a:spcPct val="125000"/>
              </a:lnSpc>
              <a:spcBef>
                <a:spcPct val="20000"/>
              </a:spcBef>
            </a:pPr>
            <a:endParaRPr lang="zh-CN" altLang="en-US" sz="1200" b="1" dirty="0">
              <a:solidFill>
                <a:schemeClr val="tx1"/>
              </a:solidFill>
              <a:latin typeface="华文细黑" pitchFamily="2" charset="-122"/>
              <a:ea typeface="华文细黑" pitchFamily="2" charset="-122"/>
            </a:endParaRPr>
          </a:p>
        </p:txBody>
      </p:sp>
      <p:sp>
        <p:nvSpPr>
          <p:cNvPr id="63506" name="Rectangle 18"/>
          <p:cNvSpPr>
            <a:spLocks noChangeArrowheads="1"/>
          </p:cNvSpPr>
          <p:nvPr/>
        </p:nvSpPr>
        <p:spPr bwMode="auto">
          <a:xfrm>
            <a:off x="-757238" y="3646488"/>
            <a:ext cx="576263" cy="142875"/>
          </a:xfrm>
          <a:prstGeom prst="rect">
            <a:avLst/>
          </a:prstGeom>
          <a:solidFill>
            <a:srgbClr val="FFFFFF"/>
          </a:solidFill>
          <a:ln w="9525" algn="ctr">
            <a:noFill/>
            <a:miter lim="800000"/>
            <a:headEnd/>
            <a:tailEnd/>
          </a:ln>
          <a:effectLst/>
        </p:spPr>
        <p:txBody>
          <a:bodyPr wrap="none" lIns="79200" tIns="39600" rIns="79200" bIns="39600" anchor="ctr">
            <a:spAutoFit/>
          </a:bodyPr>
          <a:lstStyle/>
          <a:p>
            <a:endParaRPr lang="zh-CN" altLang="en-US"/>
          </a:p>
        </p:txBody>
      </p:sp>
      <p:sp>
        <p:nvSpPr>
          <p:cNvPr id="63509" name="Rectangle 21"/>
          <p:cNvSpPr>
            <a:spLocks noChangeArrowheads="1"/>
          </p:cNvSpPr>
          <p:nvPr/>
        </p:nvSpPr>
        <p:spPr bwMode="auto">
          <a:xfrm>
            <a:off x="-757238" y="1557338"/>
            <a:ext cx="576263" cy="142875"/>
          </a:xfrm>
          <a:prstGeom prst="rect">
            <a:avLst/>
          </a:prstGeom>
          <a:solidFill>
            <a:srgbClr val="FFFFFF"/>
          </a:solidFill>
          <a:ln w="9525" algn="ctr">
            <a:noFill/>
            <a:miter lim="800000"/>
            <a:headEnd/>
            <a:tailEnd/>
          </a:ln>
          <a:effectLst/>
        </p:spPr>
        <p:txBody>
          <a:bodyPr wrap="none" lIns="79200" tIns="39600" rIns="79200" bIns="39600" anchor="ctr">
            <a:spAutoFit/>
          </a:bodyPr>
          <a:lstStyle/>
          <a:p>
            <a:endParaRPr lang="zh-CN" altLang="en-US"/>
          </a:p>
        </p:txBody>
      </p:sp>
      <p:sp>
        <p:nvSpPr>
          <p:cNvPr id="63514" name="Rectangle 26"/>
          <p:cNvSpPr>
            <a:spLocks noChangeArrowheads="1"/>
          </p:cNvSpPr>
          <p:nvPr/>
        </p:nvSpPr>
        <p:spPr bwMode="auto">
          <a:xfrm>
            <a:off x="-757238" y="5807075"/>
            <a:ext cx="576263" cy="142875"/>
          </a:xfrm>
          <a:prstGeom prst="rect">
            <a:avLst/>
          </a:prstGeom>
          <a:solidFill>
            <a:srgbClr val="FFFFFF"/>
          </a:solidFill>
          <a:ln w="9525" algn="ctr">
            <a:noFill/>
            <a:miter lim="800000"/>
            <a:headEnd/>
            <a:tailEnd/>
          </a:ln>
          <a:effectLst/>
        </p:spPr>
        <p:txBody>
          <a:bodyPr wrap="none" lIns="79200" tIns="39600" rIns="79200" bIns="39600" anchor="ctr">
            <a:spAutoFit/>
          </a:bodyPr>
          <a:lstStyle/>
          <a:p>
            <a:endParaRPr lang="zh-CN" altLang="en-US"/>
          </a:p>
        </p:txBody>
      </p:sp>
      <p:sp>
        <p:nvSpPr>
          <p:cNvPr id="63515" name="Text Box 27"/>
          <p:cNvSpPr txBox="1">
            <a:spLocks noChangeArrowheads="1"/>
          </p:cNvSpPr>
          <p:nvPr/>
        </p:nvSpPr>
        <p:spPr bwMode="auto">
          <a:xfrm>
            <a:off x="4572000" y="404813"/>
            <a:ext cx="4208463" cy="612775"/>
          </a:xfrm>
          <a:prstGeom prst="rect">
            <a:avLst/>
          </a:prstGeom>
          <a:noFill/>
          <a:ln w="9525" algn="ctr">
            <a:noFill/>
            <a:miter lim="800000"/>
            <a:headEnd/>
            <a:tailEnd/>
          </a:ln>
          <a:effectLst/>
        </p:spPr>
        <p:txBody>
          <a:bodyPr lIns="79200" tIns="39600" rIns="79200" bIns="39600">
            <a:spAutoFit/>
          </a:bodyPr>
          <a:lstStyle/>
          <a:p>
            <a:pPr algn="r" defTabSz="801688"/>
            <a:r>
              <a:rPr lang="zh-CN" altLang="en-US" sz="2000" b="1" dirty="0">
                <a:latin typeface="华文细黑" pitchFamily="2" charset="-122"/>
                <a:ea typeface="华文细黑" pitchFamily="2" charset="-122"/>
              </a:rPr>
              <a:t>方</a:t>
            </a:r>
            <a:r>
              <a:rPr lang="zh-CN" altLang="en-US" sz="2000" b="1" dirty="0" smtClean="0">
                <a:latin typeface="华文细黑" pitchFamily="2" charset="-122"/>
                <a:ea typeface="华文细黑" pitchFamily="2" charset="-122"/>
              </a:rPr>
              <a:t>正国际软件有限公司</a:t>
            </a:r>
            <a:endParaRPr lang="zh-CN" altLang="en-US" sz="2000" b="1" dirty="0">
              <a:latin typeface="华文细黑" pitchFamily="2" charset="-122"/>
              <a:ea typeface="华文细黑" pitchFamily="2" charset="-122"/>
            </a:endParaRPr>
          </a:p>
          <a:p>
            <a:pPr algn="r" defTabSz="801688"/>
            <a:r>
              <a:rPr lang="en-US" altLang="zh-CN" sz="1500" dirty="0">
                <a:latin typeface="Arial" charset="0"/>
              </a:rPr>
              <a:t>Founder </a:t>
            </a:r>
            <a:r>
              <a:rPr lang="en-US" altLang="zh-CN" sz="1500" dirty="0" smtClean="0">
                <a:latin typeface="Arial" charset="0"/>
              </a:rPr>
              <a:t>International </a:t>
            </a:r>
            <a:r>
              <a:rPr lang="en-US" altLang="zh-CN" sz="1500" dirty="0">
                <a:latin typeface="Arial" charset="0"/>
              </a:rPr>
              <a:t>Co</a:t>
            </a:r>
            <a:r>
              <a:rPr lang="en-US" altLang="zh-CN" sz="1500" dirty="0" smtClean="0">
                <a:latin typeface="Arial" charset="0"/>
              </a:rPr>
              <a:t>., Ltd</a:t>
            </a:r>
            <a:r>
              <a:rPr lang="en-US" altLang="zh-CN" sz="1500" dirty="0">
                <a:latin typeface="Arial" charset="0"/>
              </a:rPr>
              <a:t>.</a:t>
            </a:r>
          </a:p>
        </p:txBody>
      </p:sp>
    </p:spTree>
  </p:cSld>
  <p:clrMap bg1="lt1" tx1="dk1" bg2="lt2" tx2="dk2" accent1="accent1" accent2="accent2" accent3="accent3" accent4="accent4" accent5="accent5" accent6="accent6" hlink="hlink" folHlink="folHlink"/>
  <p:sldLayoutIdLst>
    <p:sldLayoutId id="2147483676" r:id="rId1"/>
    <p:sldLayoutId id="2147483680" r:id="rId2"/>
  </p:sldLayoutIdLst>
  <p:transition advClick="0">
    <p:randomBar dir="vert"/>
  </p:transition>
  <p:hf hdr="0" dt="0"/>
  <p:txStyles>
    <p:titleStyle>
      <a:lvl1pPr algn="ctr" defTabSz="801688" rtl="0" fontAlgn="base">
        <a:spcBef>
          <a:spcPct val="0"/>
        </a:spcBef>
        <a:spcAft>
          <a:spcPct val="0"/>
        </a:spcAft>
        <a:defRPr sz="3800">
          <a:solidFill>
            <a:schemeClr val="tx2"/>
          </a:solidFill>
          <a:latin typeface="+mj-lt"/>
          <a:ea typeface="+mj-ea"/>
          <a:cs typeface="+mj-cs"/>
        </a:defRPr>
      </a:lvl1pPr>
      <a:lvl2pPr algn="ctr" defTabSz="801688" rtl="0" fontAlgn="base">
        <a:spcBef>
          <a:spcPct val="0"/>
        </a:spcBef>
        <a:spcAft>
          <a:spcPct val="0"/>
        </a:spcAft>
        <a:defRPr sz="3800">
          <a:solidFill>
            <a:schemeClr val="tx2"/>
          </a:solidFill>
          <a:latin typeface="Arial" charset="0"/>
          <a:ea typeface="宋体" pitchFamily="2" charset="-122"/>
        </a:defRPr>
      </a:lvl2pPr>
      <a:lvl3pPr algn="ctr" defTabSz="801688" rtl="0" fontAlgn="base">
        <a:spcBef>
          <a:spcPct val="0"/>
        </a:spcBef>
        <a:spcAft>
          <a:spcPct val="0"/>
        </a:spcAft>
        <a:defRPr sz="3800">
          <a:solidFill>
            <a:schemeClr val="tx2"/>
          </a:solidFill>
          <a:latin typeface="Arial" charset="0"/>
          <a:ea typeface="宋体" pitchFamily="2" charset="-122"/>
        </a:defRPr>
      </a:lvl3pPr>
      <a:lvl4pPr algn="ctr" defTabSz="801688" rtl="0" fontAlgn="base">
        <a:spcBef>
          <a:spcPct val="0"/>
        </a:spcBef>
        <a:spcAft>
          <a:spcPct val="0"/>
        </a:spcAft>
        <a:defRPr sz="3800">
          <a:solidFill>
            <a:schemeClr val="tx2"/>
          </a:solidFill>
          <a:latin typeface="Arial" charset="0"/>
          <a:ea typeface="宋体" pitchFamily="2" charset="-122"/>
        </a:defRPr>
      </a:lvl4pPr>
      <a:lvl5pPr algn="ctr" defTabSz="801688" rtl="0" fontAlgn="base">
        <a:spcBef>
          <a:spcPct val="0"/>
        </a:spcBef>
        <a:spcAft>
          <a:spcPct val="0"/>
        </a:spcAft>
        <a:defRPr sz="3800">
          <a:solidFill>
            <a:schemeClr val="tx2"/>
          </a:solidFill>
          <a:latin typeface="Arial" charset="0"/>
          <a:ea typeface="宋体" pitchFamily="2" charset="-122"/>
        </a:defRPr>
      </a:lvl5pPr>
      <a:lvl6pPr marL="457200" algn="ctr" defTabSz="801688" rtl="0" fontAlgn="base">
        <a:spcBef>
          <a:spcPct val="0"/>
        </a:spcBef>
        <a:spcAft>
          <a:spcPct val="0"/>
        </a:spcAft>
        <a:defRPr sz="3800">
          <a:solidFill>
            <a:schemeClr val="tx2"/>
          </a:solidFill>
          <a:latin typeface="Arial" charset="0"/>
          <a:ea typeface="宋体" pitchFamily="2" charset="-122"/>
        </a:defRPr>
      </a:lvl6pPr>
      <a:lvl7pPr marL="914400" algn="ctr" defTabSz="801688" rtl="0" fontAlgn="base">
        <a:spcBef>
          <a:spcPct val="0"/>
        </a:spcBef>
        <a:spcAft>
          <a:spcPct val="0"/>
        </a:spcAft>
        <a:defRPr sz="3800">
          <a:solidFill>
            <a:schemeClr val="tx2"/>
          </a:solidFill>
          <a:latin typeface="Arial" charset="0"/>
          <a:ea typeface="宋体" pitchFamily="2" charset="-122"/>
        </a:defRPr>
      </a:lvl7pPr>
      <a:lvl8pPr marL="1371600" algn="ctr" defTabSz="801688" rtl="0" fontAlgn="base">
        <a:spcBef>
          <a:spcPct val="0"/>
        </a:spcBef>
        <a:spcAft>
          <a:spcPct val="0"/>
        </a:spcAft>
        <a:defRPr sz="3800">
          <a:solidFill>
            <a:schemeClr val="tx2"/>
          </a:solidFill>
          <a:latin typeface="Arial" charset="0"/>
          <a:ea typeface="宋体" pitchFamily="2" charset="-122"/>
        </a:defRPr>
      </a:lvl8pPr>
      <a:lvl9pPr marL="1828800" algn="ctr" defTabSz="801688" rtl="0" fontAlgn="base">
        <a:spcBef>
          <a:spcPct val="0"/>
        </a:spcBef>
        <a:spcAft>
          <a:spcPct val="0"/>
        </a:spcAft>
        <a:defRPr sz="3800">
          <a:solidFill>
            <a:schemeClr val="tx2"/>
          </a:solidFill>
          <a:latin typeface="Arial" charset="0"/>
          <a:ea typeface="宋体" pitchFamily="2" charset="-122"/>
        </a:defRPr>
      </a:lvl9pPr>
    </p:titleStyle>
    <p:bodyStyle>
      <a:lvl1pPr marL="300038" indent="-300038" algn="l" defTabSz="801688" rtl="0" fontAlgn="base">
        <a:spcBef>
          <a:spcPct val="20000"/>
        </a:spcBef>
        <a:spcAft>
          <a:spcPct val="0"/>
        </a:spcAft>
        <a:buChar char="•"/>
        <a:defRPr sz="2800">
          <a:solidFill>
            <a:schemeClr val="tx1"/>
          </a:solidFill>
          <a:latin typeface="+mn-lt"/>
          <a:ea typeface="+mn-ea"/>
          <a:cs typeface="+mn-cs"/>
        </a:defRPr>
      </a:lvl1pPr>
      <a:lvl2pPr marL="652463" indent="-250825" algn="l" defTabSz="801688" rtl="0" fontAlgn="base">
        <a:spcBef>
          <a:spcPct val="20000"/>
        </a:spcBef>
        <a:spcAft>
          <a:spcPct val="0"/>
        </a:spcAft>
        <a:buChar char="–"/>
        <a:defRPr sz="2500">
          <a:solidFill>
            <a:schemeClr val="tx1"/>
          </a:solidFill>
          <a:latin typeface="+mn-lt"/>
          <a:ea typeface="+mn-ea"/>
        </a:defRPr>
      </a:lvl2pPr>
      <a:lvl3pPr marL="1003300" indent="-201613" algn="l" defTabSz="801688" rtl="0" fontAlgn="base">
        <a:spcBef>
          <a:spcPct val="20000"/>
        </a:spcBef>
        <a:spcAft>
          <a:spcPct val="0"/>
        </a:spcAft>
        <a:buChar char="•"/>
        <a:defRPr sz="2200">
          <a:solidFill>
            <a:schemeClr val="tx1"/>
          </a:solidFill>
          <a:latin typeface="+mn-lt"/>
          <a:ea typeface="+mn-ea"/>
        </a:defRPr>
      </a:lvl3pPr>
      <a:lvl4pPr marL="1401763" indent="-200025" algn="l" defTabSz="801688" rtl="0" fontAlgn="base">
        <a:spcBef>
          <a:spcPct val="20000"/>
        </a:spcBef>
        <a:spcAft>
          <a:spcPct val="0"/>
        </a:spcAft>
        <a:buChar char="–"/>
        <a:defRPr sz="1700">
          <a:solidFill>
            <a:schemeClr val="tx1"/>
          </a:solidFill>
          <a:latin typeface="+mn-lt"/>
          <a:ea typeface="+mn-ea"/>
        </a:defRPr>
      </a:lvl4pPr>
      <a:lvl5pPr marL="1803400" indent="-201613" algn="l" defTabSz="801688" rtl="0" fontAlgn="base">
        <a:spcBef>
          <a:spcPct val="20000"/>
        </a:spcBef>
        <a:spcAft>
          <a:spcPct val="0"/>
        </a:spcAft>
        <a:buChar char="»"/>
        <a:defRPr sz="1700">
          <a:solidFill>
            <a:schemeClr val="tx1"/>
          </a:solidFill>
          <a:latin typeface="+mn-lt"/>
          <a:ea typeface="+mn-ea"/>
        </a:defRPr>
      </a:lvl5pPr>
      <a:lvl6pPr marL="2260600" indent="-201613" algn="l" defTabSz="801688" rtl="0" fontAlgn="base">
        <a:spcBef>
          <a:spcPct val="20000"/>
        </a:spcBef>
        <a:spcAft>
          <a:spcPct val="0"/>
        </a:spcAft>
        <a:buChar char="»"/>
        <a:defRPr sz="1700">
          <a:solidFill>
            <a:schemeClr val="tx1"/>
          </a:solidFill>
          <a:latin typeface="+mn-lt"/>
          <a:ea typeface="+mn-ea"/>
        </a:defRPr>
      </a:lvl6pPr>
      <a:lvl7pPr marL="2717800" indent="-201613" algn="l" defTabSz="801688" rtl="0" fontAlgn="base">
        <a:spcBef>
          <a:spcPct val="20000"/>
        </a:spcBef>
        <a:spcAft>
          <a:spcPct val="0"/>
        </a:spcAft>
        <a:buChar char="»"/>
        <a:defRPr sz="1700">
          <a:solidFill>
            <a:schemeClr val="tx1"/>
          </a:solidFill>
          <a:latin typeface="+mn-lt"/>
          <a:ea typeface="+mn-ea"/>
        </a:defRPr>
      </a:lvl7pPr>
      <a:lvl8pPr marL="3175000" indent="-201613" algn="l" defTabSz="801688" rtl="0" fontAlgn="base">
        <a:spcBef>
          <a:spcPct val="20000"/>
        </a:spcBef>
        <a:spcAft>
          <a:spcPct val="0"/>
        </a:spcAft>
        <a:buChar char="»"/>
        <a:defRPr sz="1700">
          <a:solidFill>
            <a:schemeClr val="tx1"/>
          </a:solidFill>
          <a:latin typeface="+mn-lt"/>
          <a:ea typeface="+mn-ea"/>
        </a:defRPr>
      </a:lvl8pPr>
      <a:lvl9pPr marL="3632200" indent="-201613" algn="l" defTabSz="801688" rtl="0" fontAlgn="base">
        <a:spcBef>
          <a:spcPct val="20000"/>
        </a:spcBef>
        <a:spcAft>
          <a:spcPct val="0"/>
        </a:spcAft>
        <a:buChar char="»"/>
        <a:defRPr sz="17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 name="图片 9" descr="FIHCI-2011s.jpg"/>
          <p:cNvPicPr>
            <a:picLocks noChangeAspect="1"/>
          </p:cNvPicPr>
          <p:nvPr/>
        </p:nvPicPr>
        <p:blipFill>
          <a:blip r:embed="rId3" cstate="email"/>
          <a:stretch>
            <a:fillRect/>
          </a:stretch>
        </p:blipFill>
        <p:spPr>
          <a:xfrm>
            <a:off x="0" y="0"/>
            <a:ext cx="9144000" cy="6858000"/>
          </a:xfrm>
          <a:prstGeom prst="rect">
            <a:avLst/>
          </a:prstGeom>
        </p:spPr>
      </p:pic>
      <p:sp>
        <p:nvSpPr>
          <p:cNvPr id="63502" name="Text Box 14"/>
          <p:cNvSpPr txBox="1">
            <a:spLocks noChangeArrowheads="1"/>
          </p:cNvSpPr>
          <p:nvPr/>
        </p:nvSpPr>
        <p:spPr bwMode="auto">
          <a:xfrm>
            <a:off x="428596" y="4505934"/>
            <a:ext cx="2454518" cy="923330"/>
          </a:xfrm>
          <a:prstGeom prst="rect">
            <a:avLst/>
          </a:prstGeom>
          <a:noFill/>
          <a:ln w="9525">
            <a:noFill/>
            <a:miter lim="800000"/>
            <a:headEnd/>
            <a:tailEnd/>
          </a:ln>
          <a:effectLst/>
        </p:spPr>
        <p:txBody>
          <a:bodyPr wrap="none">
            <a:spAutoFit/>
          </a:bodyPr>
          <a:lstStyle/>
          <a:p>
            <a:r>
              <a:rPr lang="en-US" altLang="zh-CN" sz="5400" b="0" dirty="0">
                <a:solidFill>
                  <a:srgbClr val="EA5703"/>
                </a:solidFill>
                <a:effectLst>
                  <a:outerShdw blurRad="38100" dist="38100" dir="2700000" algn="tl">
                    <a:srgbClr val="000000">
                      <a:alpha val="43137"/>
                    </a:srgbClr>
                  </a:outerShdw>
                </a:effectLst>
                <a:latin typeface="Arial" charset="0"/>
                <a:ea typeface="华文细黑" pitchFamily="2" charset="-122"/>
              </a:rPr>
              <a:t>Thanks</a:t>
            </a:r>
          </a:p>
        </p:txBody>
      </p:sp>
      <p:sp>
        <p:nvSpPr>
          <p:cNvPr id="63504" name="Text Box 16"/>
          <p:cNvSpPr txBox="1">
            <a:spLocks noChangeArrowheads="1"/>
          </p:cNvSpPr>
          <p:nvPr/>
        </p:nvSpPr>
        <p:spPr bwMode="auto">
          <a:xfrm>
            <a:off x="582644" y="5902618"/>
            <a:ext cx="3816350" cy="812530"/>
          </a:xfrm>
          <a:prstGeom prst="rect">
            <a:avLst/>
          </a:prstGeom>
          <a:noFill/>
          <a:ln w="9525">
            <a:noFill/>
            <a:miter lim="800000"/>
            <a:headEnd/>
            <a:tailEnd/>
          </a:ln>
          <a:effectLst/>
        </p:spPr>
        <p:txBody>
          <a:bodyPr>
            <a:spAutoFit/>
          </a:bodyPr>
          <a:lstStyle/>
          <a:p>
            <a:pPr>
              <a:lnSpc>
                <a:spcPct val="120000"/>
              </a:lnSpc>
            </a:pPr>
            <a:r>
              <a:rPr lang="zh-CN" altLang="en-US" sz="1200" dirty="0" smtClean="0">
                <a:solidFill>
                  <a:schemeClr val="tx1"/>
                </a:solidFill>
                <a:latin typeface="微软雅黑" pitchFamily="34" charset="-122"/>
                <a:ea typeface="微软雅黑" pitchFamily="34" charset="-122"/>
              </a:rPr>
              <a:t>北京市海淀区北四环西路</a:t>
            </a:r>
            <a:r>
              <a:rPr lang="en-US" altLang="zh-CN" sz="1200" dirty="0" smtClean="0">
                <a:solidFill>
                  <a:schemeClr val="tx1"/>
                </a:solidFill>
                <a:latin typeface="微软雅黑" pitchFamily="34" charset="-122"/>
                <a:ea typeface="微软雅黑" pitchFamily="34" charset="-122"/>
              </a:rPr>
              <a:t>52</a:t>
            </a:r>
            <a:r>
              <a:rPr lang="zh-CN" altLang="en-US" sz="1200" dirty="0" smtClean="0">
                <a:solidFill>
                  <a:schemeClr val="tx1"/>
                </a:solidFill>
                <a:latin typeface="微软雅黑" pitchFamily="34" charset="-122"/>
                <a:ea typeface="微软雅黑" pitchFamily="34" charset="-122"/>
              </a:rPr>
              <a:t>号中芯大厦</a:t>
            </a:r>
            <a:r>
              <a:rPr lang="en-US" altLang="zh-CN" sz="1200" dirty="0" smtClean="0">
                <a:solidFill>
                  <a:schemeClr val="tx1"/>
                </a:solidFill>
                <a:latin typeface="微软雅黑" pitchFamily="34" charset="-122"/>
                <a:ea typeface="微软雅黑" pitchFamily="34" charset="-122"/>
              </a:rPr>
              <a:t>5</a:t>
            </a:r>
            <a:r>
              <a:rPr lang="zh-CN" altLang="en-US" sz="1200" dirty="0" smtClean="0">
                <a:solidFill>
                  <a:schemeClr val="tx1"/>
                </a:solidFill>
                <a:latin typeface="微软雅黑" pitchFamily="34" charset="-122"/>
                <a:ea typeface="微软雅黑" pitchFamily="34" charset="-122"/>
              </a:rPr>
              <a:t>层</a:t>
            </a:r>
            <a:r>
              <a:rPr lang="en-US" altLang="zh-CN" sz="1200" dirty="0" smtClean="0">
                <a:solidFill>
                  <a:schemeClr val="tx1"/>
                </a:solidFill>
                <a:latin typeface="微软雅黑" pitchFamily="34" charset="-122"/>
                <a:ea typeface="微软雅黑" pitchFamily="34" charset="-122"/>
              </a:rPr>
              <a:t>.100080</a:t>
            </a:r>
            <a:endParaRPr lang="en-US" altLang="zh-CN" sz="1200" dirty="0">
              <a:solidFill>
                <a:schemeClr val="tx1"/>
              </a:solidFill>
              <a:latin typeface="微软雅黑" pitchFamily="34" charset="-122"/>
              <a:ea typeface="微软雅黑" pitchFamily="34" charset="-122"/>
            </a:endParaRPr>
          </a:p>
          <a:p>
            <a:pPr algn="l" rtl="0" fontAlgn="base">
              <a:lnSpc>
                <a:spcPct val="120000"/>
              </a:lnSpc>
              <a:spcBef>
                <a:spcPct val="0"/>
              </a:spcBef>
              <a:spcAft>
                <a:spcPct val="0"/>
              </a:spcAft>
            </a:pPr>
            <a:r>
              <a:rPr lang="en-US" altLang="zh-CN" sz="900" kern="1200" dirty="0" smtClean="0">
                <a:solidFill>
                  <a:schemeClr val="tx1"/>
                </a:solidFill>
                <a:latin typeface="微软雅黑" pitchFamily="34" charset="-122"/>
                <a:ea typeface="微软雅黑" pitchFamily="34" charset="-122"/>
                <a:cs typeface="+mn-cs"/>
              </a:rPr>
              <a:t>5F,E-Center Building,No52 Beisihuan West Road,</a:t>
            </a:r>
          </a:p>
          <a:p>
            <a:pPr algn="l" rtl="0" fontAlgn="base">
              <a:lnSpc>
                <a:spcPct val="120000"/>
              </a:lnSpc>
              <a:spcBef>
                <a:spcPct val="0"/>
              </a:spcBef>
              <a:spcAft>
                <a:spcPct val="0"/>
              </a:spcAft>
            </a:pPr>
            <a:r>
              <a:rPr lang="en-US" altLang="zh-CN" sz="900" kern="1200" dirty="0" smtClean="0">
                <a:solidFill>
                  <a:schemeClr val="tx1"/>
                </a:solidFill>
                <a:latin typeface="微软雅黑" pitchFamily="34" charset="-122"/>
                <a:ea typeface="微软雅黑" pitchFamily="34" charset="-122"/>
                <a:cs typeface="+mn-cs"/>
              </a:rPr>
              <a:t>Haidian District,Beijing,100080,P.R.China.</a:t>
            </a:r>
          </a:p>
          <a:p>
            <a:pPr algn="l" rtl="0" fontAlgn="base">
              <a:lnSpc>
                <a:spcPct val="120000"/>
              </a:lnSpc>
              <a:spcBef>
                <a:spcPct val="0"/>
              </a:spcBef>
              <a:spcAft>
                <a:spcPct val="0"/>
              </a:spcAft>
            </a:pPr>
            <a:r>
              <a:rPr lang="en-US" altLang="zh-CN" sz="900" kern="1200" dirty="0" smtClean="0">
                <a:solidFill>
                  <a:schemeClr val="tx1"/>
                </a:solidFill>
                <a:latin typeface="微软雅黑" pitchFamily="34" charset="-122"/>
                <a:ea typeface="微软雅黑" pitchFamily="34" charset="-122"/>
                <a:cs typeface="+mn-cs"/>
              </a:rPr>
              <a:t>Tel:+86 10 82343333 Fax:+86 10 82179001</a:t>
            </a:r>
            <a:endParaRPr lang="en-US" altLang="zh-CN" sz="900" kern="1200" dirty="0">
              <a:solidFill>
                <a:schemeClr val="tx1"/>
              </a:solidFill>
              <a:latin typeface="微软雅黑" pitchFamily="34" charset="-122"/>
              <a:ea typeface="微软雅黑" pitchFamily="34" charset="-122"/>
              <a:cs typeface="+mn-cs"/>
            </a:endParaRPr>
          </a:p>
        </p:txBody>
      </p:sp>
      <p:sp>
        <p:nvSpPr>
          <p:cNvPr id="63505" name="Rectangle 17"/>
          <p:cNvSpPr>
            <a:spLocks noChangeArrowheads="1"/>
          </p:cNvSpPr>
          <p:nvPr/>
        </p:nvSpPr>
        <p:spPr bwMode="auto">
          <a:xfrm>
            <a:off x="-2341563" y="138113"/>
            <a:ext cx="2233613" cy="6170612"/>
          </a:xfrm>
          <a:prstGeom prst="rect">
            <a:avLst/>
          </a:prstGeom>
          <a:noFill/>
          <a:ln w="9525">
            <a:noFill/>
            <a:miter lim="800000"/>
            <a:headEnd/>
            <a:tailEnd/>
          </a:ln>
          <a:effectLst/>
        </p:spPr>
        <p:txBody>
          <a:bodyPr lIns="80124" tIns="40063" rIns="80124" bIns="40063"/>
          <a:lstStyle/>
          <a:p>
            <a:pPr marL="300038" indent="-300038" algn="r" defTabSz="801688">
              <a:lnSpc>
                <a:spcPct val="125000"/>
              </a:lnSpc>
              <a:spcBef>
                <a:spcPct val="20000"/>
              </a:spcBef>
            </a:pPr>
            <a:r>
              <a:rPr lang="zh-CN" altLang="en-US" sz="1200" b="1" dirty="0">
                <a:latin typeface="华文细黑" pitchFamily="2" charset="-122"/>
                <a:ea typeface="华文细黑" pitchFamily="2" charset="-122"/>
              </a:rPr>
              <a:t>英文标题</a:t>
            </a:r>
            <a:r>
              <a:rPr lang="en-US" altLang="zh-CN" sz="1200" b="1" dirty="0">
                <a:latin typeface="华文细黑" pitchFamily="2" charset="-122"/>
                <a:ea typeface="华文细黑" pitchFamily="2" charset="-122"/>
              </a:rPr>
              <a:t>:48-60pt  </a:t>
            </a:r>
            <a:endParaRPr lang="zh-CN" altLang="en-US" sz="1200" b="1" dirty="0">
              <a:latin typeface="华文细黑" pitchFamily="2" charset="-122"/>
              <a:ea typeface="华文细黑" pitchFamily="2" charset="-122"/>
            </a:endParaRPr>
          </a:p>
          <a:p>
            <a:pPr marL="300038" indent="-300038" algn="r" defTabSz="801688">
              <a:lnSpc>
                <a:spcPct val="125000"/>
              </a:lnSpc>
              <a:spcBef>
                <a:spcPct val="20000"/>
              </a:spcBef>
            </a:pPr>
            <a:r>
              <a:rPr lang="zh-CN" altLang="en-US" sz="1200" b="1" dirty="0">
                <a:latin typeface="华文细黑" pitchFamily="2" charset="-122"/>
                <a:ea typeface="华文细黑" pitchFamily="2" charset="-122"/>
              </a:rPr>
              <a:t>字体 </a:t>
            </a:r>
            <a:r>
              <a:rPr lang="en-US" altLang="zh-CN" sz="1200" b="1" dirty="0">
                <a:latin typeface="华文细黑" pitchFamily="2" charset="-122"/>
                <a:ea typeface="华文细黑" pitchFamily="2" charset="-122"/>
              </a:rPr>
              <a:t>:Arial</a:t>
            </a:r>
          </a:p>
          <a:p>
            <a:pPr marL="300038" indent="-300038" algn="r" defTabSz="801688">
              <a:lnSpc>
                <a:spcPct val="125000"/>
              </a:lnSpc>
              <a:spcBef>
                <a:spcPct val="20000"/>
              </a:spcBef>
            </a:pPr>
            <a:r>
              <a:rPr lang="zh-CN" altLang="en-US" sz="1200" b="1" dirty="0">
                <a:latin typeface="华文细黑" pitchFamily="2" charset="-122"/>
                <a:ea typeface="华文细黑" pitchFamily="2" charset="-122"/>
              </a:rPr>
              <a:t>中文标题</a:t>
            </a:r>
            <a:r>
              <a:rPr lang="en-US" altLang="zh-CN" sz="1200" b="1" dirty="0">
                <a:latin typeface="华文细黑" pitchFamily="2" charset="-122"/>
                <a:ea typeface="华文细黑" pitchFamily="2" charset="-122"/>
              </a:rPr>
              <a:t>:48-60pt</a:t>
            </a:r>
          </a:p>
          <a:p>
            <a:pPr marL="300038" indent="-300038" algn="r" defTabSz="801688">
              <a:lnSpc>
                <a:spcPct val="125000"/>
              </a:lnSpc>
              <a:spcBef>
                <a:spcPct val="20000"/>
              </a:spcBef>
            </a:pPr>
            <a:r>
              <a:rPr lang="zh-CN" altLang="en-US" sz="1200" b="1" dirty="0">
                <a:latin typeface="华文细黑" pitchFamily="2" charset="-122"/>
                <a:ea typeface="华文细黑" pitchFamily="2" charset="-122"/>
              </a:rPr>
              <a:t>字体：华文细黑</a:t>
            </a:r>
            <a:r>
              <a:rPr lang="en-US" altLang="zh-CN" sz="1200" b="1" dirty="0">
                <a:latin typeface="华文细黑" pitchFamily="2" charset="-122"/>
                <a:ea typeface="华文细黑" pitchFamily="2" charset="-122"/>
              </a:rPr>
              <a:t> </a:t>
            </a:r>
            <a:endParaRPr lang="zh-CN" altLang="en-US" sz="1200" b="1" dirty="0">
              <a:latin typeface="华文细黑" pitchFamily="2" charset="-122"/>
              <a:ea typeface="华文细黑" pitchFamily="2" charset="-122"/>
            </a:endParaRPr>
          </a:p>
          <a:p>
            <a:pPr marL="300038" indent="-300038" algn="r" defTabSz="801688">
              <a:lnSpc>
                <a:spcPct val="125000"/>
              </a:lnSpc>
              <a:spcBef>
                <a:spcPct val="20000"/>
              </a:spcBef>
            </a:pPr>
            <a:r>
              <a:rPr lang="zh-CN" altLang="en-US" sz="1200" b="1" dirty="0">
                <a:latin typeface="华文细黑" pitchFamily="2" charset="-122"/>
                <a:ea typeface="华文细黑" pitchFamily="2" charset="-122"/>
              </a:rPr>
              <a:t>首选颜色</a:t>
            </a:r>
            <a:r>
              <a:rPr lang="en-US" altLang="zh-CN" sz="1200" b="1" dirty="0">
                <a:latin typeface="华文细黑" pitchFamily="2" charset="-122"/>
                <a:ea typeface="华文细黑" pitchFamily="2" charset="-122"/>
              </a:rPr>
              <a:t>: R255 G255 B255</a:t>
            </a:r>
          </a:p>
          <a:p>
            <a:pPr marL="300038" indent="-300038" algn="r" defTabSz="801688">
              <a:lnSpc>
                <a:spcPct val="125000"/>
              </a:lnSpc>
              <a:spcBef>
                <a:spcPct val="20000"/>
              </a:spcBef>
            </a:pPr>
            <a:endParaRPr lang="en-US" altLang="zh-CN" sz="1200" b="1" dirty="0">
              <a:latin typeface="华文细黑" pitchFamily="2" charset="-122"/>
              <a:ea typeface="华文细黑" pitchFamily="2" charset="-122"/>
            </a:endParaRPr>
          </a:p>
          <a:p>
            <a:pPr marL="300038" indent="-300038" algn="r" defTabSz="801688">
              <a:lnSpc>
                <a:spcPct val="125000"/>
              </a:lnSpc>
              <a:spcBef>
                <a:spcPct val="20000"/>
              </a:spcBef>
            </a:pPr>
            <a:endParaRPr lang="zh-CN" altLang="en-US" sz="1200" b="1" dirty="0">
              <a:latin typeface="华文细黑" pitchFamily="2" charset="-122"/>
              <a:ea typeface="华文细黑" pitchFamily="2" charset="-122"/>
            </a:endParaRPr>
          </a:p>
          <a:p>
            <a:pPr marL="300038" indent="-300038" algn="r" defTabSz="801688">
              <a:lnSpc>
                <a:spcPct val="125000"/>
              </a:lnSpc>
              <a:spcBef>
                <a:spcPct val="20000"/>
              </a:spcBef>
            </a:pPr>
            <a:endParaRPr lang="zh-CN" altLang="en-US" sz="1200" b="1" dirty="0">
              <a:latin typeface="华文细黑" pitchFamily="2" charset="-122"/>
              <a:ea typeface="华文细黑" pitchFamily="2" charset="-122"/>
            </a:endParaRPr>
          </a:p>
          <a:p>
            <a:pPr marL="300038" indent="-300038" algn="r" defTabSz="801688">
              <a:lnSpc>
                <a:spcPct val="125000"/>
              </a:lnSpc>
              <a:spcBef>
                <a:spcPct val="20000"/>
              </a:spcBef>
            </a:pPr>
            <a:r>
              <a:rPr lang="zh-CN" altLang="en-US" sz="1200" b="1" dirty="0">
                <a:latin typeface="华文细黑" pitchFamily="2" charset="-122"/>
                <a:ea typeface="华文细黑" pitchFamily="2" charset="-122"/>
              </a:rPr>
              <a:t>英文联系文字</a:t>
            </a:r>
            <a:r>
              <a:rPr lang="en-US" altLang="zh-CN" sz="1200" b="1" dirty="0">
                <a:latin typeface="华文细黑" pitchFamily="2" charset="-122"/>
                <a:ea typeface="华文细黑" pitchFamily="2" charset="-122"/>
              </a:rPr>
              <a:t>:9-12pt</a:t>
            </a:r>
          </a:p>
          <a:p>
            <a:pPr marL="300038" indent="-300038" algn="r" defTabSz="801688">
              <a:lnSpc>
                <a:spcPct val="125000"/>
              </a:lnSpc>
              <a:spcBef>
                <a:spcPct val="20000"/>
              </a:spcBef>
            </a:pPr>
            <a:r>
              <a:rPr lang="zh-CN" altLang="en-US" sz="1200" b="1" dirty="0">
                <a:latin typeface="华文细黑" pitchFamily="2" charset="-122"/>
                <a:ea typeface="华文细黑" pitchFamily="2" charset="-122"/>
              </a:rPr>
              <a:t>字体 </a:t>
            </a:r>
            <a:r>
              <a:rPr lang="en-US" altLang="zh-CN" sz="1200" b="1" dirty="0">
                <a:latin typeface="华文细黑" pitchFamily="2" charset="-122"/>
                <a:ea typeface="华文细黑" pitchFamily="2" charset="-122"/>
              </a:rPr>
              <a:t>:Arial</a:t>
            </a:r>
            <a:endParaRPr lang="zh-CN" altLang="en-US" sz="1200" b="1" dirty="0">
              <a:latin typeface="华文细黑" pitchFamily="2" charset="-122"/>
              <a:ea typeface="华文细黑" pitchFamily="2" charset="-122"/>
            </a:endParaRPr>
          </a:p>
          <a:p>
            <a:pPr marL="300038" indent="-300038" algn="r" defTabSz="801688">
              <a:lnSpc>
                <a:spcPct val="125000"/>
              </a:lnSpc>
              <a:spcBef>
                <a:spcPct val="20000"/>
              </a:spcBef>
            </a:pPr>
            <a:r>
              <a:rPr lang="zh-CN" altLang="en-US" sz="1200" b="1" dirty="0">
                <a:latin typeface="华文细黑" pitchFamily="2" charset="-122"/>
                <a:ea typeface="华文细黑" pitchFamily="2" charset="-122"/>
              </a:rPr>
              <a:t>中文联系文字</a:t>
            </a:r>
            <a:r>
              <a:rPr lang="en-US" altLang="zh-CN" sz="1200" b="1" dirty="0">
                <a:latin typeface="华文细黑" pitchFamily="2" charset="-122"/>
                <a:ea typeface="华文细黑" pitchFamily="2" charset="-122"/>
              </a:rPr>
              <a:t>:10-12pt</a:t>
            </a:r>
          </a:p>
          <a:p>
            <a:pPr marL="300038" indent="-300038" algn="r" defTabSz="801688">
              <a:lnSpc>
                <a:spcPct val="125000"/>
              </a:lnSpc>
              <a:spcBef>
                <a:spcPct val="20000"/>
              </a:spcBef>
            </a:pPr>
            <a:r>
              <a:rPr lang="zh-CN" altLang="en-US" sz="1200" b="1" dirty="0">
                <a:latin typeface="华文细黑" pitchFamily="2" charset="-122"/>
                <a:ea typeface="华文细黑" pitchFamily="2" charset="-122"/>
              </a:rPr>
              <a:t>字体</a:t>
            </a:r>
            <a:r>
              <a:rPr lang="en-US" altLang="zh-CN" sz="1200" b="1" dirty="0">
                <a:latin typeface="华文细黑" pitchFamily="2" charset="-122"/>
                <a:ea typeface="华文细黑" pitchFamily="2" charset="-122"/>
              </a:rPr>
              <a:t>:</a:t>
            </a:r>
            <a:r>
              <a:rPr lang="zh-CN" altLang="en-US" sz="1200" b="1" dirty="0">
                <a:latin typeface="华文细黑" pitchFamily="2" charset="-122"/>
                <a:ea typeface="华文细黑" pitchFamily="2" charset="-122"/>
              </a:rPr>
              <a:t>华文细黑 </a:t>
            </a:r>
            <a:r>
              <a:rPr lang="en-US" altLang="zh-CN" sz="1200" b="1" dirty="0">
                <a:latin typeface="华文细黑" pitchFamily="2" charset="-122"/>
                <a:ea typeface="华文细黑" pitchFamily="2" charset="-122"/>
              </a:rPr>
              <a:t> </a:t>
            </a:r>
            <a:endParaRPr lang="zh-CN" altLang="en-US" sz="1200" b="1" dirty="0">
              <a:latin typeface="华文细黑" pitchFamily="2" charset="-122"/>
              <a:ea typeface="华文细黑" pitchFamily="2" charset="-122"/>
            </a:endParaRPr>
          </a:p>
          <a:p>
            <a:pPr marL="300038" indent="-300038" algn="r" defTabSz="801688">
              <a:lnSpc>
                <a:spcPct val="125000"/>
              </a:lnSpc>
              <a:spcBef>
                <a:spcPct val="20000"/>
              </a:spcBef>
            </a:pPr>
            <a:r>
              <a:rPr lang="zh-CN" altLang="en-US" sz="1200" b="1" dirty="0">
                <a:latin typeface="华文细黑" pitchFamily="2" charset="-122"/>
                <a:ea typeface="华文细黑" pitchFamily="2" charset="-122"/>
              </a:rPr>
              <a:t>首选颜色</a:t>
            </a:r>
            <a:r>
              <a:rPr lang="en-US" altLang="zh-CN" sz="1200" b="1" dirty="0">
                <a:latin typeface="华文细黑" pitchFamily="2" charset="-122"/>
                <a:ea typeface="华文细黑" pitchFamily="2" charset="-122"/>
              </a:rPr>
              <a:t>: :R255 G255 B255</a:t>
            </a:r>
          </a:p>
          <a:p>
            <a:pPr marL="300038" indent="-300038" algn="r" defTabSz="801688">
              <a:lnSpc>
                <a:spcPct val="125000"/>
              </a:lnSpc>
              <a:spcBef>
                <a:spcPct val="20000"/>
              </a:spcBef>
            </a:pPr>
            <a:endParaRPr lang="en-US" altLang="zh-CN" sz="1200" b="1" dirty="0">
              <a:latin typeface="华文细黑" pitchFamily="2" charset="-122"/>
              <a:ea typeface="华文细黑" pitchFamily="2" charset="-122"/>
            </a:endParaRPr>
          </a:p>
          <a:p>
            <a:pPr marL="300038" indent="-300038" algn="r" defTabSz="801688">
              <a:lnSpc>
                <a:spcPct val="125000"/>
              </a:lnSpc>
              <a:spcBef>
                <a:spcPct val="20000"/>
              </a:spcBef>
            </a:pPr>
            <a:endParaRPr lang="zh-CN" altLang="en-US" sz="1200" b="1" dirty="0">
              <a:solidFill>
                <a:schemeClr val="tx1"/>
              </a:solidFill>
              <a:latin typeface="华文细黑" pitchFamily="2" charset="-122"/>
              <a:ea typeface="华文细黑" pitchFamily="2" charset="-122"/>
            </a:endParaRPr>
          </a:p>
          <a:p>
            <a:pPr marL="300038" indent="-300038" algn="r" defTabSz="801688">
              <a:lnSpc>
                <a:spcPct val="125000"/>
              </a:lnSpc>
              <a:spcBef>
                <a:spcPct val="20000"/>
              </a:spcBef>
            </a:pPr>
            <a:endParaRPr lang="zh-CN" altLang="en-US" sz="1200" b="1" dirty="0">
              <a:solidFill>
                <a:schemeClr val="tx1"/>
              </a:solidFill>
              <a:latin typeface="华文细黑" pitchFamily="2" charset="-122"/>
              <a:ea typeface="华文细黑" pitchFamily="2" charset="-122"/>
            </a:endParaRPr>
          </a:p>
          <a:p>
            <a:pPr marL="300038" indent="-300038" algn="r" defTabSz="801688">
              <a:lnSpc>
                <a:spcPct val="125000"/>
              </a:lnSpc>
              <a:spcBef>
                <a:spcPct val="20000"/>
              </a:spcBef>
            </a:pPr>
            <a:r>
              <a:rPr lang="zh-CN" altLang="en-US" sz="1200" b="1" dirty="0">
                <a:latin typeface="华文细黑" pitchFamily="2" charset="-122"/>
                <a:ea typeface="华文细黑" pitchFamily="2" charset="-122"/>
              </a:rPr>
              <a:t>英文商号文字</a:t>
            </a:r>
            <a:r>
              <a:rPr lang="en-US" altLang="zh-CN" sz="1200" b="1" dirty="0">
                <a:latin typeface="华文细黑" pitchFamily="2" charset="-122"/>
                <a:ea typeface="华文细黑" pitchFamily="2" charset="-122"/>
              </a:rPr>
              <a:t>:12-14pt</a:t>
            </a:r>
          </a:p>
          <a:p>
            <a:pPr marL="300038" indent="-300038" algn="r" defTabSz="801688">
              <a:lnSpc>
                <a:spcPct val="125000"/>
              </a:lnSpc>
              <a:spcBef>
                <a:spcPct val="20000"/>
              </a:spcBef>
            </a:pPr>
            <a:r>
              <a:rPr lang="zh-CN" altLang="en-US" sz="1200" b="1" dirty="0">
                <a:latin typeface="华文细黑" pitchFamily="2" charset="-122"/>
                <a:ea typeface="华文细黑" pitchFamily="2" charset="-122"/>
              </a:rPr>
              <a:t>字体 </a:t>
            </a:r>
            <a:r>
              <a:rPr lang="en-US" altLang="zh-CN" sz="1200" b="1" dirty="0">
                <a:latin typeface="华文细黑" pitchFamily="2" charset="-122"/>
                <a:ea typeface="华文细黑" pitchFamily="2" charset="-122"/>
              </a:rPr>
              <a:t>:Arial</a:t>
            </a:r>
            <a:endParaRPr lang="zh-CN" altLang="en-US" sz="1200" b="1" dirty="0">
              <a:latin typeface="华文细黑" pitchFamily="2" charset="-122"/>
              <a:ea typeface="华文细黑" pitchFamily="2" charset="-122"/>
            </a:endParaRPr>
          </a:p>
          <a:p>
            <a:pPr marL="300038" indent="-300038" algn="r" defTabSz="801688">
              <a:lnSpc>
                <a:spcPct val="125000"/>
              </a:lnSpc>
              <a:spcBef>
                <a:spcPct val="20000"/>
              </a:spcBef>
            </a:pPr>
            <a:r>
              <a:rPr lang="zh-CN" altLang="en-US" sz="1200" b="1" dirty="0">
                <a:latin typeface="华文细黑" pitchFamily="2" charset="-122"/>
                <a:ea typeface="华文细黑" pitchFamily="2" charset="-122"/>
              </a:rPr>
              <a:t>中文商号文字</a:t>
            </a:r>
            <a:r>
              <a:rPr lang="en-US" altLang="zh-CN" sz="1200" b="1" dirty="0">
                <a:latin typeface="华文细黑" pitchFamily="2" charset="-122"/>
                <a:ea typeface="华文细黑" pitchFamily="2" charset="-122"/>
              </a:rPr>
              <a:t>:12-14pt</a:t>
            </a:r>
          </a:p>
          <a:p>
            <a:pPr marL="300038" indent="-300038" algn="r" defTabSz="801688">
              <a:lnSpc>
                <a:spcPct val="125000"/>
              </a:lnSpc>
              <a:spcBef>
                <a:spcPct val="20000"/>
              </a:spcBef>
            </a:pPr>
            <a:r>
              <a:rPr lang="zh-CN" altLang="en-US" sz="1200" b="1" dirty="0">
                <a:latin typeface="华文细黑" pitchFamily="2" charset="-122"/>
                <a:ea typeface="华文细黑" pitchFamily="2" charset="-122"/>
              </a:rPr>
              <a:t>字体</a:t>
            </a:r>
            <a:r>
              <a:rPr lang="en-US" altLang="zh-CN" sz="1200" b="1" dirty="0">
                <a:latin typeface="华文细黑" pitchFamily="2" charset="-122"/>
                <a:ea typeface="华文细黑" pitchFamily="2" charset="-122"/>
              </a:rPr>
              <a:t>:</a:t>
            </a:r>
            <a:r>
              <a:rPr lang="zh-CN" altLang="en-US" sz="1200" b="1" dirty="0">
                <a:latin typeface="华文细黑" pitchFamily="2" charset="-122"/>
                <a:ea typeface="华文细黑" pitchFamily="2" charset="-122"/>
              </a:rPr>
              <a:t>宋体加粗 </a:t>
            </a:r>
            <a:r>
              <a:rPr lang="en-US" altLang="zh-CN" sz="1200" b="1" dirty="0">
                <a:latin typeface="华文细黑" pitchFamily="2" charset="-122"/>
                <a:ea typeface="华文细黑" pitchFamily="2" charset="-122"/>
              </a:rPr>
              <a:t> </a:t>
            </a:r>
            <a:endParaRPr lang="zh-CN" altLang="en-US" sz="1200" b="1" dirty="0">
              <a:latin typeface="华文细黑" pitchFamily="2" charset="-122"/>
              <a:ea typeface="华文细黑" pitchFamily="2" charset="-122"/>
            </a:endParaRPr>
          </a:p>
          <a:p>
            <a:pPr marL="300038" indent="-300038" algn="r" defTabSz="801688">
              <a:lnSpc>
                <a:spcPct val="125000"/>
              </a:lnSpc>
              <a:spcBef>
                <a:spcPct val="20000"/>
              </a:spcBef>
            </a:pPr>
            <a:r>
              <a:rPr lang="zh-CN" altLang="en-US" sz="1200" b="1" dirty="0">
                <a:latin typeface="华文细黑" pitchFamily="2" charset="-122"/>
                <a:ea typeface="华文细黑" pitchFamily="2" charset="-122"/>
              </a:rPr>
              <a:t>首选颜色</a:t>
            </a:r>
            <a:r>
              <a:rPr lang="en-US" altLang="zh-CN" sz="1200" b="1" dirty="0">
                <a:latin typeface="华文细黑" pitchFamily="2" charset="-122"/>
                <a:ea typeface="华文细黑" pitchFamily="2" charset="-122"/>
              </a:rPr>
              <a:t>: :R255 G255 B255</a:t>
            </a:r>
          </a:p>
          <a:p>
            <a:pPr marL="300038" indent="-300038" algn="r" defTabSz="801688">
              <a:lnSpc>
                <a:spcPct val="125000"/>
              </a:lnSpc>
              <a:spcBef>
                <a:spcPct val="20000"/>
              </a:spcBef>
            </a:pPr>
            <a:endParaRPr lang="en-US" altLang="zh-CN" sz="1200" b="1" dirty="0">
              <a:latin typeface="华文细黑" pitchFamily="2" charset="-122"/>
              <a:ea typeface="华文细黑" pitchFamily="2" charset="-122"/>
            </a:endParaRPr>
          </a:p>
          <a:p>
            <a:pPr marL="300038" indent="-300038" algn="r" defTabSz="801688">
              <a:lnSpc>
                <a:spcPct val="125000"/>
              </a:lnSpc>
              <a:spcBef>
                <a:spcPct val="20000"/>
              </a:spcBef>
            </a:pPr>
            <a:endParaRPr lang="zh-CN" altLang="en-US" sz="1200" b="1" dirty="0">
              <a:solidFill>
                <a:schemeClr val="tx1"/>
              </a:solidFill>
              <a:latin typeface="华文细黑" pitchFamily="2" charset="-122"/>
              <a:ea typeface="华文细黑" pitchFamily="2" charset="-122"/>
            </a:endParaRPr>
          </a:p>
          <a:p>
            <a:pPr marL="300038" indent="-300038" algn="r" defTabSz="801688">
              <a:lnSpc>
                <a:spcPct val="125000"/>
              </a:lnSpc>
              <a:spcBef>
                <a:spcPct val="20000"/>
              </a:spcBef>
            </a:pPr>
            <a:endParaRPr lang="zh-CN" altLang="en-US" sz="1200" b="1" dirty="0">
              <a:solidFill>
                <a:schemeClr val="tx1"/>
              </a:solidFill>
              <a:latin typeface="华文细黑" pitchFamily="2" charset="-122"/>
              <a:ea typeface="华文细黑" pitchFamily="2" charset="-122"/>
            </a:endParaRPr>
          </a:p>
        </p:txBody>
      </p:sp>
      <p:sp>
        <p:nvSpPr>
          <p:cNvPr id="63506" name="Rectangle 18"/>
          <p:cNvSpPr>
            <a:spLocks noChangeArrowheads="1"/>
          </p:cNvSpPr>
          <p:nvPr/>
        </p:nvSpPr>
        <p:spPr bwMode="auto">
          <a:xfrm>
            <a:off x="-757238" y="3646488"/>
            <a:ext cx="576263" cy="142875"/>
          </a:xfrm>
          <a:prstGeom prst="rect">
            <a:avLst/>
          </a:prstGeom>
          <a:solidFill>
            <a:srgbClr val="FFFFFF"/>
          </a:solidFill>
          <a:ln w="9525" algn="ctr">
            <a:noFill/>
            <a:miter lim="800000"/>
            <a:headEnd/>
            <a:tailEnd/>
          </a:ln>
          <a:effectLst/>
        </p:spPr>
        <p:txBody>
          <a:bodyPr wrap="none" lIns="79200" tIns="39600" rIns="79200" bIns="39600" anchor="ctr">
            <a:spAutoFit/>
          </a:bodyPr>
          <a:lstStyle/>
          <a:p>
            <a:endParaRPr lang="zh-CN" altLang="en-US"/>
          </a:p>
        </p:txBody>
      </p:sp>
      <p:sp>
        <p:nvSpPr>
          <p:cNvPr id="63509" name="Rectangle 21"/>
          <p:cNvSpPr>
            <a:spLocks noChangeArrowheads="1"/>
          </p:cNvSpPr>
          <p:nvPr/>
        </p:nvSpPr>
        <p:spPr bwMode="auto">
          <a:xfrm>
            <a:off x="-757238" y="1557338"/>
            <a:ext cx="576263" cy="142875"/>
          </a:xfrm>
          <a:prstGeom prst="rect">
            <a:avLst/>
          </a:prstGeom>
          <a:solidFill>
            <a:srgbClr val="FFFFFF"/>
          </a:solidFill>
          <a:ln w="9525" algn="ctr">
            <a:noFill/>
            <a:miter lim="800000"/>
            <a:headEnd/>
            <a:tailEnd/>
          </a:ln>
          <a:effectLst/>
        </p:spPr>
        <p:txBody>
          <a:bodyPr wrap="none" lIns="79200" tIns="39600" rIns="79200" bIns="39600" anchor="ctr">
            <a:spAutoFit/>
          </a:bodyPr>
          <a:lstStyle/>
          <a:p>
            <a:endParaRPr lang="zh-CN" altLang="en-US"/>
          </a:p>
        </p:txBody>
      </p:sp>
      <p:sp>
        <p:nvSpPr>
          <p:cNvPr id="63514" name="Rectangle 26"/>
          <p:cNvSpPr>
            <a:spLocks noChangeArrowheads="1"/>
          </p:cNvSpPr>
          <p:nvPr/>
        </p:nvSpPr>
        <p:spPr bwMode="auto">
          <a:xfrm>
            <a:off x="-757238" y="5807075"/>
            <a:ext cx="576263" cy="142875"/>
          </a:xfrm>
          <a:prstGeom prst="rect">
            <a:avLst/>
          </a:prstGeom>
          <a:solidFill>
            <a:srgbClr val="FFFFFF"/>
          </a:solidFill>
          <a:ln w="9525" algn="ctr">
            <a:noFill/>
            <a:miter lim="800000"/>
            <a:headEnd/>
            <a:tailEnd/>
          </a:ln>
          <a:effectLst/>
        </p:spPr>
        <p:txBody>
          <a:bodyPr wrap="none" lIns="79200" tIns="39600" rIns="79200" bIns="39600" anchor="ctr">
            <a:spAutoFit/>
          </a:bodyPr>
          <a:lstStyle/>
          <a:p>
            <a:endParaRPr lang="zh-CN" altLang="en-US"/>
          </a:p>
        </p:txBody>
      </p:sp>
      <p:sp>
        <p:nvSpPr>
          <p:cNvPr id="63515" name="Text Box 27"/>
          <p:cNvSpPr txBox="1">
            <a:spLocks noChangeArrowheads="1"/>
          </p:cNvSpPr>
          <p:nvPr/>
        </p:nvSpPr>
        <p:spPr bwMode="auto">
          <a:xfrm>
            <a:off x="577851" y="5316555"/>
            <a:ext cx="4208463" cy="612775"/>
          </a:xfrm>
          <a:prstGeom prst="rect">
            <a:avLst/>
          </a:prstGeom>
          <a:noFill/>
          <a:ln w="9525" algn="ctr">
            <a:noFill/>
            <a:miter lim="800000"/>
            <a:headEnd/>
            <a:tailEnd/>
          </a:ln>
          <a:effectLst/>
        </p:spPr>
        <p:txBody>
          <a:bodyPr lIns="79200" tIns="39600" rIns="79200" bIns="39600">
            <a:spAutoFit/>
          </a:bodyPr>
          <a:lstStyle/>
          <a:p>
            <a:pPr algn="l" defTabSz="801688"/>
            <a:r>
              <a:rPr lang="zh-CN" altLang="en-US" sz="2000" b="1" dirty="0">
                <a:solidFill>
                  <a:schemeClr val="tx1"/>
                </a:solidFill>
                <a:effectLst>
                  <a:outerShdw blurRad="38100" dist="38100" dir="2700000" algn="tl">
                    <a:srgbClr val="000000">
                      <a:alpha val="43137"/>
                    </a:srgbClr>
                  </a:outerShdw>
                </a:effectLst>
                <a:latin typeface="华文细黑" pitchFamily="2" charset="-122"/>
                <a:ea typeface="华文细黑" pitchFamily="2" charset="-122"/>
              </a:rPr>
              <a:t>方</a:t>
            </a:r>
            <a:r>
              <a:rPr lang="zh-CN" altLang="en-US" sz="2000" b="1" dirty="0" smtClean="0">
                <a:solidFill>
                  <a:schemeClr val="tx1"/>
                </a:solidFill>
                <a:effectLst>
                  <a:outerShdw blurRad="38100" dist="38100" dir="2700000" algn="tl">
                    <a:srgbClr val="000000">
                      <a:alpha val="43137"/>
                    </a:srgbClr>
                  </a:outerShdw>
                </a:effectLst>
                <a:latin typeface="华文细黑" pitchFamily="2" charset="-122"/>
                <a:ea typeface="华文细黑" pitchFamily="2" charset="-122"/>
              </a:rPr>
              <a:t>正国际软件有限公司</a:t>
            </a:r>
            <a:endParaRPr lang="zh-CN" altLang="en-US" sz="2000" b="1" dirty="0">
              <a:solidFill>
                <a:schemeClr val="tx1"/>
              </a:solidFill>
              <a:effectLst>
                <a:outerShdw blurRad="38100" dist="38100" dir="2700000" algn="tl">
                  <a:srgbClr val="000000">
                    <a:alpha val="43137"/>
                  </a:srgbClr>
                </a:outerShdw>
              </a:effectLst>
              <a:latin typeface="华文细黑" pitchFamily="2" charset="-122"/>
              <a:ea typeface="华文细黑" pitchFamily="2" charset="-122"/>
            </a:endParaRPr>
          </a:p>
          <a:p>
            <a:pPr algn="l" defTabSz="801688"/>
            <a:r>
              <a:rPr lang="en-US" altLang="zh-CN" sz="1500" dirty="0">
                <a:solidFill>
                  <a:schemeClr val="tx1"/>
                </a:solidFill>
                <a:effectLst>
                  <a:outerShdw blurRad="38100" dist="38100" dir="2700000" algn="tl">
                    <a:srgbClr val="000000">
                      <a:alpha val="43137"/>
                    </a:srgbClr>
                  </a:outerShdw>
                </a:effectLst>
                <a:latin typeface="Arial" charset="0"/>
              </a:rPr>
              <a:t>Founder </a:t>
            </a:r>
            <a:r>
              <a:rPr lang="en-US" altLang="zh-CN" sz="1500" dirty="0" smtClean="0">
                <a:solidFill>
                  <a:schemeClr val="tx1"/>
                </a:solidFill>
                <a:effectLst>
                  <a:outerShdw blurRad="38100" dist="38100" dir="2700000" algn="tl">
                    <a:srgbClr val="000000">
                      <a:alpha val="43137"/>
                    </a:srgbClr>
                  </a:outerShdw>
                </a:effectLst>
                <a:latin typeface="Arial" charset="0"/>
              </a:rPr>
              <a:t>International </a:t>
            </a:r>
            <a:r>
              <a:rPr lang="en-US" altLang="zh-CN" sz="1500" dirty="0">
                <a:solidFill>
                  <a:schemeClr val="tx1"/>
                </a:solidFill>
                <a:effectLst>
                  <a:outerShdw blurRad="38100" dist="38100" dir="2700000" algn="tl">
                    <a:srgbClr val="000000">
                      <a:alpha val="43137"/>
                    </a:srgbClr>
                  </a:outerShdw>
                </a:effectLst>
                <a:latin typeface="Arial" charset="0"/>
              </a:rPr>
              <a:t>Co</a:t>
            </a:r>
            <a:r>
              <a:rPr lang="en-US" altLang="zh-CN" sz="1500" dirty="0" smtClean="0">
                <a:solidFill>
                  <a:schemeClr val="tx1"/>
                </a:solidFill>
                <a:effectLst>
                  <a:outerShdw blurRad="38100" dist="38100" dir="2700000" algn="tl">
                    <a:srgbClr val="000000">
                      <a:alpha val="43137"/>
                    </a:srgbClr>
                  </a:outerShdw>
                </a:effectLst>
                <a:latin typeface="Arial" charset="0"/>
              </a:rPr>
              <a:t>., Ltd</a:t>
            </a:r>
            <a:r>
              <a:rPr lang="en-US" altLang="zh-CN" sz="1500" dirty="0">
                <a:solidFill>
                  <a:schemeClr val="tx1"/>
                </a:solidFill>
                <a:effectLst>
                  <a:outerShdw blurRad="38100" dist="38100" dir="2700000" algn="tl">
                    <a:srgbClr val="000000">
                      <a:alpha val="43137"/>
                    </a:srgbClr>
                  </a:outerShdw>
                </a:effectLst>
                <a:latin typeface="Arial" charset="0"/>
              </a:rPr>
              <a:t>.</a:t>
            </a:r>
          </a:p>
        </p:txBody>
      </p:sp>
    </p:spTree>
  </p:cSld>
  <p:clrMap bg1="lt1" tx1="dk1" bg2="lt2" tx2="dk2" accent1="accent1" accent2="accent2" accent3="accent3" accent4="accent4" accent5="accent5" accent6="accent6" hlink="hlink" folHlink="folHlink"/>
  <p:sldLayoutIdLst>
    <p:sldLayoutId id="2147483682" r:id="rId1"/>
  </p:sldLayoutIdLst>
  <mc:AlternateContent xmlns:mc="http://schemas.openxmlformats.org/markup-compatibility/2006">
    <mc:Choice xmlns:p14="http://schemas.microsoft.com/office/powerpoint/2010/main" xmlns="" Requires="p14">
      <p:transition spd="slow" p14:dur="1600" advClick="0">
        <p14:gallery dir="l"/>
      </p:transition>
    </mc:Choice>
    <mc:Fallback>
      <p:transition spd="slow" advClick="0">
        <p:fade/>
      </p:transition>
    </mc:Fallback>
  </mc:AlternateContent>
  <p:txStyles>
    <p:titleStyle>
      <a:lvl1pPr algn="ctr" defTabSz="801688" rtl="0" fontAlgn="base">
        <a:spcBef>
          <a:spcPct val="0"/>
        </a:spcBef>
        <a:spcAft>
          <a:spcPct val="0"/>
        </a:spcAft>
        <a:defRPr sz="3800">
          <a:solidFill>
            <a:schemeClr val="tx2"/>
          </a:solidFill>
          <a:latin typeface="+mj-lt"/>
          <a:ea typeface="+mj-ea"/>
          <a:cs typeface="+mj-cs"/>
        </a:defRPr>
      </a:lvl1pPr>
      <a:lvl2pPr algn="ctr" defTabSz="801688" rtl="0" fontAlgn="base">
        <a:spcBef>
          <a:spcPct val="0"/>
        </a:spcBef>
        <a:spcAft>
          <a:spcPct val="0"/>
        </a:spcAft>
        <a:defRPr sz="3800">
          <a:solidFill>
            <a:schemeClr val="tx2"/>
          </a:solidFill>
          <a:latin typeface="Arial" charset="0"/>
          <a:ea typeface="宋体" pitchFamily="2" charset="-122"/>
        </a:defRPr>
      </a:lvl2pPr>
      <a:lvl3pPr algn="ctr" defTabSz="801688" rtl="0" fontAlgn="base">
        <a:spcBef>
          <a:spcPct val="0"/>
        </a:spcBef>
        <a:spcAft>
          <a:spcPct val="0"/>
        </a:spcAft>
        <a:defRPr sz="3800">
          <a:solidFill>
            <a:schemeClr val="tx2"/>
          </a:solidFill>
          <a:latin typeface="Arial" charset="0"/>
          <a:ea typeface="宋体" pitchFamily="2" charset="-122"/>
        </a:defRPr>
      </a:lvl3pPr>
      <a:lvl4pPr algn="ctr" defTabSz="801688" rtl="0" fontAlgn="base">
        <a:spcBef>
          <a:spcPct val="0"/>
        </a:spcBef>
        <a:spcAft>
          <a:spcPct val="0"/>
        </a:spcAft>
        <a:defRPr sz="3800">
          <a:solidFill>
            <a:schemeClr val="tx2"/>
          </a:solidFill>
          <a:latin typeface="Arial" charset="0"/>
          <a:ea typeface="宋体" pitchFamily="2" charset="-122"/>
        </a:defRPr>
      </a:lvl4pPr>
      <a:lvl5pPr algn="ctr" defTabSz="801688" rtl="0" fontAlgn="base">
        <a:spcBef>
          <a:spcPct val="0"/>
        </a:spcBef>
        <a:spcAft>
          <a:spcPct val="0"/>
        </a:spcAft>
        <a:defRPr sz="3800">
          <a:solidFill>
            <a:schemeClr val="tx2"/>
          </a:solidFill>
          <a:latin typeface="Arial" charset="0"/>
          <a:ea typeface="宋体" pitchFamily="2" charset="-122"/>
        </a:defRPr>
      </a:lvl5pPr>
      <a:lvl6pPr marL="457200" algn="ctr" defTabSz="801688" rtl="0" fontAlgn="base">
        <a:spcBef>
          <a:spcPct val="0"/>
        </a:spcBef>
        <a:spcAft>
          <a:spcPct val="0"/>
        </a:spcAft>
        <a:defRPr sz="3800">
          <a:solidFill>
            <a:schemeClr val="tx2"/>
          </a:solidFill>
          <a:latin typeface="Arial" charset="0"/>
          <a:ea typeface="宋体" pitchFamily="2" charset="-122"/>
        </a:defRPr>
      </a:lvl6pPr>
      <a:lvl7pPr marL="914400" algn="ctr" defTabSz="801688" rtl="0" fontAlgn="base">
        <a:spcBef>
          <a:spcPct val="0"/>
        </a:spcBef>
        <a:spcAft>
          <a:spcPct val="0"/>
        </a:spcAft>
        <a:defRPr sz="3800">
          <a:solidFill>
            <a:schemeClr val="tx2"/>
          </a:solidFill>
          <a:latin typeface="Arial" charset="0"/>
          <a:ea typeface="宋体" pitchFamily="2" charset="-122"/>
        </a:defRPr>
      </a:lvl7pPr>
      <a:lvl8pPr marL="1371600" algn="ctr" defTabSz="801688" rtl="0" fontAlgn="base">
        <a:spcBef>
          <a:spcPct val="0"/>
        </a:spcBef>
        <a:spcAft>
          <a:spcPct val="0"/>
        </a:spcAft>
        <a:defRPr sz="3800">
          <a:solidFill>
            <a:schemeClr val="tx2"/>
          </a:solidFill>
          <a:latin typeface="Arial" charset="0"/>
          <a:ea typeface="宋体" pitchFamily="2" charset="-122"/>
        </a:defRPr>
      </a:lvl8pPr>
      <a:lvl9pPr marL="1828800" algn="ctr" defTabSz="801688" rtl="0" fontAlgn="base">
        <a:spcBef>
          <a:spcPct val="0"/>
        </a:spcBef>
        <a:spcAft>
          <a:spcPct val="0"/>
        </a:spcAft>
        <a:defRPr sz="3800">
          <a:solidFill>
            <a:schemeClr val="tx2"/>
          </a:solidFill>
          <a:latin typeface="Arial" charset="0"/>
          <a:ea typeface="宋体" pitchFamily="2" charset="-122"/>
        </a:defRPr>
      </a:lvl9pPr>
    </p:titleStyle>
    <p:bodyStyle>
      <a:lvl1pPr marL="300038" indent="-300038" algn="l" defTabSz="801688" rtl="0" fontAlgn="base">
        <a:spcBef>
          <a:spcPct val="20000"/>
        </a:spcBef>
        <a:spcAft>
          <a:spcPct val="0"/>
        </a:spcAft>
        <a:buChar char="•"/>
        <a:defRPr sz="2800">
          <a:solidFill>
            <a:schemeClr val="tx1"/>
          </a:solidFill>
          <a:latin typeface="+mn-lt"/>
          <a:ea typeface="+mn-ea"/>
          <a:cs typeface="+mn-cs"/>
        </a:defRPr>
      </a:lvl1pPr>
      <a:lvl2pPr marL="652463" indent="-250825" algn="l" defTabSz="801688" rtl="0" fontAlgn="base">
        <a:spcBef>
          <a:spcPct val="20000"/>
        </a:spcBef>
        <a:spcAft>
          <a:spcPct val="0"/>
        </a:spcAft>
        <a:buChar char="–"/>
        <a:defRPr sz="2500">
          <a:solidFill>
            <a:schemeClr val="tx1"/>
          </a:solidFill>
          <a:latin typeface="+mn-lt"/>
          <a:ea typeface="+mn-ea"/>
        </a:defRPr>
      </a:lvl2pPr>
      <a:lvl3pPr marL="1003300" indent="-201613" algn="l" defTabSz="801688" rtl="0" fontAlgn="base">
        <a:spcBef>
          <a:spcPct val="20000"/>
        </a:spcBef>
        <a:spcAft>
          <a:spcPct val="0"/>
        </a:spcAft>
        <a:buChar char="•"/>
        <a:defRPr sz="2200">
          <a:solidFill>
            <a:schemeClr val="tx1"/>
          </a:solidFill>
          <a:latin typeface="+mn-lt"/>
          <a:ea typeface="+mn-ea"/>
        </a:defRPr>
      </a:lvl3pPr>
      <a:lvl4pPr marL="1401763" indent="-200025" algn="l" defTabSz="801688" rtl="0" fontAlgn="base">
        <a:spcBef>
          <a:spcPct val="20000"/>
        </a:spcBef>
        <a:spcAft>
          <a:spcPct val="0"/>
        </a:spcAft>
        <a:buChar char="–"/>
        <a:defRPr sz="1700">
          <a:solidFill>
            <a:schemeClr val="tx1"/>
          </a:solidFill>
          <a:latin typeface="+mn-lt"/>
          <a:ea typeface="+mn-ea"/>
        </a:defRPr>
      </a:lvl4pPr>
      <a:lvl5pPr marL="1803400" indent="-201613" algn="l" defTabSz="801688" rtl="0" fontAlgn="base">
        <a:spcBef>
          <a:spcPct val="20000"/>
        </a:spcBef>
        <a:spcAft>
          <a:spcPct val="0"/>
        </a:spcAft>
        <a:buChar char="»"/>
        <a:defRPr sz="1700">
          <a:solidFill>
            <a:schemeClr val="tx1"/>
          </a:solidFill>
          <a:latin typeface="+mn-lt"/>
          <a:ea typeface="+mn-ea"/>
        </a:defRPr>
      </a:lvl5pPr>
      <a:lvl6pPr marL="2260600" indent="-201613" algn="l" defTabSz="801688" rtl="0" fontAlgn="base">
        <a:spcBef>
          <a:spcPct val="20000"/>
        </a:spcBef>
        <a:spcAft>
          <a:spcPct val="0"/>
        </a:spcAft>
        <a:buChar char="»"/>
        <a:defRPr sz="1700">
          <a:solidFill>
            <a:schemeClr val="tx1"/>
          </a:solidFill>
          <a:latin typeface="+mn-lt"/>
          <a:ea typeface="+mn-ea"/>
        </a:defRPr>
      </a:lvl6pPr>
      <a:lvl7pPr marL="2717800" indent="-201613" algn="l" defTabSz="801688" rtl="0" fontAlgn="base">
        <a:spcBef>
          <a:spcPct val="20000"/>
        </a:spcBef>
        <a:spcAft>
          <a:spcPct val="0"/>
        </a:spcAft>
        <a:buChar char="»"/>
        <a:defRPr sz="1700">
          <a:solidFill>
            <a:schemeClr val="tx1"/>
          </a:solidFill>
          <a:latin typeface="+mn-lt"/>
          <a:ea typeface="+mn-ea"/>
        </a:defRPr>
      </a:lvl7pPr>
      <a:lvl8pPr marL="3175000" indent="-201613" algn="l" defTabSz="801688" rtl="0" fontAlgn="base">
        <a:spcBef>
          <a:spcPct val="20000"/>
        </a:spcBef>
        <a:spcAft>
          <a:spcPct val="0"/>
        </a:spcAft>
        <a:buChar char="»"/>
        <a:defRPr sz="1700">
          <a:solidFill>
            <a:schemeClr val="tx1"/>
          </a:solidFill>
          <a:latin typeface="+mn-lt"/>
          <a:ea typeface="+mn-ea"/>
        </a:defRPr>
      </a:lvl8pPr>
      <a:lvl9pPr marL="3632200" indent="-201613" algn="l" defTabSz="801688" rtl="0" fontAlgn="base">
        <a:spcBef>
          <a:spcPct val="20000"/>
        </a:spcBef>
        <a:spcAft>
          <a:spcPct val="0"/>
        </a:spcAft>
        <a:buChar char="»"/>
        <a:defRPr sz="17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1.bin"/></Relationships>
</file>

<file path=ppt/slides/_rels/slide1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4.xml"/><Relationship Id="rId11" Type="http://schemas.openxmlformats.org/officeDocument/2006/relationships/image" Target="../media/image12.png"/><Relationship Id="rId5" Type="http://schemas.openxmlformats.org/officeDocument/2006/relationships/diagramQuickStyle" Target="../diagrams/quickStyle4.xml"/><Relationship Id="rId10" Type="http://schemas.openxmlformats.org/officeDocument/2006/relationships/image" Target="../media/image11.jpeg"/><Relationship Id="rId4" Type="http://schemas.openxmlformats.org/officeDocument/2006/relationships/diagramLayout" Target="../diagrams/layout4.xml"/><Relationship Id="rId9"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1" name="Rectangle 33"/>
          <p:cNvSpPr>
            <a:spLocks noGrp="1" noChangeArrowheads="1"/>
          </p:cNvSpPr>
          <p:nvPr>
            <p:ph type="ctrTitle"/>
          </p:nvPr>
        </p:nvSpPr>
        <p:spPr>
          <a:xfrm>
            <a:off x="323850" y="2276475"/>
            <a:ext cx="8208590" cy="1800597"/>
          </a:xfrm>
        </p:spPr>
        <p:txBody>
          <a:bodyPr/>
          <a:lstStyle/>
          <a:p>
            <a:r>
              <a:rPr lang="zh-CN" altLang="en-US" sz="3600" b="1" dirty="0" smtClean="0">
                <a:latin typeface="Times New Roman" pitchFamily="18" charset="0"/>
                <a:cs typeface="Times New Roman" pitchFamily="18" charset="0"/>
              </a:rPr>
              <a:t>北大人民医院</a:t>
            </a:r>
            <a:r>
              <a:rPr lang="en-US" altLang="zh-CN" sz="3600" b="1" dirty="0" smtClean="0">
                <a:latin typeface="Times New Roman" pitchFamily="18" charset="0"/>
                <a:cs typeface="Times New Roman" pitchFamily="18" charset="0"/>
              </a:rPr>
              <a:t>CDR</a:t>
            </a:r>
            <a:r>
              <a:rPr lang="zh-CN" altLang="en-US" sz="3600" b="1" dirty="0" smtClean="0">
                <a:latin typeface="Times New Roman" pitchFamily="18" charset="0"/>
                <a:cs typeface="Times New Roman" pitchFamily="18" charset="0"/>
              </a:rPr>
              <a:t>产品培训</a:t>
            </a:r>
            <a:r>
              <a:rPr lang="en-US" altLang="zh-CN" sz="3600" b="1" dirty="0" smtClean="0">
                <a:latin typeface="Times New Roman" pitchFamily="18" charset="0"/>
                <a:cs typeface="Times New Roman" pitchFamily="18" charset="0"/>
              </a:rPr>
              <a:t/>
            </a:r>
            <a:br>
              <a:rPr lang="en-US" altLang="zh-CN" sz="3600" b="1" dirty="0" smtClean="0">
                <a:latin typeface="Times New Roman" pitchFamily="18" charset="0"/>
                <a:cs typeface="Times New Roman" pitchFamily="18" charset="0"/>
              </a:rPr>
            </a:br>
            <a:r>
              <a:rPr lang="en-US" altLang="zh-CN" sz="3600" b="1" dirty="0" smtClean="0">
                <a:latin typeface="Times New Roman" pitchFamily="18" charset="0"/>
                <a:cs typeface="Times New Roman" pitchFamily="18" charset="0"/>
              </a:rPr>
              <a:t/>
            </a:r>
            <a:br>
              <a:rPr lang="en-US" altLang="zh-CN" sz="3600" b="1" dirty="0" smtClean="0">
                <a:latin typeface="Times New Roman" pitchFamily="18" charset="0"/>
                <a:cs typeface="Times New Roman" pitchFamily="18" charset="0"/>
              </a:rPr>
            </a:br>
            <a:endParaRPr lang="zh-CN" altLang="en-US" sz="1600" dirty="0">
              <a:effectLst/>
              <a:latin typeface="Times New Roman" pitchFamily="18" charset="0"/>
              <a:cs typeface="Times New Roman" pitchFamily="18" charset="0"/>
            </a:endParaRPr>
          </a:p>
        </p:txBody>
      </p:sp>
    </p:spTree>
  </p:cSld>
  <p:clrMapOvr>
    <a:masterClrMapping/>
  </p:clrMapOvr>
  <p:transition advClick="0">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862" y="188913"/>
            <a:ext cx="7235847" cy="647700"/>
          </a:xfrm>
        </p:spPr>
        <p:txBody>
          <a:bodyPr/>
          <a:lstStyle/>
          <a:p>
            <a:r>
              <a:rPr lang="en-US" altLang="zh-CN" dirty="0" smtClean="0">
                <a:solidFill>
                  <a:schemeClr val="bg1"/>
                </a:solidFill>
                <a:latin typeface="+mj-ea"/>
              </a:rPr>
              <a:t>5. CDR</a:t>
            </a:r>
            <a:r>
              <a:rPr lang="zh-CN" altLang="en-US" dirty="0" smtClean="0">
                <a:solidFill>
                  <a:schemeClr val="bg1"/>
                </a:solidFill>
                <a:latin typeface="+mj-ea"/>
              </a:rPr>
              <a:t>主要功能</a:t>
            </a:r>
            <a:endParaRPr lang="zh-CN" altLang="en-US" dirty="0">
              <a:solidFill>
                <a:schemeClr val="bg1"/>
              </a:solidFill>
              <a:latin typeface="+mj-ea"/>
            </a:endParaRPr>
          </a:p>
        </p:txBody>
      </p:sp>
      <p:sp>
        <p:nvSpPr>
          <p:cNvPr id="4" name="页脚占位符 3"/>
          <p:cNvSpPr>
            <a:spLocks noGrp="1"/>
          </p:cNvSpPr>
          <p:nvPr>
            <p:ph type="ftr" sz="quarter" idx="10"/>
          </p:nvPr>
        </p:nvSpPr>
        <p:spPr/>
        <p:txBody>
          <a:bodyPr/>
          <a:lstStyle/>
          <a:p>
            <a:r>
              <a:rPr lang="en-US" altLang="zh-CN" dirty="0" smtClean="0"/>
              <a:t>www.founderinternational.com</a:t>
            </a:r>
            <a:endParaRPr lang="en-US" altLang="zh-CN" dirty="0"/>
          </a:p>
        </p:txBody>
      </p:sp>
      <p:sp>
        <p:nvSpPr>
          <p:cNvPr id="5" name="灯片编号占位符 4"/>
          <p:cNvSpPr>
            <a:spLocks noGrp="1"/>
          </p:cNvSpPr>
          <p:nvPr>
            <p:ph type="sldNum" sz="quarter" idx="11"/>
          </p:nvPr>
        </p:nvSpPr>
        <p:spPr/>
        <p:txBody>
          <a:bodyPr/>
          <a:lstStyle/>
          <a:p>
            <a:r>
              <a:rPr lang="en-US" altLang="zh-CN" dirty="0" smtClean="0">
                <a:ea typeface="华文细黑" pitchFamily="2" charset="-122"/>
              </a:rPr>
              <a:t>Page</a:t>
            </a:r>
            <a:fld id="{FC8D1452-8B9A-4F68-A847-D16A15160DB7}" type="slidenum">
              <a:rPr lang="en-US" altLang="zh-CN" smtClean="0">
                <a:ea typeface="华文细黑" pitchFamily="2" charset="-122"/>
              </a:rPr>
              <a:pPr/>
              <a:t>10</a:t>
            </a:fld>
            <a:endParaRPr lang="en-US" altLang="zh-CN" dirty="0">
              <a:ea typeface="华文细黑" pitchFamily="2" charset="-122"/>
            </a:endParaRPr>
          </a:p>
        </p:txBody>
      </p:sp>
      <p:sp>
        <p:nvSpPr>
          <p:cNvPr id="9" name="矩形 8"/>
          <p:cNvSpPr/>
          <p:nvPr/>
        </p:nvSpPr>
        <p:spPr>
          <a:xfrm>
            <a:off x="179512" y="980728"/>
            <a:ext cx="8640960" cy="615553"/>
          </a:xfrm>
          <a:prstGeom prst="rect">
            <a:avLst/>
          </a:prstGeom>
        </p:spPr>
        <p:txBody>
          <a:bodyPr wrap="square">
            <a:spAutoFit/>
          </a:bodyPr>
          <a:lstStyle/>
          <a:p>
            <a:r>
              <a:rPr lang="zh-CN" altLang="en-US" sz="2000" b="1" dirty="0" smtClean="0">
                <a:solidFill>
                  <a:schemeClr val="tx1"/>
                </a:solidFill>
                <a:latin typeface="+mn-ea"/>
                <a:ea typeface="+mn-ea"/>
              </a:rPr>
              <a:t>■就诊索引视图</a:t>
            </a:r>
            <a:endParaRPr lang="en-US" altLang="zh-CN" sz="2000" b="1" dirty="0" smtClean="0">
              <a:solidFill>
                <a:schemeClr val="tx1"/>
              </a:solidFill>
              <a:latin typeface="+mn-ea"/>
              <a:ea typeface="+mn-ea"/>
            </a:endParaRPr>
          </a:p>
          <a:p>
            <a:endParaRPr lang="zh-CN" altLang="en-US" b="1" dirty="0">
              <a:solidFill>
                <a:schemeClr val="tx1"/>
              </a:solidFill>
              <a:latin typeface="微软雅黑" pitchFamily="34" charset="-122"/>
              <a:ea typeface="微软雅黑" pitchFamily="34" charset="-122"/>
            </a:endParaRPr>
          </a:p>
        </p:txBody>
      </p:sp>
      <p:pic>
        <p:nvPicPr>
          <p:cNvPr id="45058" name="Picture 2"/>
          <p:cNvPicPr>
            <a:picLocks noChangeAspect="1" noChangeArrowheads="1"/>
          </p:cNvPicPr>
          <p:nvPr/>
        </p:nvPicPr>
        <p:blipFill>
          <a:blip r:embed="rId3" cstate="print"/>
          <a:srcRect/>
          <a:stretch>
            <a:fillRect/>
          </a:stretch>
        </p:blipFill>
        <p:spPr bwMode="auto">
          <a:xfrm>
            <a:off x="242888" y="1412776"/>
            <a:ext cx="8658225" cy="4914900"/>
          </a:xfrm>
          <a:prstGeom prst="rect">
            <a:avLst/>
          </a:prstGeom>
          <a:noFill/>
          <a:ln w="9525">
            <a:noFill/>
            <a:miter lim="800000"/>
            <a:headEnd/>
            <a:tailEnd/>
          </a:ln>
        </p:spPr>
      </p:pic>
    </p:spTree>
  </p:cSld>
  <p:clrMapOvr>
    <a:masterClrMapping/>
  </p:clrMapOvr>
  <p:transition advClick="0">
    <p:randomBar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862" y="188913"/>
            <a:ext cx="7235847" cy="647700"/>
          </a:xfrm>
        </p:spPr>
        <p:txBody>
          <a:bodyPr/>
          <a:lstStyle/>
          <a:p>
            <a:r>
              <a:rPr lang="en-US" altLang="zh-CN" dirty="0" smtClean="0">
                <a:solidFill>
                  <a:schemeClr val="bg1"/>
                </a:solidFill>
                <a:latin typeface="+mj-ea"/>
              </a:rPr>
              <a:t>5. CDR</a:t>
            </a:r>
            <a:r>
              <a:rPr lang="zh-CN" altLang="en-US" dirty="0" smtClean="0">
                <a:solidFill>
                  <a:schemeClr val="bg1"/>
                </a:solidFill>
                <a:latin typeface="+mj-ea"/>
              </a:rPr>
              <a:t>主要界面</a:t>
            </a:r>
            <a:endParaRPr lang="zh-CN" altLang="en-US" dirty="0">
              <a:solidFill>
                <a:schemeClr val="bg1"/>
              </a:solidFill>
              <a:latin typeface="+mj-ea"/>
            </a:endParaRPr>
          </a:p>
        </p:txBody>
      </p:sp>
      <p:sp>
        <p:nvSpPr>
          <p:cNvPr id="4" name="页脚占位符 3"/>
          <p:cNvSpPr>
            <a:spLocks noGrp="1"/>
          </p:cNvSpPr>
          <p:nvPr>
            <p:ph type="ftr" sz="quarter" idx="10"/>
          </p:nvPr>
        </p:nvSpPr>
        <p:spPr/>
        <p:txBody>
          <a:bodyPr/>
          <a:lstStyle/>
          <a:p>
            <a:r>
              <a:rPr lang="en-US" altLang="zh-CN" dirty="0" smtClean="0"/>
              <a:t>www.founderinternational.com</a:t>
            </a:r>
            <a:endParaRPr lang="en-US" altLang="zh-CN" dirty="0"/>
          </a:p>
        </p:txBody>
      </p:sp>
      <p:sp>
        <p:nvSpPr>
          <p:cNvPr id="5" name="灯片编号占位符 4"/>
          <p:cNvSpPr>
            <a:spLocks noGrp="1"/>
          </p:cNvSpPr>
          <p:nvPr>
            <p:ph type="sldNum" sz="quarter" idx="11"/>
          </p:nvPr>
        </p:nvSpPr>
        <p:spPr/>
        <p:txBody>
          <a:bodyPr/>
          <a:lstStyle/>
          <a:p>
            <a:r>
              <a:rPr lang="en-US" altLang="zh-CN" dirty="0" smtClean="0">
                <a:ea typeface="华文细黑" pitchFamily="2" charset="-122"/>
              </a:rPr>
              <a:t>Page</a:t>
            </a:r>
            <a:fld id="{FC8D1452-8B9A-4F68-A847-D16A15160DB7}" type="slidenum">
              <a:rPr lang="en-US" altLang="zh-CN" smtClean="0">
                <a:ea typeface="华文细黑" pitchFamily="2" charset="-122"/>
              </a:rPr>
              <a:pPr/>
              <a:t>11</a:t>
            </a:fld>
            <a:endParaRPr lang="en-US" altLang="zh-CN" dirty="0">
              <a:ea typeface="华文细黑" pitchFamily="2" charset="-122"/>
            </a:endParaRPr>
          </a:p>
        </p:txBody>
      </p:sp>
      <p:sp>
        <p:nvSpPr>
          <p:cNvPr id="9" name="矩形 8"/>
          <p:cNvSpPr/>
          <p:nvPr/>
        </p:nvSpPr>
        <p:spPr>
          <a:xfrm>
            <a:off x="179512" y="980728"/>
            <a:ext cx="8640960" cy="615553"/>
          </a:xfrm>
          <a:prstGeom prst="rect">
            <a:avLst/>
          </a:prstGeom>
        </p:spPr>
        <p:txBody>
          <a:bodyPr wrap="square">
            <a:spAutoFit/>
          </a:bodyPr>
          <a:lstStyle/>
          <a:p>
            <a:r>
              <a:rPr lang="zh-CN" altLang="en-US" sz="2000" b="1" dirty="0" smtClean="0">
                <a:solidFill>
                  <a:schemeClr val="tx1"/>
                </a:solidFill>
                <a:latin typeface="+mn-ea"/>
                <a:ea typeface="+mn-ea"/>
              </a:rPr>
              <a:t>■门诊视图</a:t>
            </a:r>
            <a:endParaRPr lang="en-US" altLang="zh-CN" sz="2000" b="1" dirty="0" smtClean="0">
              <a:solidFill>
                <a:schemeClr val="tx1"/>
              </a:solidFill>
              <a:latin typeface="+mn-ea"/>
              <a:ea typeface="+mn-ea"/>
            </a:endParaRPr>
          </a:p>
          <a:p>
            <a:endParaRPr lang="zh-CN" altLang="en-US" b="1" dirty="0">
              <a:solidFill>
                <a:schemeClr val="tx1"/>
              </a:solidFill>
              <a:latin typeface="微软雅黑" pitchFamily="34" charset="-122"/>
              <a:ea typeface="微软雅黑" pitchFamily="34" charset="-122"/>
            </a:endParaRPr>
          </a:p>
        </p:txBody>
      </p:sp>
      <p:pic>
        <p:nvPicPr>
          <p:cNvPr id="43009" name="Picture 1"/>
          <p:cNvPicPr>
            <a:picLocks noChangeAspect="1" noChangeArrowheads="1"/>
          </p:cNvPicPr>
          <p:nvPr/>
        </p:nvPicPr>
        <p:blipFill>
          <a:blip r:embed="rId3" cstate="print"/>
          <a:srcRect/>
          <a:stretch>
            <a:fillRect/>
          </a:stretch>
        </p:blipFill>
        <p:spPr bwMode="auto">
          <a:xfrm>
            <a:off x="223838" y="1413470"/>
            <a:ext cx="8696325" cy="4895850"/>
          </a:xfrm>
          <a:prstGeom prst="rect">
            <a:avLst/>
          </a:prstGeom>
          <a:noFill/>
          <a:ln w="9525">
            <a:noFill/>
            <a:miter lim="800000"/>
            <a:headEnd/>
            <a:tailEnd/>
          </a:ln>
        </p:spPr>
      </p:pic>
    </p:spTree>
  </p:cSld>
  <p:clrMapOvr>
    <a:masterClrMapping/>
  </p:clrMapOvr>
  <p:transition advClick="0">
    <p:randomBar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862" y="188913"/>
            <a:ext cx="7235847" cy="647700"/>
          </a:xfrm>
        </p:spPr>
        <p:txBody>
          <a:bodyPr/>
          <a:lstStyle/>
          <a:p>
            <a:r>
              <a:rPr lang="en-US" altLang="zh-CN" dirty="0" smtClean="0">
                <a:solidFill>
                  <a:schemeClr val="bg1"/>
                </a:solidFill>
                <a:latin typeface="+mj-ea"/>
              </a:rPr>
              <a:t>5. CDR</a:t>
            </a:r>
            <a:r>
              <a:rPr lang="zh-CN" altLang="en-US" dirty="0" smtClean="0">
                <a:solidFill>
                  <a:schemeClr val="bg1"/>
                </a:solidFill>
                <a:latin typeface="+mj-ea"/>
              </a:rPr>
              <a:t>主要功能</a:t>
            </a:r>
            <a:endParaRPr lang="zh-CN" altLang="en-US" dirty="0">
              <a:solidFill>
                <a:schemeClr val="bg1"/>
              </a:solidFill>
              <a:latin typeface="+mj-ea"/>
            </a:endParaRPr>
          </a:p>
        </p:txBody>
      </p:sp>
      <p:sp>
        <p:nvSpPr>
          <p:cNvPr id="4" name="页脚占位符 3"/>
          <p:cNvSpPr>
            <a:spLocks noGrp="1"/>
          </p:cNvSpPr>
          <p:nvPr>
            <p:ph type="ftr" sz="quarter" idx="10"/>
          </p:nvPr>
        </p:nvSpPr>
        <p:spPr/>
        <p:txBody>
          <a:bodyPr/>
          <a:lstStyle/>
          <a:p>
            <a:r>
              <a:rPr lang="en-US" altLang="zh-CN" dirty="0" smtClean="0"/>
              <a:t>www.founderinternational.com</a:t>
            </a:r>
            <a:endParaRPr lang="en-US" altLang="zh-CN" dirty="0"/>
          </a:p>
        </p:txBody>
      </p:sp>
      <p:sp>
        <p:nvSpPr>
          <p:cNvPr id="5" name="灯片编号占位符 4"/>
          <p:cNvSpPr>
            <a:spLocks noGrp="1"/>
          </p:cNvSpPr>
          <p:nvPr>
            <p:ph type="sldNum" sz="quarter" idx="11"/>
          </p:nvPr>
        </p:nvSpPr>
        <p:spPr/>
        <p:txBody>
          <a:bodyPr/>
          <a:lstStyle/>
          <a:p>
            <a:r>
              <a:rPr lang="en-US" altLang="zh-CN" dirty="0" smtClean="0">
                <a:ea typeface="华文细黑" pitchFamily="2" charset="-122"/>
              </a:rPr>
              <a:t>Page</a:t>
            </a:r>
            <a:fld id="{FC8D1452-8B9A-4F68-A847-D16A15160DB7}" type="slidenum">
              <a:rPr lang="en-US" altLang="zh-CN" smtClean="0">
                <a:ea typeface="华文细黑" pitchFamily="2" charset="-122"/>
              </a:rPr>
              <a:pPr/>
              <a:t>12</a:t>
            </a:fld>
            <a:endParaRPr lang="en-US" altLang="zh-CN" dirty="0">
              <a:ea typeface="华文细黑" pitchFamily="2" charset="-122"/>
            </a:endParaRPr>
          </a:p>
        </p:txBody>
      </p:sp>
      <p:sp>
        <p:nvSpPr>
          <p:cNvPr id="9" name="矩形 8"/>
          <p:cNvSpPr/>
          <p:nvPr/>
        </p:nvSpPr>
        <p:spPr>
          <a:xfrm>
            <a:off x="179512" y="980728"/>
            <a:ext cx="8640960" cy="615553"/>
          </a:xfrm>
          <a:prstGeom prst="rect">
            <a:avLst/>
          </a:prstGeom>
        </p:spPr>
        <p:txBody>
          <a:bodyPr wrap="square">
            <a:spAutoFit/>
          </a:bodyPr>
          <a:lstStyle/>
          <a:p>
            <a:r>
              <a:rPr lang="zh-CN" altLang="en-US" sz="2000" b="1" dirty="0" smtClean="0">
                <a:solidFill>
                  <a:schemeClr val="tx1"/>
                </a:solidFill>
                <a:latin typeface="+mn-ea"/>
                <a:ea typeface="+mn-ea"/>
              </a:rPr>
              <a:t>■住院视图</a:t>
            </a:r>
            <a:endParaRPr lang="en-US" altLang="zh-CN" sz="2000" b="1" dirty="0" smtClean="0">
              <a:solidFill>
                <a:schemeClr val="tx1"/>
              </a:solidFill>
              <a:latin typeface="+mn-ea"/>
              <a:ea typeface="+mn-ea"/>
            </a:endParaRPr>
          </a:p>
          <a:p>
            <a:endParaRPr lang="zh-CN" altLang="en-US" b="1" dirty="0">
              <a:solidFill>
                <a:schemeClr val="tx1"/>
              </a:solidFill>
              <a:latin typeface="微软雅黑" pitchFamily="34" charset="-122"/>
              <a:ea typeface="微软雅黑" pitchFamily="34" charset="-122"/>
            </a:endParaRPr>
          </a:p>
        </p:txBody>
      </p:sp>
      <p:pic>
        <p:nvPicPr>
          <p:cNvPr id="11" name="图片 10"/>
          <p:cNvPicPr/>
          <p:nvPr/>
        </p:nvPicPr>
        <p:blipFill>
          <a:blip r:embed="rId3" cstate="print"/>
          <a:srcRect/>
          <a:stretch>
            <a:fillRect/>
          </a:stretch>
        </p:blipFill>
        <p:spPr bwMode="auto">
          <a:xfrm>
            <a:off x="251520" y="1340768"/>
            <a:ext cx="8640960" cy="5040560"/>
          </a:xfrm>
          <a:prstGeom prst="rect">
            <a:avLst/>
          </a:prstGeom>
          <a:noFill/>
          <a:ln w="9525">
            <a:noFill/>
            <a:miter lim="800000"/>
            <a:headEnd/>
            <a:tailEnd/>
          </a:ln>
        </p:spPr>
      </p:pic>
      <p:pic>
        <p:nvPicPr>
          <p:cNvPr id="8" name="Picture 2"/>
          <p:cNvPicPr>
            <a:picLocks noChangeAspect="1" noChangeArrowheads="1"/>
          </p:cNvPicPr>
          <p:nvPr/>
        </p:nvPicPr>
        <p:blipFill>
          <a:blip r:embed="rId4" cstate="print"/>
          <a:srcRect/>
          <a:stretch>
            <a:fillRect/>
          </a:stretch>
        </p:blipFill>
        <p:spPr bwMode="auto">
          <a:xfrm>
            <a:off x="290388" y="1432520"/>
            <a:ext cx="8674100" cy="4876800"/>
          </a:xfrm>
          <a:prstGeom prst="rect">
            <a:avLst/>
          </a:prstGeom>
          <a:noFill/>
          <a:ln w="9525">
            <a:noFill/>
            <a:miter lim="800000"/>
            <a:headEnd/>
            <a:tailEnd/>
          </a:ln>
          <a:effectLst/>
        </p:spPr>
      </p:pic>
    </p:spTree>
  </p:cSld>
  <p:clrMapOvr>
    <a:masterClrMapping/>
  </p:clrMapOvr>
  <p:transition advClick="0">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862" y="188913"/>
            <a:ext cx="7235847" cy="647700"/>
          </a:xfrm>
        </p:spPr>
        <p:txBody>
          <a:bodyPr/>
          <a:lstStyle/>
          <a:p>
            <a:r>
              <a:rPr lang="en-US" altLang="zh-CN" dirty="0" smtClean="0">
                <a:solidFill>
                  <a:schemeClr val="bg1"/>
                </a:solidFill>
                <a:latin typeface="+mj-ea"/>
              </a:rPr>
              <a:t>5. CDR</a:t>
            </a:r>
            <a:r>
              <a:rPr lang="zh-CN" altLang="en-US" dirty="0" smtClean="0">
                <a:solidFill>
                  <a:schemeClr val="bg1"/>
                </a:solidFill>
                <a:latin typeface="+mj-ea"/>
              </a:rPr>
              <a:t>主要功能</a:t>
            </a:r>
            <a:endParaRPr lang="zh-CN" altLang="en-US" dirty="0">
              <a:solidFill>
                <a:schemeClr val="bg1"/>
              </a:solidFill>
              <a:latin typeface="+mj-ea"/>
            </a:endParaRPr>
          </a:p>
        </p:txBody>
      </p:sp>
      <p:sp>
        <p:nvSpPr>
          <p:cNvPr id="4" name="页脚占位符 3"/>
          <p:cNvSpPr>
            <a:spLocks noGrp="1"/>
          </p:cNvSpPr>
          <p:nvPr>
            <p:ph type="ftr" sz="quarter" idx="10"/>
          </p:nvPr>
        </p:nvSpPr>
        <p:spPr/>
        <p:txBody>
          <a:bodyPr/>
          <a:lstStyle/>
          <a:p>
            <a:r>
              <a:rPr lang="en-US" altLang="zh-CN" dirty="0" smtClean="0"/>
              <a:t>www.founderinternational.com</a:t>
            </a:r>
            <a:endParaRPr lang="en-US" altLang="zh-CN" dirty="0"/>
          </a:p>
        </p:txBody>
      </p:sp>
      <p:sp>
        <p:nvSpPr>
          <p:cNvPr id="5" name="灯片编号占位符 4"/>
          <p:cNvSpPr>
            <a:spLocks noGrp="1"/>
          </p:cNvSpPr>
          <p:nvPr>
            <p:ph type="sldNum" sz="quarter" idx="11"/>
          </p:nvPr>
        </p:nvSpPr>
        <p:spPr/>
        <p:txBody>
          <a:bodyPr/>
          <a:lstStyle/>
          <a:p>
            <a:r>
              <a:rPr lang="en-US" altLang="zh-CN" dirty="0" smtClean="0">
                <a:ea typeface="华文细黑" pitchFamily="2" charset="-122"/>
              </a:rPr>
              <a:t>Page</a:t>
            </a:r>
            <a:fld id="{FC8D1452-8B9A-4F68-A847-D16A15160DB7}" type="slidenum">
              <a:rPr lang="en-US" altLang="zh-CN" smtClean="0">
                <a:ea typeface="华文细黑" pitchFamily="2" charset="-122"/>
              </a:rPr>
              <a:pPr/>
              <a:t>13</a:t>
            </a:fld>
            <a:endParaRPr lang="en-US" altLang="zh-CN" dirty="0">
              <a:ea typeface="华文细黑" pitchFamily="2" charset="-122"/>
            </a:endParaRPr>
          </a:p>
        </p:txBody>
      </p:sp>
      <p:sp>
        <p:nvSpPr>
          <p:cNvPr id="9" name="矩形 8"/>
          <p:cNvSpPr/>
          <p:nvPr/>
        </p:nvSpPr>
        <p:spPr>
          <a:xfrm>
            <a:off x="179512" y="980728"/>
            <a:ext cx="8640960" cy="615553"/>
          </a:xfrm>
          <a:prstGeom prst="rect">
            <a:avLst/>
          </a:prstGeom>
        </p:spPr>
        <p:txBody>
          <a:bodyPr wrap="square">
            <a:spAutoFit/>
          </a:bodyPr>
          <a:lstStyle/>
          <a:p>
            <a:r>
              <a:rPr lang="zh-CN" altLang="en-US" sz="2000" b="1" dirty="0" smtClean="0">
                <a:solidFill>
                  <a:schemeClr val="tx1"/>
                </a:solidFill>
                <a:latin typeface="+mn-ea"/>
                <a:ea typeface="+mn-ea"/>
              </a:rPr>
              <a:t>■时间轴视图</a:t>
            </a:r>
            <a:endParaRPr lang="en-US" altLang="zh-CN" sz="2000" b="1" dirty="0" smtClean="0">
              <a:solidFill>
                <a:schemeClr val="tx1"/>
              </a:solidFill>
              <a:latin typeface="+mn-ea"/>
              <a:ea typeface="+mn-ea"/>
            </a:endParaRPr>
          </a:p>
          <a:p>
            <a:endParaRPr lang="zh-CN" altLang="en-US" b="1" dirty="0">
              <a:solidFill>
                <a:schemeClr val="tx1"/>
              </a:solidFill>
              <a:latin typeface="微软雅黑" pitchFamily="34" charset="-122"/>
              <a:ea typeface="微软雅黑" pitchFamily="34" charset="-122"/>
            </a:endParaRPr>
          </a:p>
        </p:txBody>
      </p:sp>
      <p:pic>
        <p:nvPicPr>
          <p:cNvPr id="80898" name="Picture 2"/>
          <p:cNvPicPr>
            <a:picLocks noChangeAspect="1" noChangeArrowheads="1"/>
          </p:cNvPicPr>
          <p:nvPr/>
        </p:nvPicPr>
        <p:blipFill>
          <a:blip r:embed="rId3" cstate="print"/>
          <a:srcRect/>
          <a:stretch>
            <a:fillRect/>
          </a:stretch>
        </p:blipFill>
        <p:spPr bwMode="auto">
          <a:xfrm>
            <a:off x="204788" y="1387946"/>
            <a:ext cx="8734425" cy="4705350"/>
          </a:xfrm>
          <a:prstGeom prst="rect">
            <a:avLst/>
          </a:prstGeom>
          <a:noFill/>
          <a:ln w="9525">
            <a:noFill/>
            <a:miter lim="800000"/>
            <a:headEnd/>
            <a:tailEnd/>
          </a:ln>
        </p:spPr>
      </p:pic>
    </p:spTree>
  </p:cSld>
  <p:clrMapOvr>
    <a:masterClrMapping/>
  </p:clrMapOvr>
  <p:transition advClick="0">
    <p:randomBar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862" y="188913"/>
            <a:ext cx="7235847" cy="647700"/>
          </a:xfrm>
        </p:spPr>
        <p:txBody>
          <a:bodyPr/>
          <a:lstStyle/>
          <a:p>
            <a:r>
              <a:rPr lang="en-US" altLang="zh-CN" dirty="0" smtClean="0">
                <a:solidFill>
                  <a:schemeClr val="bg1"/>
                </a:solidFill>
                <a:latin typeface="+mj-ea"/>
              </a:rPr>
              <a:t>5. CDR</a:t>
            </a:r>
            <a:r>
              <a:rPr lang="zh-CN" altLang="en-US" dirty="0" smtClean="0">
                <a:solidFill>
                  <a:schemeClr val="bg1"/>
                </a:solidFill>
                <a:latin typeface="+mj-ea"/>
              </a:rPr>
              <a:t>主要功能</a:t>
            </a:r>
            <a:endParaRPr lang="zh-CN" altLang="en-US" dirty="0">
              <a:solidFill>
                <a:schemeClr val="bg1"/>
              </a:solidFill>
              <a:latin typeface="+mj-ea"/>
            </a:endParaRPr>
          </a:p>
        </p:txBody>
      </p:sp>
      <p:sp>
        <p:nvSpPr>
          <p:cNvPr id="4" name="页脚占位符 3"/>
          <p:cNvSpPr>
            <a:spLocks noGrp="1"/>
          </p:cNvSpPr>
          <p:nvPr>
            <p:ph type="ftr" sz="quarter" idx="10"/>
          </p:nvPr>
        </p:nvSpPr>
        <p:spPr/>
        <p:txBody>
          <a:bodyPr/>
          <a:lstStyle/>
          <a:p>
            <a:r>
              <a:rPr lang="en-US" altLang="zh-CN" dirty="0" smtClean="0"/>
              <a:t>www.founderinternational.com</a:t>
            </a:r>
            <a:endParaRPr lang="en-US" altLang="zh-CN" dirty="0"/>
          </a:p>
        </p:txBody>
      </p:sp>
      <p:sp>
        <p:nvSpPr>
          <p:cNvPr id="5" name="灯片编号占位符 4"/>
          <p:cNvSpPr>
            <a:spLocks noGrp="1"/>
          </p:cNvSpPr>
          <p:nvPr>
            <p:ph type="sldNum" sz="quarter" idx="11"/>
          </p:nvPr>
        </p:nvSpPr>
        <p:spPr/>
        <p:txBody>
          <a:bodyPr/>
          <a:lstStyle/>
          <a:p>
            <a:r>
              <a:rPr lang="en-US" altLang="zh-CN" dirty="0" smtClean="0">
                <a:ea typeface="华文细黑" pitchFamily="2" charset="-122"/>
              </a:rPr>
              <a:t>Page</a:t>
            </a:r>
            <a:fld id="{FC8D1452-8B9A-4F68-A847-D16A15160DB7}" type="slidenum">
              <a:rPr lang="en-US" altLang="zh-CN" smtClean="0">
                <a:ea typeface="华文细黑" pitchFamily="2" charset="-122"/>
              </a:rPr>
              <a:pPr/>
              <a:t>14</a:t>
            </a:fld>
            <a:endParaRPr lang="en-US" altLang="zh-CN" dirty="0">
              <a:ea typeface="华文细黑" pitchFamily="2" charset="-122"/>
            </a:endParaRPr>
          </a:p>
        </p:txBody>
      </p:sp>
      <p:sp>
        <p:nvSpPr>
          <p:cNvPr id="9" name="矩形 8"/>
          <p:cNvSpPr/>
          <p:nvPr/>
        </p:nvSpPr>
        <p:spPr>
          <a:xfrm>
            <a:off x="179512" y="980728"/>
            <a:ext cx="8640960" cy="615553"/>
          </a:xfrm>
          <a:prstGeom prst="rect">
            <a:avLst/>
          </a:prstGeom>
        </p:spPr>
        <p:txBody>
          <a:bodyPr wrap="square">
            <a:spAutoFit/>
          </a:bodyPr>
          <a:lstStyle/>
          <a:p>
            <a:r>
              <a:rPr lang="zh-CN" altLang="en-US" sz="2000" b="1" dirty="0" smtClean="0">
                <a:solidFill>
                  <a:schemeClr val="tx1"/>
                </a:solidFill>
                <a:latin typeface="+mn-ea"/>
                <a:ea typeface="+mn-ea"/>
              </a:rPr>
              <a:t>■综合视图</a:t>
            </a:r>
            <a:endParaRPr lang="en-US" altLang="zh-CN" sz="2000" b="1" dirty="0" smtClean="0">
              <a:solidFill>
                <a:schemeClr val="tx1"/>
              </a:solidFill>
              <a:latin typeface="+mn-ea"/>
              <a:ea typeface="+mn-ea"/>
            </a:endParaRPr>
          </a:p>
          <a:p>
            <a:endParaRPr lang="zh-CN" altLang="en-US" b="1" dirty="0">
              <a:solidFill>
                <a:schemeClr val="tx1"/>
              </a:solidFill>
              <a:latin typeface="微软雅黑" pitchFamily="34" charset="-122"/>
              <a:ea typeface="微软雅黑" pitchFamily="34" charset="-122"/>
            </a:endParaRPr>
          </a:p>
        </p:txBody>
      </p:sp>
      <p:pic>
        <p:nvPicPr>
          <p:cNvPr id="38913" name="Picture 1"/>
          <p:cNvPicPr>
            <a:picLocks noChangeAspect="1" noChangeArrowheads="1"/>
          </p:cNvPicPr>
          <p:nvPr/>
        </p:nvPicPr>
        <p:blipFill>
          <a:blip r:embed="rId3" cstate="print"/>
          <a:srcRect/>
          <a:stretch>
            <a:fillRect/>
          </a:stretch>
        </p:blipFill>
        <p:spPr bwMode="auto">
          <a:xfrm>
            <a:off x="152400" y="1412776"/>
            <a:ext cx="8839200" cy="5162550"/>
          </a:xfrm>
          <a:prstGeom prst="rect">
            <a:avLst/>
          </a:prstGeom>
          <a:noFill/>
          <a:ln w="9525">
            <a:noFill/>
            <a:miter lim="800000"/>
            <a:headEnd/>
            <a:tailEnd/>
          </a:ln>
        </p:spPr>
      </p:pic>
    </p:spTree>
  </p:cSld>
  <p:clrMapOvr>
    <a:masterClrMapping/>
  </p:clrMapOvr>
  <p:transition advClick="0">
    <p:randomBar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862" y="188913"/>
            <a:ext cx="7235847" cy="647700"/>
          </a:xfrm>
        </p:spPr>
        <p:txBody>
          <a:bodyPr/>
          <a:lstStyle/>
          <a:p>
            <a:r>
              <a:rPr lang="en-US" altLang="zh-CN" dirty="0" smtClean="0">
                <a:solidFill>
                  <a:schemeClr val="bg1"/>
                </a:solidFill>
                <a:latin typeface="+mj-ea"/>
              </a:rPr>
              <a:t>6. CDR</a:t>
            </a:r>
            <a:r>
              <a:rPr lang="zh-CN" altLang="en-US" dirty="0" smtClean="0">
                <a:solidFill>
                  <a:schemeClr val="bg1"/>
                </a:solidFill>
                <a:latin typeface="+mj-ea"/>
              </a:rPr>
              <a:t>特色功能</a:t>
            </a:r>
            <a:endParaRPr lang="zh-CN" altLang="en-US" dirty="0">
              <a:solidFill>
                <a:schemeClr val="bg1"/>
              </a:solidFill>
              <a:latin typeface="+mj-ea"/>
            </a:endParaRPr>
          </a:p>
        </p:txBody>
      </p:sp>
      <p:sp>
        <p:nvSpPr>
          <p:cNvPr id="4" name="页脚占位符 3"/>
          <p:cNvSpPr>
            <a:spLocks noGrp="1"/>
          </p:cNvSpPr>
          <p:nvPr>
            <p:ph type="ftr" sz="quarter" idx="10"/>
          </p:nvPr>
        </p:nvSpPr>
        <p:spPr/>
        <p:txBody>
          <a:bodyPr/>
          <a:lstStyle/>
          <a:p>
            <a:r>
              <a:rPr lang="en-US" altLang="zh-CN" dirty="0" smtClean="0"/>
              <a:t>www.founderinternational.com</a:t>
            </a:r>
            <a:endParaRPr lang="en-US" altLang="zh-CN" dirty="0"/>
          </a:p>
        </p:txBody>
      </p:sp>
      <p:sp>
        <p:nvSpPr>
          <p:cNvPr id="5" name="灯片编号占位符 4"/>
          <p:cNvSpPr>
            <a:spLocks noGrp="1"/>
          </p:cNvSpPr>
          <p:nvPr>
            <p:ph type="sldNum" sz="quarter" idx="11"/>
          </p:nvPr>
        </p:nvSpPr>
        <p:spPr/>
        <p:txBody>
          <a:bodyPr/>
          <a:lstStyle/>
          <a:p>
            <a:r>
              <a:rPr lang="en-US" altLang="zh-CN" dirty="0" smtClean="0">
                <a:ea typeface="华文细黑" pitchFamily="2" charset="-122"/>
              </a:rPr>
              <a:t>Page</a:t>
            </a:r>
            <a:fld id="{FC8D1452-8B9A-4F68-A847-D16A15160DB7}" type="slidenum">
              <a:rPr lang="en-US" altLang="zh-CN" smtClean="0">
                <a:ea typeface="华文细黑" pitchFamily="2" charset="-122"/>
              </a:rPr>
              <a:pPr/>
              <a:t>15</a:t>
            </a:fld>
            <a:endParaRPr lang="en-US" altLang="zh-CN" dirty="0">
              <a:ea typeface="华文细黑" pitchFamily="2" charset="-122"/>
            </a:endParaRPr>
          </a:p>
        </p:txBody>
      </p:sp>
      <p:sp>
        <p:nvSpPr>
          <p:cNvPr id="9" name="矩形 8"/>
          <p:cNvSpPr/>
          <p:nvPr/>
        </p:nvSpPr>
        <p:spPr>
          <a:xfrm>
            <a:off x="179512" y="980728"/>
            <a:ext cx="8640960" cy="615553"/>
          </a:xfrm>
          <a:prstGeom prst="rect">
            <a:avLst/>
          </a:prstGeom>
        </p:spPr>
        <p:txBody>
          <a:bodyPr wrap="square">
            <a:spAutoFit/>
          </a:bodyPr>
          <a:lstStyle/>
          <a:p>
            <a:r>
              <a:rPr lang="zh-CN" altLang="en-US" sz="2000" b="1" dirty="0" smtClean="0">
                <a:solidFill>
                  <a:schemeClr val="tx1"/>
                </a:solidFill>
                <a:latin typeface="+mn-ea"/>
                <a:ea typeface="+mn-ea"/>
              </a:rPr>
              <a:t>■检查、检验医嘱闭环管理</a:t>
            </a:r>
            <a:endParaRPr lang="en-US" altLang="zh-CN" sz="2000" b="1" dirty="0" smtClean="0">
              <a:solidFill>
                <a:schemeClr val="tx1"/>
              </a:solidFill>
              <a:latin typeface="+mn-ea"/>
              <a:ea typeface="+mn-ea"/>
            </a:endParaRPr>
          </a:p>
          <a:p>
            <a:endParaRPr lang="zh-CN" altLang="en-US" b="1" dirty="0">
              <a:solidFill>
                <a:schemeClr val="tx1"/>
              </a:solidFill>
              <a:latin typeface="微软雅黑" pitchFamily="34" charset="-122"/>
              <a:ea typeface="微软雅黑" pitchFamily="34" charset="-122"/>
            </a:endParaRPr>
          </a:p>
        </p:txBody>
      </p:sp>
      <p:pic>
        <p:nvPicPr>
          <p:cNvPr id="7" name="图片 6" descr="检验医嘱闭环.jpg"/>
          <p:cNvPicPr/>
          <p:nvPr/>
        </p:nvPicPr>
        <p:blipFill>
          <a:blip r:embed="rId3" cstate="print"/>
          <a:stretch>
            <a:fillRect/>
          </a:stretch>
        </p:blipFill>
        <p:spPr>
          <a:xfrm>
            <a:off x="179512" y="1484784"/>
            <a:ext cx="8424936" cy="3456384"/>
          </a:xfrm>
          <a:prstGeom prst="rect">
            <a:avLst/>
          </a:prstGeom>
        </p:spPr>
      </p:pic>
      <p:pic>
        <p:nvPicPr>
          <p:cNvPr id="36865" name="图片 31"/>
          <p:cNvPicPr>
            <a:picLocks noChangeAspect="1" noChangeArrowheads="1"/>
          </p:cNvPicPr>
          <p:nvPr/>
        </p:nvPicPr>
        <p:blipFill>
          <a:blip r:embed="rId4" cstate="print"/>
          <a:srcRect/>
          <a:stretch>
            <a:fillRect/>
          </a:stretch>
        </p:blipFill>
        <p:spPr bwMode="auto">
          <a:xfrm>
            <a:off x="179512" y="1484784"/>
            <a:ext cx="8352928" cy="2808312"/>
          </a:xfrm>
          <a:prstGeom prst="rect">
            <a:avLst/>
          </a:prstGeom>
          <a:noFill/>
          <a:ln w="9525">
            <a:noFill/>
            <a:miter lim="800000"/>
            <a:headEnd/>
            <a:tailEnd/>
          </a:ln>
        </p:spPr>
      </p:pic>
    </p:spTree>
  </p:cSld>
  <p:clrMapOvr>
    <a:masterClrMapping/>
  </p:clrMapOvr>
  <p:transition advClick="0">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36865"/>
                                        </p:tgtEl>
                                      </p:cBhvr>
                                    </p:animEffect>
                                    <p:set>
                                      <p:cBhvr>
                                        <p:cTn id="7" dur="1" fill="hold">
                                          <p:stCondLst>
                                            <p:cond delay="499"/>
                                          </p:stCondLst>
                                        </p:cTn>
                                        <p:tgtEl>
                                          <p:spTgt spid="36865"/>
                                        </p:tgtEl>
                                        <p:attrNameLst>
                                          <p:attrName>style.visibility</p:attrName>
                                        </p:attrNameLst>
                                      </p:cBhvr>
                                      <p:to>
                                        <p:strVal val="hidden"/>
                                      </p:to>
                                    </p:set>
                                  </p:childTnLst>
                                </p:cTn>
                              </p:par>
                              <p:par>
                                <p:cTn id="8" presetID="3" presetClass="entr" presetSubtype="1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862" y="188913"/>
            <a:ext cx="7235847" cy="647700"/>
          </a:xfrm>
        </p:spPr>
        <p:txBody>
          <a:bodyPr/>
          <a:lstStyle/>
          <a:p>
            <a:r>
              <a:rPr lang="en-US" altLang="zh-CN" dirty="0" smtClean="0">
                <a:solidFill>
                  <a:schemeClr val="bg1"/>
                </a:solidFill>
                <a:latin typeface="+mj-ea"/>
              </a:rPr>
              <a:t>6. CDR</a:t>
            </a:r>
            <a:r>
              <a:rPr lang="zh-CN" altLang="en-US" dirty="0" smtClean="0">
                <a:solidFill>
                  <a:schemeClr val="bg1"/>
                </a:solidFill>
                <a:latin typeface="+mj-ea"/>
              </a:rPr>
              <a:t>特色功能</a:t>
            </a:r>
            <a:endParaRPr lang="zh-CN" altLang="en-US" dirty="0">
              <a:solidFill>
                <a:schemeClr val="bg1"/>
              </a:solidFill>
              <a:latin typeface="+mj-ea"/>
            </a:endParaRPr>
          </a:p>
        </p:txBody>
      </p:sp>
      <p:sp>
        <p:nvSpPr>
          <p:cNvPr id="4" name="页脚占位符 3"/>
          <p:cNvSpPr>
            <a:spLocks noGrp="1"/>
          </p:cNvSpPr>
          <p:nvPr>
            <p:ph type="ftr" sz="quarter" idx="10"/>
          </p:nvPr>
        </p:nvSpPr>
        <p:spPr/>
        <p:txBody>
          <a:bodyPr/>
          <a:lstStyle/>
          <a:p>
            <a:r>
              <a:rPr lang="en-US" altLang="zh-CN" dirty="0" smtClean="0"/>
              <a:t>www.founderinternational.com</a:t>
            </a:r>
            <a:endParaRPr lang="en-US" altLang="zh-CN" dirty="0"/>
          </a:p>
        </p:txBody>
      </p:sp>
      <p:sp>
        <p:nvSpPr>
          <p:cNvPr id="5" name="灯片编号占位符 4"/>
          <p:cNvSpPr>
            <a:spLocks noGrp="1"/>
          </p:cNvSpPr>
          <p:nvPr>
            <p:ph type="sldNum" sz="quarter" idx="11"/>
          </p:nvPr>
        </p:nvSpPr>
        <p:spPr/>
        <p:txBody>
          <a:bodyPr/>
          <a:lstStyle/>
          <a:p>
            <a:r>
              <a:rPr lang="en-US" altLang="zh-CN" dirty="0" smtClean="0">
                <a:ea typeface="华文细黑" pitchFamily="2" charset="-122"/>
              </a:rPr>
              <a:t>Page</a:t>
            </a:r>
            <a:fld id="{FC8D1452-8B9A-4F68-A847-D16A15160DB7}" type="slidenum">
              <a:rPr lang="en-US" altLang="zh-CN" smtClean="0">
                <a:ea typeface="华文细黑" pitchFamily="2" charset="-122"/>
              </a:rPr>
              <a:pPr/>
              <a:t>16</a:t>
            </a:fld>
            <a:endParaRPr lang="en-US" altLang="zh-CN" dirty="0">
              <a:ea typeface="华文细黑" pitchFamily="2" charset="-122"/>
            </a:endParaRPr>
          </a:p>
        </p:txBody>
      </p:sp>
      <p:sp>
        <p:nvSpPr>
          <p:cNvPr id="9" name="矩形 8"/>
          <p:cNvSpPr/>
          <p:nvPr/>
        </p:nvSpPr>
        <p:spPr>
          <a:xfrm>
            <a:off x="179512" y="980728"/>
            <a:ext cx="8640960" cy="615553"/>
          </a:xfrm>
          <a:prstGeom prst="rect">
            <a:avLst/>
          </a:prstGeom>
        </p:spPr>
        <p:txBody>
          <a:bodyPr wrap="square">
            <a:spAutoFit/>
          </a:bodyPr>
          <a:lstStyle/>
          <a:p>
            <a:r>
              <a:rPr lang="zh-CN" altLang="en-US" sz="2000" b="1" dirty="0" smtClean="0">
                <a:solidFill>
                  <a:schemeClr val="tx1"/>
                </a:solidFill>
                <a:latin typeface="+mn-ea"/>
                <a:ea typeface="+mn-ea"/>
              </a:rPr>
              <a:t>■检验异常值提醒</a:t>
            </a:r>
            <a:endParaRPr lang="en-US" altLang="zh-CN" sz="2000" b="1" dirty="0" smtClean="0">
              <a:solidFill>
                <a:schemeClr val="tx1"/>
              </a:solidFill>
              <a:latin typeface="+mn-ea"/>
              <a:ea typeface="+mn-ea"/>
            </a:endParaRPr>
          </a:p>
          <a:p>
            <a:endParaRPr lang="zh-CN" altLang="en-US" b="1" dirty="0">
              <a:solidFill>
                <a:schemeClr val="tx1"/>
              </a:solidFill>
              <a:latin typeface="微软雅黑" pitchFamily="34" charset="-122"/>
              <a:ea typeface="微软雅黑" pitchFamily="34" charset="-122"/>
            </a:endParaRPr>
          </a:p>
        </p:txBody>
      </p:sp>
      <p:pic>
        <p:nvPicPr>
          <p:cNvPr id="78850" name="Picture 2"/>
          <p:cNvPicPr>
            <a:picLocks noChangeAspect="1" noChangeArrowheads="1"/>
          </p:cNvPicPr>
          <p:nvPr/>
        </p:nvPicPr>
        <p:blipFill>
          <a:blip r:embed="rId3" cstate="print"/>
          <a:srcRect/>
          <a:stretch>
            <a:fillRect/>
          </a:stretch>
        </p:blipFill>
        <p:spPr bwMode="auto">
          <a:xfrm>
            <a:off x="231085" y="1412776"/>
            <a:ext cx="8733403" cy="4747369"/>
          </a:xfrm>
          <a:prstGeom prst="rect">
            <a:avLst/>
          </a:prstGeom>
          <a:noFill/>
          <a:ln w="9525">
            <a:noFill/>
            <a:miter lim="800000"/>
            <a:headEnd/>
            <a:tailEnd/>
          </a:ln>
        </p:spPr>
      </p:pic>
      <p:sp>
        <p:nvSpPr>
          <p:cNvPr id="8" name="对角圆角矩形 7"/>
          <p:cNvSpPr/>
          <p:nvPr/>
        </p:nvSpPr>
        <p:spPr>
          <a:xfrm>
            <a:off x="1475656" y="2636912"/>
            <a:ext cx="3456384" cy="1368152"/>
          </a:xfrm>
          <a:prstGeom prst="round2DiagRect">
            <a:avLst/>
          </a:prstGeom>
          <a:noFill/>
          <a:ln w="50800">
            <a:solidFill>
              <a:srgbClr val="FF0000"/>
            </a:solidFill>
          </a:ln>
        </p:spPr>
        <p:txBody>
          <a:bodyPr wrap="square" lIns="0" tIns="36000" rIns="0" bIns="36000" rtlCol="0" anchor="t" anchorCtr="1">
            <a:noAutofit/>
          </a:bodyPr>
          <a:lstStyle/>
          <a:p>
            <a:pPr algn="ctr"/>
            <a:endParaRPr lang="zh-CN" altLang="en-US" sz="1200" dirty="0" smtClean="0">
              <a:effectLst>
                <a:outerShdw blurRad="38100" dist="38100" dir="2700000" algn="tl">
                  <a:srgbClr val="000000">
                    <a:alpha val="43137"/>
                  </a:srgbClr>
                </a:outerShdw>
              </a:effectLst>
              <a:latin typeface="微软雅黑" pitchFamily="34" charset="-122"/>
              <a:ea typeface="微软雅黑" pitchFamily="34" charset="-122"/>
            </a:endParaRPr>
          </a:p>
        </p:txBody>
      </p:sp>
    </p:spTree>
  </p:cSld>
  <p:clrMapOvr>
    <a:masterClrMapping/>
  </p:clrMapOvr>
  <p:transition advClick="0">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862" y="188913"/>
            <a:ext cx="7235847" cy="647700"/>
          </a:xfrm>
        </p:spPr>
        <p:txBody>
          <a:bodyPr/>
          <a:lstStyle/>
          <a:p>
            <a:r>
              <a:rPr lang="en-US" altLang="zh-CN" dirty="0" smtClean="0">
                <a:solidFill>
                  <a:schemeClr val="bg1"/>
                </a:solidFill>
                <a:latin typeface="+mj-ea"/>
              </a:rPr>
              <a:t>6. CDR</a:t>
            </a:r>
            <a:r>
              <a:rPr lang="zh-CN" altLang="en-US" dirty="0" smtClean="0">
                <a:solidFill>
                  <a:schemeClr val="bg1"/>
                </a:solidFill>
                <a:latin typeface="+mj-ea"/>
              </a:rPr>
              <a:t>特色功能</a:t>
            </a:r>
            <a:endParaRPr lang="zh-CN" altLang="en-US" dirty="0">
              <a:solidFill>
                <a:schemeClr val="bg1"/>
              </a:solidFill>
              <a:latin typeface="+mj-ea"/>
            </a:endParaRPr>
          </a:p>
        </p:txBody>
      </p:sp>
      <p:sp>
        <p:nvSpPr>
          <p:cNvPr id="4" name="页脚占位符 3"/>
          <p:cNvSpPr>
            <a:spLocks noGrp="1"/>
          </p:cNvSpPr>
          <p:nvPr>
            <p:ph type="ftr" sz="quarter" idx="10"/>
          </p:nvPr>
        </p:nvSpPr>
        <p:spPr/>
        <p:txBody>
          <a:bodyPr/>
          <a:lstStyle/>
          <a:p>
            <a:r>
              <a:rPr lang="en-US" altLang="zh-CN" dirty="0" smtClean="0"/>
              <a:t>www.founderinternational.com</a:t>
            </a:r>
            <a:endParaRPr lang="en-US" altLang="zh-CN" dirty="0"/>
          </a:p>
        </p:txBody>
      </p:sp>
      <p:sp>
        <p:nvSpPr>
          <p:cNvPr id="5" name="灯片编号占位符 4"/>
          <p:cNvSpPr>
            <a:spLocks noGrp="1"/>
          </p:cNvSpPr>
          <p:nvPr>
            <p:ph type="sldNum" sz="quarter" idx="11"/>
          </p:nvPr>
        </p:nvSpPr>
        <p:spPr/>
        <p:txBody>
          <a:bodyPr/>
          <a:lstStyle/>
          <a:p>
            <a:r>
              <a:rPr lang="en-US" altLang="zh-CN" dirty="0" smtClean="0">
                <a:ea typeface="华文细黑" pitchFamily="2" charset="-122"/>
              </a:rPr>
              <a:t>Page</a:t>
            </a:r>
            <a:fld id="{FC8D1452-8B9A-4F68-A847-D16A15160DB7}" type="slidenum">
              <a:rPr lang="en-US" altLang="zh-CN" smtClean="0">
                <a:ea typeface="华文细黑" pitchFamily="2" charset="-122"/>
              </a:rPr>
              <a:pPr/>
              <a:t>17</a:t>
            </a:fld>
            <a:endParaRPr lang="en-US" altLang="zh-CN" dirty="0">
              <a:ea typeface="华文细黑" pitchFamily="2" charset="-122"/>
            </a:endParaRPr>
          </a:p>
        </p:txBody>
      </p:sp>
      <p:sp>
        <p:nvSpPr>
          <p:cNvPr id="9" name="矩形 8"/>
          <p:cNvSpPr/>
          <p:nvPr/>
        </p:nvSpPr>
        <p:spPr>
          <a:xfrm>
            <a:off x="179512" y="980728"/>
            <a:ext cx="8640960" cy="1231106"/>
          </a:xfrm>
          <a:prstGeom prst="rect">
            <a:avLst/>
          </a:prstGeom>
        </p:spPr>
        <p:txBody>
          <a:bodyPr wrap="square">
            <a:spAutoFit/>
          </a:bodyPr>
          <a:lstStyle/>
          <a:p>
            <a:r>
              <a:rPr lang="zh-CN" altLang="en-US" sz="2000" b="1" dirty="0" smtClean="0">
                <a:solidFill>
                  <a:schemeClr val="tx1"/>
                </a:solidFill>
                <a:latin typeface="+mn-ea"/>
                <a:ea typeface="+mn-ea"/>
              </a:rPr>
              <a:t>■院感预警平台：</a:t>
            </a:r>
            <a:r>
              <a:rPr lang="zh-CN" altLang="en-US" sz="2000" dirty="0" smtClean="0">
                <a:solidFill>
                  <a:schemeClr val="tx1"/>
                </a:solidFill>
                <a:latin typeface="微软雅黑" pitchFamily="34" charset="-122"/>
                <a:ea typeface="微软雅黑" pitchFamily="34" charset="-122"/>
              </a:rPr>
              <a:t>以</a:t>
            </a:r>
            <a:r>
              <a:rPr lang="en-US" altLang="zh-CN" sz="2000" dirty="0" smtClean="0">
                <a:solidFill>
                  <a:schemeClr val="tx1"/>
                </a:solidFill>
                <a:latin typeface="微软雅黑" pitchFamily="34" charset="-122"/>
                <a:ea typeface="微软雅黑" pitchFamily="34" charset="-122"/>
              </a:rPr>
              <a:t>CDR</a:t>
            </a:r>
            <a:r>
              <a:rPr lang="zh-CN" altLang="en-US" sz="2000" dirty="0" smtClean="0">
                <a:solidFill>
                  <a:schemeClr val="tx1"/>
                </a:solidFill>
                <a:latin typeface="微软雅黑" pitchFamily="34" charset="-122"/>
                <a:ea typeface="微软雅黑" pitchFamily="34" charset="-122"/>
              </a:rPr>
              <a:t>作为数据核心，以及规则管理服务、警告通知服务，自动完成传染病信息的判断、通知与上报，满足医院在传染病控制方面的管理需求。</a:t>
            </a:r>
            <a:endParaRPr lang="en-US" altLang="zh-CN" sz="2000" b="1" dirty="0" smtClean="0">
              <a:solidFill>
                <a:schemeClr val="tx1"/>
              </a:solidFill>
              <a:latin typeface="+mn-ea"/>
              <a:ea typeface="+mn-ea"/>
            </a:endParaRPr>
          </a:p>
          <a:p>
            <a:endParaRPr lang="zh-CN" altLang="en-US" b="1" dirty="0">
              <a:solidFill>
                <a:schemeClr val="tx1"/>
              </a:solidFill>
              <a:latin typeface="微软雅黑" pitchFamily="34" charset="-122"/>
              <a:ea typeface="微软雅黑" pitchFamily="34" charset="-122"/>
            </a:endParaRPr>
          </a:p>
        </p:txBody>
      </p:sp>
      <p:graphicFrame>
        <p:nvGraphicFramePr>
          <p:cNvPr id="32770" name="Object 2"/>
          <p:cNvGraphicFramePr>
            <a:graphicFrameLocks noChangeAspect="1"/>
          </p:cNvGraphicFramePr>
          <p:nvPr/>
        </p:nvGraphicFramePr>
        <p:xfrm>
          <a:off x="323528" y="2060848"/>
          <a:ext cx="8280920" cy="3786188"/>
        </p:xfrm>
        <a:graphic>
          <a:graphicData uri="http://schemas.openxmlformats.org/presentationml/2006/ole">
            <p:oleObj spid="_x0000_s32770" name="Visio" r:id="rId4" imgW="7486623" imgH="3949604" progId="Visio.Drawing.11">
              <p:embed/>
            </p:oleObj>
          </a:graphicData>
        </a:graphic>
      </p:graphicFrame>
    </p:spTree>
  </p:cSld>
  <p:clrMapOvr>
    <a:masterClrMapping/>
  </p:clrMapOvr>
  <p:transition advClick="0">
    <p:randomBar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862" y="188913"/>
            <a:ext cx="7235847" cy="647700"/>
          </a:xfrm>
        </p:spPr>
        <p:txBody>
          <a:bodyPr/>
          <a:lstStyle/>
          <a:p>
            <a:r>
              <a:rPr lang="en-US" altLang="zh-CN" dirty="0" smtClean="0">
                <a:solidFill>
                  <a:schemeClr val="bg1"/>
                </a:solidFill>
                <a:latin typeface="+mj-ea"/>
              </a:rPr>
              <a:t>6. CDR</a:t>
            </a:r>
            <a:r>
              <a:rPr lang="zh-CN" altLang="en-US" dirty="0" smtClean="0">
                <a:solidFill>
                  <a:schemeClr val="bg1"/>
                </a:solidFill>
                <a:latin typeface="+mj-ea"/>
              </a:rPr>
              <a:t>特色功能</a:t>
            </a:r>
            <a:endParaRPr lang="zh-CN" altLang="en-US" dirty="0">
              <a:solidFill>
                <a:schemeClr val="bg1"/>
              </a:solidFill>
              <a:latin typeface="+mj-ea"/>
            </a:endParaRPr>
          </a:p>
        </p:txBody>
      </p:sp>
      <p:sp>
        <p:nvSpPr>
          <p:cNvPr id="4" name="页脚占位符 3"/>
          <p:cNvSpPr>
            <a:spLocks noGrp="1"/>
          </p:cNvSpPr>
          <p:nvPr>
            <p:ph type="ftr" sz="quarter" idx="10"/>
          </p:nvPr>
        </p:nvSpPr>
        <p:spPr/>
        <p:txBody>
          <a:bodyPr/>
          <a:lstStyle/>
          <a:p>
            <a:r>
              <a:rPr lang="en-US" altLang="zh-CN" dirty="0" smtClean="0"/>
              <a:t>www.founderinternational.com</a:t>
            </a:r>
            <a:endParaRPr lang="en-US" altLang="zh-CN" dirty="0"/>
          </a:p>
        </p:txBody>
      </p:sp>
      <p:sp>
        <p:nvSpPr>
          <p:cNvPr id="5" name="灯片编号占位符 4"/>
          <p:cNvSpPr>
            <a:spLocks noGrp="1"/>
          </p:cNvSpPr>
          <p:nvPr>
            <p:ph type="sldNum" sz="quarter" idx="11"/>
          </p:nvPr>
        </p:nvSpPr>
        <p:spPr/>
        <p:txBody>
          <a:bodyPr/>
          <a:lstStyle/>
          <a:p>
            <a:r>
              <a:rPr lang="en-US" altLang="zh-CN" dirty="0" smtClean="0">
                <a:ea typeface="华文细黑" pitchFamily="2" charset="-122"/>
              </a:rPr>
              <a:t>Page</a:t>
            </a:r>
            <a:fld id="{FC8D1452-8B9A-4F68-A847-D16A15160DB7}" type="slidenum">
              <a:rPr lang="en-US" altLang="zh-CN" smtClean="0">
                <a:ea typeface="华文细黑" pitchFamily="2" charset="-122"/>
              </a:rPr>
              <a:pPr/>
              <a:t>18</a:t>
            </a:fld>
            <a:endParaRPr lang="en-US" altLang="zh-CN" dirty="0">
              <a:ea typeface="华文细黑" pitchFamily="2" charset="-122"/>
            </a:endParaRPr>
          </a:p>
        </p:txBody>
      </p:sp>
      <p:sp>
        <p:nvSpPr>
          <p:cNvPr id="9" name="矩形 8"/>
          <p:cNvSpPr/>
          <p:nvPr/>
        </p:nvSpPr>
        <p:spPr>
          <a:xfrm>
            <a:off x="179512" y="980728"/>
            <a:ext cx="8640960" cy="615553"/>
          </a:xfrm>
          <a:prstGeom prst="rect">
            <a:avLst/>
          </a:prstGeom>
        </p:spPr>
        <p:txBody>
          <a:bodyPr wrap="square">
            <a:spAutoFit/>
          </a:bodyPr>
          <a:lstStyle/>
          <a:p>
            <a:r>
              <a:rPr lang="zh-CN" altLang="en-US" sz="2000" dirty="0" smtClean="0">
                <a:solidFill>
                  <a:schemeClr val="tx1"/>
                </a:solidFill>
                <a:latin typeface="+mn-ea"/>
                <a:ea typeface="+mn-ea"/>
              </a:rPr>
              <a:t>■</a:t>
            </a:r>
            <a:r>
              <a:rPr lang="zh-CN" altLang="zh-CN" sz="2000" b="1" dirty="0" smtClean="0">
                <a:solidFill>
                  <a:schemeClr val="tx1"/>
                </a:solidFill>
                <a:latin typeface="+mn-ea"/>
                <a:ea typeface="+mn-ea"/>
              </a:rPr>
              <a:t>检验历史对比曲线</a:t>
            </a:r>
            <a:endParaRPr lang="en-US" altLang="zh-CN" sz="2000" b="1" dirty="0" smtClean="0">
              <a:solidFill>
                <a:schemeClr val="tx1"/>
              </a:solidFill>
              <a:latin typeface="+mn-ea"/>
              <a:ea typeface="+mn-ea"/>
            </a:endParaRPr>
          </a:p>
          <a:p>
            <a:endParaRPr lang="zh-CN" altLang="en-US" b="1" dirty="0">
              <a:solidFill>
                <a:schemeClr val="tx1"/>
              </a:solidFill>
              <a:latin typeface="微软雅黑" pitchFamily="34" charset="-122"/>
              <a:ea typeface="微软雅黑" pitchFamily="34" charset="-122"/>
            </a:endParaRPr>
          </a:p>
        </p:txBody>
      </p:sp>
      <p:pic>
        <p:nvPicPr>
          <p:cNvPr id="6" name="图片 5" descr="检验历史数据对比曲线图.jpg"/>
          <p:cNvPicPr/>
          <p:nvPr/>
        </p:nvPicPr>
        <p:blipFill>
          <a:blip r:embed="rId3" cstate="print"/>
          <a:stretch>
            <a:fillRect/>
          </a:stretch>
        </p:blipFill>
        <p:spPr>
          <a:xfrm>
            <a:off x="323528" y="1484784"/>
            <a:ext cx="8496944" cy="2664296"/>
          </a:xfrm>
          <a:prstGeom prst="rect">
            <a:avLst/>
          </a:prstGeom>
        </p:spPr>
      </p:pic>
    </p:spTree>
  </p:cSld>
  <p:clrMapOvr>
    <a:masterClrMapping/>
  </p:clrMapOvr>
  <p:transition advClick="0">
    <p:randomBar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862" y="188913"/>
            <a:ext cx="7235847" cy="647700"/>
          </a:xfrm>
        </p:spPr>
        <p:txBody>
          <a:bodyPr/>
          <a:lstStyle/>
          <a:p>
            <a:r>
              <a:rPr lang="en-US" altLang="zh-CN" dirty="0" smtClean="0">
                <a:solidFill>
                  <a:schemeClr val="bg1"/>
                </a:solidFill>
                <a:latin typeface="+mj-ea"/>
              </a:rPr>
              <a:t>7. CDR</a:t>
            </a:r>
            <a:r>
              <a:rPr lang="zh-CN" altLang="en-US" dirty="0" smtClean="0">
                <a:solidFill>
                  <a:schemeClr val="bg1"/>
                </a:solidFill>
                <a:latin typeface="+mj-ea"/>
              </a:rPr>
              <a:t>后续计划</a:t>
            </a:r>
            <a:endParaRPr lang="zh-CN" altLang="en-US" dirty="0">
              <a:solidFill>
                <a:schemeClr val="bg1"/>
              </a:solidFill>
              <a:latin typeface="+mj-ea"/>
            </a:endParaRPr>
          </a:p>
        </p:txBody>
      </p:sp>
      <p:sp>
        <p:nvSpPr>
          <p:cNvPr id="4" name="页脚占位符 3"/>
          <p:cNvSpPr>
            <a:spLocks noGrp="1"/>
          </p:cNvSpPr>
          <p:nvPr>
            <p:ph type="ftr" sz="quarter" idx="10"/>
          </p:nvPr>
        </p:nvSpPr>
        <p:spPr/>
        <p:txBody>
          <a:bodyPr/>
          <a:lstStyle/>
          <a:p>
            <a:r>
              <a:rPr lang="en-US" altLang="zh-CN" dirty="0" smtClean="0"/>
              <a:t>www.founderinternational.com</a:t>
            </a:r>
            <a:endParaRPr lang="en-US" altLang="zh-CN" dirty="0"/>
          </a:p>
        </p:txBody>
      </p:sp>
      <p:sp>
        <p:nvSpPr>
          <p:cNvPr id="5" name="灯片编号占位符 4"/>
          <p:cNvSpPr>
            <a:spLocks noGrp="1"/>
          </p:cNvSpPr>
          <p:nvPr>
            <p:ph type="sldNum" sz="quarter" idx="11"/>
          </p:nvPr>
        </p:nvSpPr>
        <p:spPr/>
        <p:txBody>
          <a:bodyPr/>
          <a:lstStyle/>
          <a:p>
            <a:r>
              <a:rPr lang="en-US" altLang="zh-CN" dirty="0" smtClean="0">
                <a:ea typeface="华文细黑" pitchFamily="2" charset="-122"/>
              </a:rPr>
              <a:t>Page</a:t>
            </a:r>
            <a:fld id="{FC8D1452-8B9A-4F68-A847-D16A15160DB7}" type="slidenum">
              <a:rPr lang="en-US" altLang="zh-CN" smtClean="0">
                <a:ea typeface="华文细黑" pitchFamily="2" charset="-122"/>
              </a:rPr>
              <a:pPr/>
              <a:t>19</a:t>
            </a:fld>
            <a:endParaRPr lang="en-US" altLang="zh-CN" dirty="0">
              <a:ea typeface="华文细黑" pitchFamily="2" charset="-122"/>
            </a:endParaRPr>
          </a:p>
        </p:txBody>
      </p:sp>
      <p:graphicFrame>
        <p:nvGraphicFramePr>
          <p:cNvPr id="9" name="图示 8"/>
          <p:cNvGraphicFramePr/>
          <p:nvPr>
            <p:extLst>
              <p:ext uri="{D42A27DB-BD31-4B8C-83A1-F6EECF244321}">
                <p14:modId xmlns:p14="http://schemas.microsoft.com/office/powerpoint/2010/main" xmlns="" val="2805538320"/>
              </p:ext>
            </p:extLst>
          </p:nvPr>
        </p:nvGraphicFramePr>
        <p:xfrm>
          <a:off x="323528" y="1397000"/>
          <a:ext cx="8496944"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advClick="0">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862" y="188913"/>
            <a:ext cx="5749329" cy="647700"/>
          </a:xfrm>
        </p:spPr>
        <p:txBody>
          <a:bodyPr/>
          <a:lstStyle/>
          <a:p>
            <a:r>
              <a:rPr lang="zh-CN" altLang="en-US" dirty="0" smtClean="0">
                <a:solidFill>
                  <a:schemeClr val="bg1"/>
                </a:solidFill>
              </a:rPr>
              <a:t>目录</a:t>
            </a:r>
            <a:endParaRPr lang="zh-CN" altLang="en-US" dirty="0">
              <a:solidFill>
                <a:schemeClr val="bg1"/>
              </a:solidFill>
            </a:endParaRPr>
          </a:p>
        </p:txBody>
      </p:sp>
      <p:sp>
        <p:nvSpPr>
          <p:cNvPr id="4" name="页脚占位符 3"/>
          <p:cNvSpPr>
            <a:spLocks noGrp="1"/>
          </p:cNvSpPr>
          <p:nvPr>
            <p:ph type="ftr" sz="quarter" idx="10"/>
          </p:nvPr>
        </p:nvSpPr>
        <p:spPr/>
        <p:txBody>
          <a:bodyPr/>
          <a:lstStyle/>
          <a:p>
            <a:r>
              <a:rPr lang="en-US" altLang="zh-CN" dirty="0" smtClean="0"/>
              <a:t>www.founderinternational.com</a:t>
            </a:r>
            <a:endParaRPr lang="en-US" altLang="zh-CN" dirty="0"/>
          </a:p>
        </p:txBody>
      </p:sp>
      <p:sp>
        <p:nvSpPr>
          <p:cNvPr id="5" name="灯片编号占位符 4"/>
          <p:cNvSpPr>
            <a:spLocks noGrp="1"/>
          </p:cNvSpPr>
          <p:nvPr>
            <p:ph type="sldNum" sz="quarter" idx="11"/>
          </p:nvPr>
        </p:nvSpPr>
        <p:spPr/>
        <p:txBody>
          <a:bodyPr/>
          <a:lstStyle/>
          <a:p>
            <a:r>
              <a:rPr lang="en-US" altLang="zh-CN" dirty="0" smtClean="0">
                <a:ea typeface="华文细黑" pitchFamily="2" charset="-122"/>
              </a:rPr>
              <a:t>Page</a:t>
            </a:r>
            <a:fld id="{FC8D1452-8B9A-4F68-A847-D16A15160DB7}" type="slidenum">
              <a:rPr lang="en-US" altLang="zh-CN" smtClean="0">
                <a:ea typeface="华文细黑" pitchFamily="2" charset="-122"/>
              </a:rPr>
              <a:pPr/>
              <a:t>2</a:t>
            </a:fld>
            <a:endParaRPr lang="en-US" altLang="zh-CN" dirty="0">
              <a:ea typeface="华文细黑" pitchFamily="2" charset="-122"/>
            </a:endParaRPr>
          </a:p>
        </p:txBody>
      </p:sp>
      <p:graphicFrame>
        <p:nvGraphicFramePr>
          <p:cNvPr id="12" name="图示 11"/>
          <p:cNvGraphicFramePr/>
          <p:nvPr/>
        </p:nvGraphicFramePr>
        <p:xfrm>
          <a:off x="539552" y="980728"/>
          <a:ext cx="6336704" cy="54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advClick="0">
    <p:randomBar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xmlns="" Requires="p14">
      <p:transition spd="slow" p14:dur="1600" advClick="0">
        <p14:gallery dir="l"/>
      </p:transition>
    </mc:Choice>
    <mc:Fallback>
      <p:transition spd="slow" advClick="0">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862" y="188913"/>
            <a:ext cx="7235847" cy="647700"/>
          </a:xfrm>
        </p:spPr>
        <p:txBody>
          <a:bodyPr/>
          <a:lstStyle/>
          <a:p>
            <a:r>
              <a:rPr lang="en-US" altLang="zh-CN" dirty="0" smtClean="0">
                <a:solidFill>
                  <a:schemeClr val="bg1"/>
                </a:solidFill>
                <a:latin typeface="+mj-ea"/>
              </a:rPr>
              <a:t>1. CDR</a:t>
            </a:r>
            <a:r>
              <a:rPr lang="zh-CN" altLang="en-US" dirty="0" smtClean="0">
                <a:solidFill>
                  <a:schemeClr val="bg1"/>
                </a:solidFill>
                <a:latin typeface="+mj-ea"/>
              </a:rPr>
              <a:t>产品简介</a:t>
            </a:r>
            <a:endParaRPr lang="zh-CN" altLang="en-US" dirty="0">
              <a:solidFill>
                <a:schemeClr val="bg1"/>
              </a:solidFill>
              <a:latin typeface="+mj-ea"/>
            </a:endParaRPr>
          </a:p>
        </p:txBody>
      </p:sp>
      <p:sp>
        <p:nvSpPr>
          <p:cNvPr id="4" name="页脚占位符 3"/>
          <p:cNvSpPr>
            <a:spLocks noGrp="1"/>
          </p:cNvSpPr>
          <p:nvPr>
            <p:ph type="ftr" sz="quarter" idx="10"/>
          </p:nvPr>
        </p:nvSpPr>
        <p:spPr/>
        <p:txBody>
          <a:bodyPr/>
          <a:lstStyle/>
          <a:p>
            <a:r>
              <a:rPr lang="en-US" altLang="zh-CN" dirty="0" smtClean="0"/>
              <a:t>www.founderinternational.com</a:t>
            </a:r>
            <a:endParaRPr lang="en-US" altLang="zh-CN" dirty="0"/>
          </a:p>
        </p:txBody>
      </p:sp>
      <p:sp>
        <p:nvSpPr>
          <p:cNvPr id="5" name="灯片编号占位符 4"/>
          <p:cNvSpPr>
            <a:spLocks noGrp="1"/>
          </p:cNvSpPr>
          <p:nvPr>
            <p:ph type="sldNum" sz="quarter" idx="11"/>
          </p:nvPr>
        </p:nvSpPr>
        <p:spPr/>
        <p:txBody>
          <a:bodyPr/>
          <a:lstStyle/>
          <a:p>
            <a:r>
              <a:rPr lang="en-US" altLang="zh-CN" dirty="0" smtClean="0">
                <a:ea typeface="华文细黑" pitchFamily="2" charset="-122"/>
              </a:rPr>
              <a:t>Page</a:t>
            </a:r>
            <a:fld id="{FC8D1452-8B9A-4F68-A847-D16A15160DB7}" type="slidenum">
              <a:rPr lang="en-US" altLang="zh-CN" smtClean="0">
                <a:ea typeface="华文细黑" pitchFamily="2" charset="-122"/>
              </a:rPr>
              <a:pPr/>
              <a:t>3</a:t>
            </a:fld>
            <a:endParaRPr lang="en-US" altLang="zh-CN" dirty="0">
              <a:ea typeface="华文细黑" pitchFamily="2" charset="-122"/>
            </a:endParaRPr>
          </a:p>
        </p:txBody>
      </p:sp>
      <p:sp>
        <p:nvSpPr>
          <p:cNvPr id="6" name="矩形 5"/>
          <p:cNvSpPr/>
          <p:nvPr/>
        </p:nvSpPr>
        <p:spPr>
          <a:xfrm>
            <a:off x="251520" y="1196752"/>
            <a:ext cx="8712968" cy="1323439"/>
          </a:xfrm>
          <a:prstGeom prst="rect">
            <a:avLst/>
          </a:prstGeom>
        </p:spPr>
        <p:txBody>
          <a:bodyPr wrap="square">
            <a:spAutoFit/>
          </a:bodyPr>
          <a:lstStyle/>
          <a:p>
            <a:pPr>
              <a:buFont typeface="Wingdings" pitchFamily="2" charset="2"/>
              <a:buChar char="n"/>
            </a:pPr>
            <a:r>
              <a:rPr lang="zh-CN" altLang="en-US" sz="2000" dirty="0" smtClean="0">
                <a:solidFill>
                  <a:schemeClr val="tx1"/>
                </a:solidFill>
                <a:latin typeface="微软雅黑" pitchFamily="34" charset="-122"/>
                <a:ea typeface="微软雅黑" pitchFamily="34" charset="-122"/>
              </a:rPr>
              <a:t>临床数据中心（</a:t>
            </a:r>
            <a:r>
              <a:rPr lang="en-GB" altLang="zh-CN" sz="2000" dirty="0" smtClean="0">
                <a:solidFill>
                  <a:schemeClr val="tx1"/>
                </a:solidFill>
                <a:latin typeface="微软雅黑" pitchFamily="34" charset="-122"/>
                <a:ea typeface="微软雅黑" pitchFamily="34" charset="-122"/>
              </a:rPr>
              <a:t>CDR Clinical Data Repository</a:t>
            </a:r>
            <a:r>
              <a:rPr lang="zh-CN" altLang="en-US" sz="2000" dirty="0" smtClean="0">
                <a:solidFill>
                  <a:schemeClr val="tx1"/>
                </a:solidFill>
                <a:latin typeface="微软雅黑" pitchFamily="34" charset="-122"/>
                <a:ea typeface="微软雅黑" pitchFamily="34" charset="-122"/>
              </a:rPr>
              <a:t>），将患者在某一医疗机构内发生的所有临床活动所产生的临床数据规范化、标准化集中存储在一个物理存储内，方便各种临床业务角色在使用该患者某一或某些临床活动的数据时进行调阅。并可在</a:t>
            </a:r>
            <a:r>
              <a:rPr lang="en-US" altLang="zh-CN" sz="2000" dirty="0" smtClean="0">
                <a:solidFill>
                  <a:schemeClr val="tx1"/>
                </a:solidFill>
                <a:latin typeface="微软雅黑" pitchFamily="34" charset="-122"/>
                <a:ea typeface="微软雅黑" pitchFamily="34" charset="-122"/>
              </a:rPr>
              <a:t>CDR</a:t>
            </a:r>
            <a:r>
              <a:rPr lang="zh-CN" altLang="en-US" sz="2000" dirty="0" smtClean="0">
                <a:solidFill>
                  <a:schemeClr val="tx1"/>
                </a:solidFill>
                <a:latin typeface="微软雅黑" pitchFamily="34" charset="-122"/>
                <a:ea typeface="微软雅黑" pitchFamily="34" charset="-122"/>
              </a:rPr>
              <a:t>基础上提供临床辅助决策支持功能。</a:t>
            </a:r>
          </a:p>
        </p:txBody>
      </p:sp>
    </p:spTree>
  </p:cSld>
  <p:clrMapOvr>
    <a:masterClrMapping/>
  </p:clrMapOvr>
  <p:transition advClick="0">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862" y="188913"/>
            <a:ext cx="7235847" cy="647700"/>
          </a:xfrm>
        </p:spPr>
        <p:txBody>
          <a:bodyPr/>
          <a:lstStyle/>
          <a:p>
            <a:r>
              <a:rPr lang="en-US" altLang="zh-CN" dirty="0" smtClean="0">
                <a:solidFill>
                  <a:schemeClr val="bg1"/>
                </a:solidFill>
                <a:latin typeface="+mj-ea"/>
              </a:rPr>
              <a:t>2. CDR</a:t>
            </a:r>
            <a:r>
              <a:rPr lang="zh-CN" altLang="en-US" dirty="0" smtClean="0">
                <a:solidFill>
                  <a:schemeClr val="bg1"/>
                </a:solidFill>
                <a:latin typeface="+mj-ea"/>
              </a:rPr>
              <a:t>产品特点</a:t>
            </a:r>
            <a:endParaRPr lang="zh-CN" altLang="en-US" dirty="0">
              <a:solidFill>
                <a:schemeClr val="bg1"/>
              </a:solidFill>
              <a:latin typeface="+mj-ea"/>
            </a:endParaRPr>
          </a:p>
        </p:txBody>
      </p:sp>
      <p:sp>
        <p:nvSpPr>
          <p:cNvPr id="4" name="页脚占位符 3"/>
          <p:cNvSpPr>
            <a:spLocks noGrp="1"/>
          </p:cNvSpPr>
          <p:nvPr>
            <p:ph type="ftr" sz="quarter" idx="10"/>
          </p:nvPr>
        </p:nvSpPr>
        <p:spPr/>
        <p:txBody>
          <a:bodyPr/>
          <a:lstStyle/>
          <a:p>
            <a:r>
              <a:rPr lang="en-US" altLang="zh-CN" dirty="0" smtClean="0"/>
              <a:t>www.founderinternational.com</a:t>
            </a:r>
            <a:endParaRPr lang="en-US" altLang="zh-CN" dirty="0"/>
          </a:p>
        </p:txBody>
      </p:sp>
      <p:sp>
        <p:nvSpPr>
          <p:cNvPr id="5" name="灯片编号占位符 4"/>
          <p:cNvSpPr>
            <a:spLocks noGrp="1"/>
          </p:cNvSpPr>
          <p:nvPr>
            <p:ph type="sldNum" sz="quarter" idx="11"/>
          </p:nvPr>
        </p:nvSpPr>
        <p:spPr/>
        <p:txBody>
          <a:bodyPr/>
          <a:lstStyle/>
          <a:p>
            <a:r>
              <a:rPr lang="en-US" altLang="zh-CN" dirty="0" smtClean="0">
                <a:ea typeface="华文细黑" pitchFamily="2" charset="-122"/>
              </a:rPr>
              <a:t>Page</a:t>
            </a:r>
            <a:fld id="{FC8D1452-8B9A-4F68-A847-D16A15160DB7}" type="slidenum">
              <a:rPr lang="en-US" altLang="zh-CN" smtClean="0">
                <a:ea typeface="华文细黑" pitchFamily="2" charset="-122"/>
              </a:rPr>
              <a:pPr/>
              <a:t>4</a:t>
            </a:fld>
            <a:endParaRPr lang="en-US" altLang="zh-CN" dirty="0">
              <a:ea typeface="华文细黑" pitchFamily="2" charset="-122"/>
            </a:endParaRPr>
          </a:p>
        </p:txBody>
      </p:sp>
      <p:sp>
        <p:nvSpPr>
          <p:cNvPr id="7" name="Rectangle 5"/>
          <p:cNvSpPr txBox="1">
            <a:spLocks noChangeArrowheads="1"/>
          </p:cNvSpPr>
          <p:nvPr/>
        </p:nvSpPr>
        <p:spPr bwMode="auto">
          <a:xfrm>
            <a:off x="539552" y="980728"/>
            <a:ext cx="7953375"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00038" lvl="0" indent="-300038" defTabSz="801688">
              <a:lnSpc>
                <a:spcPct val="140000"/>
              </a:lnSpc>
            </a:pPr>
            <a:r>
              <a:rPr kumimoji="0" lang="zh-CN" altLang="en-US" sz="2000" b="0" i="0" u="none" strike="noStrike" kern="0" cap="none" spc="0" normalizeH="0" baseline="0" noProof="0" dirty="0" smtClean="0">
                <a:ln>
                  <a:noFill/>
                </a:ln>
                <a:solidFill>
                  <a:schemeClr val="tx1"/>
                </a:solidFill>
                <a:effectLst/>
                <a:uLnTx/>
                <a:uFillTx/>
                <a:latin typeface="宋体" pitchFamily="2" charset="-122"/>
                <a:ea typeface="+mn-ea"/>
                <a:cs typeface="+mn-cs"/>
              </a:rPr>
              <a:t>■</a:t>
            </a:r>
            <a:r>
              <a:rPr lang="en-US" altLang="zh-CN" sz="2000" dirty="0" smtClean="0"/>
              <a:t> </a:t>
            </a:r>
            <a:r>
              <a:rPr lang="en-US" altLang="zh-CN" sz="2000" kern="0" dirty="0" smtClean="0">
                <a:solidFill>
                  <a:schemeClr val="tx1"/>
                </a:solidFill>
                <a:latin typeface="宋体" pitchFamily="2" charset="-122"/>
                <a:ea typeface="+mn-ea"/>
              </a:rPr>
              <a:t>FOUNDER-CDR</a:t>
            </a:r>
            <a:r>
              <a:rPr lang="zh-CN" altLang="en-US" sz="2000" kern="0" dirty="0" smtClean="0">
                <a:solidFill>
                  <a:schemeClr val="tx1"/>
                </a:solidFill>
                <a:latin typeface="宋体" pitchFamily="2" charset="-122"/>
                <a:ea typeface="+mn-ea"/>
              </a:rPr>
              <a:t>产品特点</a:t>
            </a:r>
            <a:endParaRPr kumimoji="0" lang="zh-CN" altLang="en-US" sz="2000" b="0" i="0" u="none" strike="noStrike" kern="0" cap="none" spc="0" normalizeH="0" baseline="0" noProof="0" dirty="0" smtClean="0">
              <a:ln>
                <a:noFill/>
              </a:ln>
              <a:solidFill>
                <a:schemeClr val="tx1"/>
              </a:solidFill>
              <a:effectLst/>
              <a:uLnTx/>
              <a:uFillTx/>
              <a:latin typeface="宋体" pitchFamily="2" charset="-122"/>
              <a:ea typeface="+mn-ea"/>
              <a:cs typeface="+mn-cs"/>
            </a:endParaRPr>
          </a:p>
        </p:txBody>
      </p:sp>
      <p:graphicFrame>
        <p:nvGraphicFramePr>
          <p:cNvPr id="8" name="图示 7"/>
          <p:cNvGraphicFramePr/>
          <p:nvPr>
            <p:extLst>
              <p:ext uri="{D42A27DB-BD31-4B8C-83A1-F6EECF244321}">
                <p14:modId xmlns="" xmlns:p14="http://schemas.microsoft.com/office/powerpoint/2010/main" val="2167382284"/>
              </p:ext>
            </p:extLst>
          </p:nvPr>
        </p:nvGraphicFramePr>
        <p:xfrm>
          <a:off x="251520" y="1484784"/>
          <a:ext cx="8208912" cy="39290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advClick="0">
    <p:randomBa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862" y="188913"/>
            <a:ext cx="7235847" cy="647700"/>
          </a:xfrm>
        </p:spPr>
        <p:txBody>
          <a:bodyPr/>
          <a:lstStyle/>
          <a:p>
            <a:r>
              <a:rPr lang="en-US" altLang="zh-CN" dirty="0" smtClean="0">
                <a:solidFill>
                  <a:schemeClr val="bg1"/>
                </a:solidFill>
                <a:latin typeface="+mj-ea"/>
              </a:rPr>
              <a:t>3. CDR</a:t>
            </a:r>
            <a:r>
              <a:rPr lang="zh-CN" altLang="en-US" dirty="0" smtClean="0">
                <a:solidFill>
                  <a:schemeClr val="bg1"/>
                </a:solidFill>
                <a:latin typeface="+mj-ea"/>
              </a:rPr>
              <a:t>应用现状</a:t>
            </a:r>
            <a:endParaRPr lang="zh-CN" altLang="en-US" dirty="0">
              <a:solidFill>
                <a:schemeClr val="bg1"/>
              </a:solidFill>
              <a:latin typeface="+mj-ea"/>
            </a:endParaRPr>
          </a:p>
        </p:txBody>
      </p:sp>
      <p:sp>
        <p:nvSpPr>
          <p:cNvPr id="4" name="页脚占位符 3"/>
          <p:cNvSpPr>
            <a:spLocks noGrp="1"/>
          </p:cNvSpPr>
          <p:nvPr>
            <p:ph type="ftr" sz="quarter" idx="10"/>
          </p:nvPr>
        </p:nvSpPr>
        <p:spPr/>
        <p:txBody>
          <a:bodyPr/>
          <a:lstStyle/>
          <a:p>
            <a:r>
              <a:rPr lang="en-US" altLang="zh-CN" dirty="0" smtClean="0"/>
              <a:t>www.founderinternational.com</a:t>
            </a:r>
            <a:endParaRPr lang="en-US" altLang="zh-CN" dirty="0"/>
          </a:p>
        </p:txBody>
      </p:sp>
      <p:sp>
        <p:nvSpPr>
          <p:cNvPr id="5" name="灯片编号占位符 4"/>
          <p:cNvSpPr>
            <a:spLocks noGrp="1"/>
          </p:cNvSpPr>
          <p:nvPr>
            <p:ph type="sldNum" sz="quarter" idx="11"/>
          </p:nvPr>
        </p:nvSpPr>
        <p:spPr/>
        <p:txBody>
          <a:bodyPr/>
          <a:lstStyle/>
          <a:p>
            <a:r>
              <a:rPr lang="en-US" altLang="zh-CN" dirty="0" smtClean="0">
                <a:ea typeface="华文细黑" pitchFamily="2" charset="-122"/>
              </a:rPr>
              <a:t>Page</a:t>
            </a:r>
            <a:fld id="{FC8D1452-8B9A-4F68-A847-D16A15160DB7}" type="slidenum">
              <a:rPr lang="en-US" altLang="zh-CN" smtClean="0">
                <a:ea typeface="华文细黑" pitchFamily="2" charset="-122"/>
              </a:rPr>
              <a:pPr/>
              <a:t>5</a:t>
            </a:fld>
            <a:endParaRPr lang="en-US" altLang="zh-CN" dirty="0">
              <a:ea typeface="华文细黑" pitchFamily="2" charset="-122"/>
            </a:endParaRPr>
          </a:p>
        </p:txBody>
      </p:sp>
      <p:sp>
        <p:nvSpPr>
          <p:cNvPr id="279" name="矩形 278"/>
          <p:cNvSpPr/>
          <p:nvPr/>
        </p:nvSpPr>
        <p:spPr>
          <a:xfrm>
            <a:off x="179512" y="980728"/>
            <a:ext cx="8640960" cy="400110"/>
          </a:xfrm>
          <a:prstGeom prst="rect">
            <a:avLst/>
          </a:prstGeom>
        </p:spPr>
        <p:txBody>
          <a:bodyPr wrap="square">
            <a:spAutoFit/>
          </a:bodyPr>
          <a:lstStyle/>
          <a:p>
            <a:r>
              <a:rPr lang="zh-CN" altLang="en-US" sz="2000" b="1" dirty="0" smtClean="0">
                <a:solidFill>
                  <a:schemeClr val="tx1"/>
                </a:solidFill>
                <a:latin typeface="+mn-ea"/>
                <a:ea typeface="+mn-ea"/>
              </a:rPr>
              <a:t>■北大人民医院数据接入</a:t>
            </a:r>
            <a:r>
              <a:rPr lang="en-US" altLang="zh-CN" sz="2000" b="1" dirty="0" smtClean="0">
                <a:solidFill>
                  <a:schemeClr val="tx1"/>
                </a:solidFill>
                <a:latin typeface="+mn-ea"/>
                <a:ea typeface="+mn-ea"/>
              </a:rPr>
              <a:t>CDR</a:t>
            </a:r>
            <a:r>
              <a:rPr lang="zh-CN" altLang="en-US" sz="2000" b="1" dirty="0" smtClean="0">
                <a:solidFill>
                  <a:schemeClr val="tx1"/>
                </a:solidFill>
                <a:latin typeface="+mn-ea"/>
                <a:ea typeface="+mn-ea"/>
              </a:rPr>
              <a:t>的系统</a:t>
            </a:r>
            <a:endParaRPr lang="zh-CN" altLang="en-US" b="1" dirty="0">
              <a:solidFill>
                <a:schemeClr val="tx1"/>
              </a:solidFill>
              <a:latin typeface="微软雅黑" pitchFamily="34" charset="-122"/>
              <a:ea typeface="微软雅黑" pitchFamily="34" charset="-122"/>
            </a:endParaRPr>
          </a:p>
        </p:txBody>
      </p:sp>
      <p:graphicFrame>
        <p:nvGraphicFramePr>
          <p:cNvPr id="7" name="表格 6"/>
          <p:cNvGraphicFramePr>
            <a:graphicFrameLocks noGrp="1"/>
          </p:cNvGraphicFramePr>
          <p:nvPr/>
        </p:nvGraphicFramePr>
        <p:xfrm>
          <a:off x="179512" y="1556792"/>
          <a:ext cx="8712967" cy="4870963"/>
        </p:xfrm>
        <a:graphic>
          <a:graphicData uri="http://schemas.openxmlformats.org/drawingml/2006/table">
            <a:tbl>
              <a:tblPr>
                <a:effectLst>
                  <a:outerShdw blurRad="50800" dist="38100" dir="10800000" algn="r" rotWithShape="0">
                    <a:prstClr val="black">
                      <a:alpha val="40000"/>
                    </a:prstClr>
                  </a:outerShdw>
                </a:effectLst>
                <a:tableStyleId>{BDBED569-4797-4DF1-A0F4-6AAB3CD982D8}</a:tableStyleId>
              </a:tblPr>
              <a:tblGrid>
                <a:gridCol w="901342"/>
                <a:gridCol w="3104619"/>
                <a:gridCol w="1001492"/>
                <a:gridCol w="3705514"/>
              </a:tblGrid>
              <a:tr h="359923">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0" u="none" strike="noStrike" cap="none" normalizeH="0" baseline="0" dirty="0" smtClean="0">
                          <a:ln>
                            <a:noFill/>
                          </a:ln>
                          <a:effectLst/>
                          <a:latin typeface="微软雅黑" pitchFamily="34" charset="-122"/>
                          <a:ea typeface="微软雅黑" pitchFamily="34" charset="-122"/>
                        </a:rPr>
                        <a:t>序号</a:t>
                      </a:r>
                      <a:endParaRPr kumimoji="0" lang="zh-CN" altLang="en-US" sz="1800" b="0" i="0" u="none" strike="noStrike" cap="none" normalizeH="0" baseline="0" dirty="0" smtClean="0">
                        <a:ln>
                          <a:noFill/>
                        </a:ln>
                        <a:solidFill>
                          <a:srgbClr val="000000"/>
                        </a:solidFill>
                        <a:effectLst/>
                        <a:latin typeface="微软雅黑" pitchFamily="34" charset="-122"/>
                        <a:ea typeface="微软雅黑" pitchFamily="34" charset="-122"/>
                      </a:endParaRPr>
                    </a:p>
                  </a:txBody>
                  <a:tcPr marL="0" marR="0" marT="0" marB="0" anchor="ctr" horzOverflow="overflow">
                    <a:solidFill>
                      <a:schemeClr val="accent6">
                        <a:lumMod val="20000"/>
                        <a:lumOff val="80000"/>
                      </a:schemeClr>
                    </a:solid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0" u="none" strike="noStrike" cap="none" normalizeH="0" baseline="0" dirty="0" smtClean="0">
                          <a:ln>
                            <a:noFill/>
                          </a:ln>
                          <a:effectLst/>
                          <a:latin typeface="微软雅黑" pitchFamily="34" charset="-122"/>
                          <a:ea typeface="微软雅黑" pitchFamily="34" charset="-122"/>
                        </a:rPr>
                        <a:t>系统名称</a:t>
                      </a:r>
                      <a:endParaRPr kumimoji="0" lang="zh-CN" altLang="en-US" sz="1800" b="0" i="0" u="none" strike="noStrike" cap="none" normalizeH="0" baseline="0" dirty="0" smtClean="0">
                        <a:ln>
                          <a:noFill/>
                        </a:ln>
                        <a:solidFill>
                          <a:srgbClr val="000000"/>
                        </a:solidFill>
                        <a:effectLst/>
                        <a:latin typeface="微软雅黑" pitchFamily="34" charset="-122"/>
                        <a:ea typeface="微软雅黑" pitchFamily="34" charset="-122"/>
                      </a:endParaRPr>
                    </a:p>
                  </a:txBody>
                  <a:tcPr marL="0" marR="0" marT="0" marB="0" anchor="ctr" horzOverflow="overflow">
                    <a:solidFill>
                      <a:schemeClr val="accent6">
                        <a:lumMod val="20000"/>
                        <a:lumOff val="80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rgbClr val="000000"/>
                          </a:solidFill>
                          <a:effectLst/>
                          <a:latin typeface="微软雅黑" pitchFamily="34" charset="-122"/>
                          <a:ea typeface="微软雅黑" pitchFamily="34" charset="-122"/>
                        </a:rPr>
                        <a:t>序号</a:t>
                      </a:r>
                    </a:p>
                  </a:txBody>
                  <a:tcPr marL="0" marR="0" marT="0" marB="0" anchor="ctr" horzOverflow="overflow">
                    <a:solidFill>
                      <a:schemeClr val="accent6">
                        <a:lumMod val="20000"/>
                        <a:lumOff val="80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rgbClr val="000000"/>
                          </a:solidFill>
                          <a:effectLst/>
                          <a:latin typeface="微软雅黑" pitchFamily="34" charset="-122"/>
                          <a:ea typeface="微软雅黑" pitchFamily="34" charset="-122"/>
                        </a:rPr>
                        <a:t>系统名称</a:t>
                      </a:r>
                    </a:p>
                  </a:txBody>
                  <a:tcPr marL="0" marR="0" marT="0" marB="0" anchor="ctr" horzOverflow="overflow">
                    <a:solidFill>
                      <a:schemeClr val="accent6">
                        <a:lumMod val="20000"/>
                        <a:lumOff val="80000"/>
                      </a:schemeClr>
                    </a:solidFill>
                  </a:tcPr>
                </a:tc>
              </a:tr>
              <a:tr h="213339">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800" b="0" u="none" strike="noStrike" cap="none" normalizeH="0" baseline="0" dirty="0" smtClean="0">
                          <a:ln>
                            <a:noFill/>
                          </a:ln>
                          <a:effectLst/>
                          <a:latin typeface="微软雅黑" pitchFamily="34" charset="-122"/>
                          <a:ea typeface="微软雅黑" pitchFamily="34" charset="-122"/>
                        </a:rPr>
                        <a:t>1</a:t>
                      </a:r>
                      <a:endParaRPr kumimoji="0" lang="en-US" altLang="zh-CN" sz="1800" b="0" i="0" u="none" strike="noStrike" cap="none" normalizeH="0" baseline="0" dirty="0" smtClean="0">
                        <a:ln>
                          <a:noFill/>
                        </a:ln>
                        <a:solidFill>
                          <a:srgbClr val="000000"/>
                        </a:solidFill>
                        <a:effectLst/>
                        <a:latin typeface="微软雅黑" pitchFamily="34" charset="-122"/>
                        <a:ea typeface="微软雅黑" pitchFamily="34" charset="-122"/>
                      </a:endParaRPr>
                    </a:p>
                  </a:txBody>
                  <a:tcPr marL="0" marR="0" marT="0" marB="0" anchor="ctr" horzOverflow="overflow">
                    <a:solidFill>
                      <a:schemeClr val="accent5">
                        <a:lumMod val="20000"/>
                        <a:lumOff val="80000"/>
                      </a:schemeClr>
                    </a:solidFill>
                  </a:tcPr>
                </a:tc>
                <a:tc>
                  <a:txBody>
                    <a:bodyPr/>
                    <a:lstStyle/>
                    <a:p>
                      <a:pPr algn="ctr" fontAlgn="ctr"/>
                      <a:r>
                        <a:rPr lang="en-US" sz="1800" b="0" i="0" u="none" strike="noStrike" dirty="0">
                          <a:solidFill>
                            <a:srgbClr val="000000"/>
                          </a:solidFill>
                          <a:latin typeface="微软雅黑" pitchFamily="34" charset="-122"/>
                          <a:ea typeface="微软雅黑" pitchFamily="34" charset="-122"/>
                        </a:rPr>
                        <a:t>EMPI</a:t>
                      </a:r>
                    </a:p>
                  </a:txBody>
                  <a:tcPr marL="7620" marR="7620" marT="7620" marB="0" anchor="ctr">
                    <a:solidFill>
                      <a:schemeClr val="accent1">
                        <a:lumMod val="40000"/>
                        <a:lumOff val="60000"/>
                      </a:schemeClr>
                    </a:solidFill>
                  </a:tcPr>
                </a:tc>
                <a:tc>
                  <a:txBody>
                    <a:bodyPr/>
                    <a:lstStyle/>
                    <a:p>
                      <a:pPr algn="ctr" fontAlgn="ctr"/>
                      <a:r>
                        <a:rPr lang="en-US" altLang="zh-CN" sz="1800" b="0" i="0" u="none" strike="noStrike" dirty="0">
                          <a:solidFill>
                            <a:srgbClr val="000000"/>
                          </a:solidFill>
                          <a:latin typeface="微软雅黑" pitchFamily="34" charset="-122"/>
                          <a:ea typeface="微软雅黑" pitchFamily="34" charset="-122"/>
                        </a:rPr>
                        <a:t>17</a:t>
                      </a:r>
                    </a:p>
                  </a:txBody>
                  <a:tcPr marL="7620" marR="7620" marT="7620" marB="0" anchor="ctr">
                    <a:solidFill>
                      <a:schemeClr val="accent5">
                        <a:lumMod val="20000"/>
                        <a:lumOff val="80000"/>
                      </a:schemeClr>
                    </a:solidFill>
                  </a:tcPr>
                </a:tc>
                <a:tc>
                  <a:txBody>
                    <a:bodyPr/>
                    <a:lstStyle/>
                    <a:p>
                      <a:pPr algn="ctr" fontAlgn="ctr"/>
                      <a:r>
                        <a:rPr lang="en-US" sz="1800" b="0" i="0" u="none" strike="noStrike" dirty="0">
                          <a:solidFill>
                            <a:srgbClr val="000000"/>
                          </a:solidFill>
                          <a:latin typeface="微软雅黑" pitchFamily="34" charset="-122"/>
                          <a:ea typeface="微软雅黑" pitchFamily="34" charset="-122"/>
                        </a:rPr>
                        <a:t>LIS</a:t>
                      </a:r>
                      <a:r>
                        <a:rPr lang="zh-CN" altLang="en-US" sz="1800" b="0" i="0" u="none" strike="noStrike" dirty="0">
                          <a:solidFill>
                            <a:srgbClr val="000000"/>
                          </a:solidFill>
                          <a:latin typeface="微软雅黑" pitchFamily="34" charset="-122"/>
                          <a:ea typeface="微软雅黑" pitchFamily="34" charset="-122"/>
                        </a:rPr>
                        <a:t>形态学</a:t>
                      </a:r>
                    </a:p>
                  </a:txBody>
                  <a:tcPr marL="7620" marR="7620" marT="7620" marB="0" anchor="ctr">
                    <a:solidFill>
                      <a:schemeClr val="accent1">
                        <a:lumMod val="40000"/>
                        <a:lumOff val="60000"/>
                      </a:schemeClr>
                    </a:solidFill>
                  </a:tcPr>
                </a:tc>
              </a:tr>
              <a:tr h="213339">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800" b="0" u="none" strike="noStrike" cap="none" normalizeH="0" baseline="0" smtClean="0">
                          <a:ln>
                            <a:noFill/>
                          </a:ln>
                          <a:effectLst/>
                          <a:latin typeface="微软雅黑" pitchFamily="34" charset="-122"/>
                          <a:ea typeface="微软雅黑" pitchFamily="34" charset="-122"/>
                        </a:rPr>
                        <a:t>2</a:t>
                      </a:r>
                      <a:endParaRPr kumimoji="0" lang="en-US" altLang="zh-CN" sz="1800" b="0" i="0" u="none" strike="noStrike" cap="none" normalizeH="0" baseline="0" smtClean="0">
                        <a:ln>
                          <a:noFill/>
                        </a:ln>
                        <a:solidFill>
                          <a:srgbClr val="000000"/>
                        </a:solidFill>
                        <a:effectLst/>
                        <a:latin typeface="微软雅黑" pitchFamily="34" charset="-122"/>
                        <a:ea typeface="微软雅黑" pitchFamily="34" charset="-122"/>
                      </a:endParaRPr>
                    </a:p>
                  </a:txBody>
                  <a:tcPr marL="0" marR="0" marT="0" marB="0" anchor="ctr" horzOverflow="overflow">
                    <a:solidFill>
                      <a:schemeClr val="accent5">
                        <a:lumMod val="20000"/>
                        <a:lumOff val="80000"/>
                      </a:schemeClr>
                    </a:solidFill>
                  </a:tcPr>
                </a:tc>
                <a:tc>
                  <a:txBody>
                    <a:bodyPr/>
                    <a:lstStyle/>
                    <a:p>
                      <a:pPr algn="ctr" fontAlgn="ctr"/>
                      <a:r>
                        <a:rPr lang="zh-CN" altLang="en-US" sz="1800" b="0" i="0" u="none" strike="noStrike" dirty="0">
                          <a:solidFill>
                            <a:srgbClr val="000000"/>
                          </a:solidFill>
                          <a:latin typeface="微软雅黑" pitchFamily="34" charset="-122"/>
                          <a:ea typeface="微软雅黑" pitchFamily="34" charset="-122"/>
                        </a:rPr>
                        <a:t>术语</a:t>
                      </a:r>
                    </a:p>
                  </a:txBody>
                  <a:tcPr marL="7620" marR="7620" marT="7620" marB="0" anchor="ctr">
                    <a:solidFill>
                      <a:schemeClr val="accent1">
                        <a:lumMod val="40000"/>
                        <a:lumOff val="60000"/>
                      </a:schemeClr>
                    </a:solidFill>
                  </a:tcPr>
                </a:tc>
                <a:tc>
                  <a:txBody>
                    <a:bodyPr/>
                    <a:lstStyle/>
                    <a:p>
                      <a:pPr algn="ctr" fontAlgn="ctr"/>
                      <a:r>
                        <a:rPr lang="en-US" altLang="zh-CN" sz="1800" b="0" i="0" u="none" strike="noStrike" dirty="0">
                          <a:solidFill>
                            <a:srgbClr val="000000"/>
                          </a:solidFill>
                          <a:latin typeface="微软雅黑" pitchFamily="34" charset="-122"/>
                          <a:ea typeface="微软雅黑" pitchFamily="34" charset="-122"/>
                        </a:rPr>
                        <a:t>18</a:t>
                      </a:r>
                    </a:p>
                  </a:txBody>
                  <a:tcPr marL="7620" marR="7620" marT="7620" marB="0" anchor="ctr">
                    <a:solidFill>
                      <a:schemeClr val="accent5">
                        <a:lumMod val="20000"/>
                        <a:lumOff val="80000"/>
                      </a:schemeClr>
                    </a:solidFill>
                  </a:tcPr>
                </a:tc>
                <a:tc>
                  <a:txBody>
                    <a:bodyPr/>
                    <a:lstStyle/>
                    <a:p>
                      <a:pPr algn="ctr" fontAlgn="ctr"/>
                      <a:r>
                        <a:rPr lang="zh-CN" altLang="en-US" sz="1800" b="0" i="0" u="none" strike="noStrike" dirty="0">
                          <a:solidFill>
                            <a:srgbClr val="000000"/>
                          </a:solidFill>
                          <a:latin typeface="微软雅黑" pitchFamily="34" charset="-122"/>
                          <a:ea typeface="微软雅黑" pitchFamily="34" charset="-122"/>
                        </a:rPr>
                        <a:t>血库管理</a:t>
                      </a:r>
                    </a:p>
                  </a:txBody>
                  <a:tcPr marL="7620" marR="7620" marT="7620" marB="0" anchor="ctr">
                    <a:solidFill>
                      <a:schemeClr val="accent1">
                        <a:lumMod val="40000"/>
                        <a:lumOff val="60000"/>
                      </a:schemeClr>
                    </a:solidFill>
                  </a:tcPr>
                </a:tc>
              </a:tr>
              <a:tr h="213339">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800" b="0" u="none" strike="noStrike" cap="none" normalizeH="0" baseline="0" dirty="0" smtClean="0">
                          <a:ln>
                            <a:noFill/>
                          </a:ln>
                          <a:effectLst/>
                          <a:latin typeface="微软雅黑" pitchFamily="34" charset="-122"/>
                          <a:ea typeface="微软雅黑" pitchFamily="34" charset="-122"/>
                        </a:rPr>
                        <a:t>3</a:t>
                      </a:r>
                      <a:endParaRPr kumimoji="0" lang="en-US" altLang="zh-CN" sz="1800" b="0" i="0" u="none" strike="noStrike" cap="none" normalizeH="0" baseline="0" dirty="0" smtClean="0">
                        <a:ln>
                          <a:noFill/>
                        </a:ln>
                        <a:solidFill>
                          <a:srgbClr val="000000"/>
                        </a:solidFill>
                        <a:effectLst/>
                        <a:latin typeface="微软雅黑" pitchFamily="34" charset="-122"/>
                        <a:ea typeface="微软雅黑" pitchFamily="34" charset="-122"/>
                      </a:endParaRPr>
                    </a:p>
                  </a:txBody>
                  <a:tcPr marL="0" marR="0" marT="0" marB="0" anchor="ctr" horzOverflow="overflow">
                    <a:solidFill>
                      <a:schemeClr val="accent5">
                        <a:lumMod val="20000"/>
                        <a:lumOff val="80000"/>
                      </a:schemeClr>
                    </a:solidFill>
                  </a:tcPr>
                </a:tc>
                <a:tc>
                  <a:txBody>
                    <a:bodyPr/>
                    <a:lstStyle/>
                    <a:p>
                      <a:pPr algn="ctr" fontAlgn="ctr"/>
                      <a:r>
                        <a:rPr lang="zh-CN" altLang="en-US" sz="1800" b="0" i="0" u="none" strike="noStrike" dirty="0">
                          <a:solidFill>
                            <a:srgbClr val="000000"/>
                          </a:solidFill>
                          <a:latin typeface="微软雅黑" pitchFamily="34" charset="-122"/>
                          <a:ea typeface="微软雅黑" pitchFamily="34" charset="-122"/>
                        </a:rPr>
                        <a:t>访问控制</a:t>
                      </a:r>
                    </a:p>
                  </a:txBody>
                  <a:tcPr marL="7620" marR="7620" marT="7620" marB="0" anchor="ctr">
                    <a:solidFill>
                      <a:schemeClr val="accent1">
                        <a:lumMod val="40000"/>
                        <a:lumOff val="60000"/>
                      </a:schemeClr>
                    </a:solidFill>
                  </a:tcPr>
                </a:tc>
                <a:tc>
                  <a:txBody>
                    <a:bodyPr/>
                    <a:lstStyle/>
                    <a:p>
                      <a:pPr algn="ctr" fontAlgn="ctr"/>
                      <a:r>
                        <a:rPr lang="en-US" altLang="zh-CN" sz="1800" b="0" i="0" u="none" strike="noStrike">
                          <a:solidFill>
                            <a:srgbClr val="000000"/>
                          </a:solidFill>
                          <a:latin typeface="微软雅黑" pitchFamily="34" charset="-122"/>
                          <a:ea typeface="微软雅黑" pitchFamily="34" charset="-122"/>
                        </a:rPr>
                        <a:t>19</a:t>
                      </a:r>
                    </a:p>
                  </a:txBody>
                  <a:tcPr marL="7620" marR="7620" marT="7620" marB="0" anchor="ctr">
                    <a:solidFill>
                      <a:schemeClr val="accent5">
                        <a:lumMod val="20000"/>
                        <a:lumOff val="80000"/>
                      </a:schemeClr>
                    </a:solidFill>
                  </a:tcPr>
                </a:tc>
                <a:tc>
                  <a:txBody>
                    <a:bodyPr/>
                    <a:lstStyle/>
                    <a:p>
                      <a:pPr algn="ctr" fontAlgn="ctr"/>
                      <a:r>
                        <a:rPr lang="zh-CN" altLang="en-US" sz="1800" b="0" i="0" u="none" strike="noStrike" dirty="0">
                          <a:solidFill>
                            <a:srgbClr val="000000"/>
                          </a:solidFill>
                          <a:latin typeface="微软雅黑" pitchFamily="34" charset="-122"/>
                          <a:ea typeface="微软雅黑" pitchFamily="34" charset="-122"/>
                        </a:rPr>
                        <a:t>手麻</a:t>
                      </a:r>
                    </a:p>
                  </a:txBody>
                  <a:tcPr marL="7620" marR="7620" marT="7620" marB="0" anchor="ctr">
                    <a:solidFill>
                      <a:schemeClr val="accent1">
                        <a:lumMod val="40000"/>
                        <a:lumOff val="60000"/>
                      </a:schemeClr>
                    </a:solidFill>
                  </a:tcPr>
                </a:tc>
              </a:tr>
              <a:tr h="213339">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800" b="0" u="none" strike="noStrike" cap="none" normalizeH="0" baseline="0" smtClean="0">
                          <a:ln>
                            <a:noFill/>
                          </a:ln>
                          <a:effectLst/>
                          <a:latin typeface="微软雅黑" pitchFamily="34" charset="-122"/>
                          <a:ea typeface="微软雅黑" pitchFamily="34" charset="-122"/>
                        </a:rPr>
                        <a:t>4</a:t>
                      </a:r>
                      <a:endParaRPr kumimoji="0" lang="en-US" altLang="zh-CN" sz="1800" b="0" i="0" u="none" strike="noStrike" cap="none" normalizeH="0" baseline="0" smtClean="0">
                        <a:ln>
                          <a:noFill/>
                        </a:ln>
                        <a:solidFill>
                          <a:srgbClr val="000000"/>
                        </a:solidFill>
                        <a:effectLst/>
                        <a:latin typeface="微软雅黑" pitchFamily="34" charset="-122"/>
                        <a:ea typeface="微软雅黑" pitchFamily="34" charset="-122"/>
                      </a:endParaRPr>
                    </a:p>
                  </a:txBody>
                  <a:tcPr marL="0" marR="0" marT="0" marB="0" anchor="ctr" horzOverflow="overflow">
                    <a:solidFill>
                      <a:schemeClr val="accent5">
                        <a:lumMod val="20000"/>
                        <a:lumOff val="80000"/>
                      </a:schemeClr>
                    </a:solidFill>
                  </a:tcPr>
                </a:tc>
                <a:tc>
                  <a:txBody>
                    <a:bodyPr/>
                    <a:lstStyle/>
                    <a:p>
                      <a:pPr algn="ctr" fontAlgn="ctr"/>
                      <a:r>
                        <a:rPr lang="zh-CN" altLang="en-US" sz="1800" b="0" i="0" u="none" strike="noStrike" dirty="0">
                          <a:solidFill>
                            <a:srgbClr val="000000"/>
                          </a:solidFill>
                          <a:latin typeface="微软雅黑" pitchFamily="34" charset="-122"/>
                          <a:ea typeface="微软雅黑" pitchFamily="34" charset="-122"/>
                        </a:rPr>
                        <a:t>统一用户</a:t>
                      </a:r>
                    </a:p>
                  </a:txBody>
                  <a:tcPr marL="7620" marR="7620" marT="7620" marB="0" anchor="ctr">
                    <a:solidFill>
                      <a:schemeClr val="accent1">
                        <a:lumMod val="40000"/>
                        <a:lumOff val="60000"/>
                      </a:schemeClr>
                    </a:solidFill>
                  </a:tcPr>
                </a:tc>
                <a:tc>
                  <a:txBody>
                    <a:bodyPr/>
                    <a:lstStyle/>
                    <a:p>
                      <a:pPr algn="ctr" fontAlgn="ctr"/>
                      <a:r>
                        <a:rPr lang="en-US" altLang="zh-CN" sz="1800" b="0" i="0" u="none" strike="noStrike">
                          <a:solidFill>
                            <a:srgbClr val="000000"/>
                          </a:solidFill>
                          <a:latin typeface="微软雅黑" pitchFamily="34" charset="-122"/>
                          <a:ea typeface="微软雅黑" pitchFamily="34" charset="-122"/>
                        </a:rPr>
                        <a:t>20</a:t>
                      </a:r>
                    </a:p>
                  </a:txBody>
                  <a:tcPr marL="7620" marR="7620" marT="7620" marB="0" anchor="ctr">
                    <a:solidFill>
                      <a:schemeClr val="accent5">
                        <a:lumMod val="20000"/>
                        <a:lumOff val="80000"/>
                      </a:schemeClr>
                    </a:solidFill>
                  </a:tcPr>
                </a:tc>
                <a:tc>
                  <a:txBody>
                    <a:bodyPr/>
                    <a:lstStyle/>
                    <a:p>
                      <a:pPr algn="ctr" fontAlgn="ctr"/>
                      <a:r>
                        <a:rPr lang="en-US" sz="1800" b="0" i="0" u="none" strike="noStrike" dirty="0">
                          <a:solidFill>
                            <a:srgbClr val="000000"/>
                          </a:solidFill>
                          <a:latin typeface="微软雅黑" pitchFamily="34" charset="-122"/>
                          <a:ea typeface="微软雅黑" pitchFamily="34" charset="-122"/>
                        </a:rPr>
                        <a:t>EMR</a:t>
                      </a:r>
                    </a:p>
                  </a:txBody>
                  <a:tcPr marL="7620" marR="7620" marT="7620" marB="0" anchor="ctr">
                    <a:solidFill>
                      <a:schemeClr val="accent1">
                        <a:lumMod val="40000"/>
                        <a:lumOff val="60000"/>
                      </a:schemeClr>
                    </a:solidFill>
                  </a:tcPr>
                </a:tc>
              </a:tr>
              <a:tr h="213339">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800" b="0" u="none" strike="noStrike" cap="none" normalizeH="0" baseline="0" dirty="0" smtClean="0">
                          <a:ln>
                            <a:noFill/>
                          </a:ln>
                          <a:effectLst/>
                          <a:latin typeface="微软雅黑" pitchFamily="34" charset="-122"/>
                          <a:ea typeface="微软雅黑" pitchFamily="34" charset="-122"/>
                        </a:rPr>
                        <a:t>5</a:t>
                      </a:r>
                      <a:endParaRPr kumimoji="0" lang="en-US" altLang="zh-CN" sz="1800" b="0" i="0" u="none" strike="noStrike" cap="none" normalizeH="0" baseline="0" dirty="0" smtClean="0">
                        <a:ln>
                          <a:noFill/>
                        </a:ln>
                        <a:solidFill>
                          <a:srgbClr val="000000"/>
                        </a:solidFill>
                        <a:effectLst/>
                        <a:latin typeface="微软雅黑" pitchFamily="34" charset="-122"/>
                        <a:ea typeface="微软雅黑" pitchFamily="34" charset="-122"/>
                      </a:endParaRPr>
                    </a:p>
                  </a:txBody>
                  <a:tcPr marL="0" marR="0" marT="0" marB="0" anchor="ctr" horzOverflow="overflow">
                    <a:solidFill>
                      <a:schemeClr val="accent5">
                        <a:lumMod val="20000"/>
                        <a:lumOff val="80000"/>
                      </a:schemeClr>
                    </a:solidFill>
                  </a:tcPr>
                </a:tc>
                <a:tc>
                  <a:txBody>
                    <a:bodyPr/>
                    <a:lstStyle/>
                    <a:p>
                      <a:pPr algn="ctr" fontAlgn="ctr"/>
                      <a:r>
                        <a:rPr lang="zh-CN" altLang="en-US" sz="1800" b="0" i="0" u="none" strike="noStrike" dirty="0">
                          <a:solidFill>
                            <a:srgbClr val="000000"/>
                          </a:solidFill>
                          <a:latin typeface="微软雅黑" pitchFamily="34" charset="-122"/>
                          <a:ea typeface="微软雅黑" pitchFamily="34" charset="-122"/>
                        </a:rPr>
                        <a:t>审计</a:t>
                      </a:r>
                    </a:p>
                  </a:txBody>
                  <a:tcPr marL="7620" marR="7620" marT="7620" marB="0" anchor="ctr">
                    <a:solidFill>
                      <a:schemeClr val="accent1">
                        <a:lumMod val="40000"/>
                        <a:lumOff val="60000"/>
                      </a:schemeClr>
                    </a:solidFill>
                  </a:tcPr>
                </a:tc>
                <a:tc>
                  <a:txBody>
                    <a:bodyPr/>
                    <a:lstStyle/>
                    <a:p>
                      <a:pPr algn="ctr" fontAlgn="ctr"/>
                      <a:r>
                        <a:rPr lang="en-US" altLang="zh-CN" sz="1800" b="0" i="0" u="none" strike="noStrike" dirty="0">
                          <a:solidFill>
                            <a:srgbClr val="000000"/>
                          </a:solidFill>
                          <a:latin typeface="微软雅黑" pitchFamily="34" charset="-122"/>
                          <a:ea typeface="微软雅黑" pitchFamily="34" charset="-122"/>
                        </a:rPr>
                        <a:t>21</a:t>
                      </a:r>
                    </a:p>
                  </a:txBody>
                  <a:tcPr marL="7620" marR="7620" marT="7620" marB="0" anchor="ctr">
                    <a:solidFill>
                      <a:schemeClr val="accent5">
                        <a:lumMod val="20000"/>
                        <a:lumOff val="80000"/>
                      </a:schemeClr>
                    </a:solidFill>
                  </a:tcPr>
                </a:tc>
                <a:tc>
                  <a:txBody>
                    <a:bodyPr/>
                    <a:lstStyle/>
                    <a:p>
                      <a:pPr algn="ctr" fontAlgn="ctr"/>
                      <a:r>
                        <a:rPr lang="zh-CN" altLang="en-US" sz="1800" b="0" i="0" u="none" strike="noStrike" dirty="0">
                          <a:solidFill>
                            <a:srgbClr val="000000"/>
                          </a:solidFill>
                          <a:latin typeface="微软雅黑" pitchFamily="34" charset="-122"/>
                          <a:ea typeface="微软雅黑" pitchFamily="34" charset="-122"/>
                        </a:rPr>
                        <a:t>移动护士站</a:t>
                      </a:r>
                    </a:p>
                  </a:txBody>
                  <a:tcPr marL="7620" marR="7620" marT="7620" marB="0" anchor="ctr">
                    <a:solidFill>
                      <a:schemeClr val="accent1">
                        <a:lumMod val="40000"/>
                        <a:lumOff val="60000"/>
                      </a:schemeClr>
                    </a:solidFill>
                  </a:tcPr>
                </a:tc>
              </a:tr>
              <a:tr h="213339">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800" b="0" u="none" strike="noStrike" cap="none" normalizeH="0" baseline="0" smtClean="0">
                          <a:ln>
                            <a:noFill/>
                          </a:ln>
                          <a:effectLst/>
                          <a:latin typeface="微软雅黑" pitchFamily="34" charset="-122"/>
                          <a:ea typeface="微软雅黑" pitchFamily="34" charset="-122"/>
                        </a:rPr>
                        <a:t>6</a:t>
                      </a:r>
                      <a:endParaRPr kumimoji="0" lang="en-US" altLang="zh-CN" sz="1800" b="0" i="0" u="none" strike="noStrike" cap="none" normalizeH="0" baseline="0" smtClean="0">
                        <a:ln>
                          <a:noFill/>
                        </a:ln>
                        <a:solidFill>
                          <a:srgbClr val="000000"/>
                        </a:solidFill>
                        <a:effectLst/>
                        <a:latin typeface="微软雅黑" pitchFamily="34" charset="-122"/>
                        <a:ea typeface="微软雅黑" pitchFamily="34" charset="-122"/>
                      </a:endParaRPr>
                    </a:p>
                  </a:txBody>
                  <a:tcPr marL="0" marR="0" marT="0" marB="0" anchor="ctr" horzOverflow="overflow">
                    <a:solidFill>
                      <a:schemeClr val="accent5">
                        <a:lumMod val="20000"/>
                        <a:lumOff val="80000"/>
                      </a:schemeClr>
                    </a:solidFill>
                  </a:tcPr>
                </a:tc>
                <a:tc>
                  <a:txBody>
                    <a:bodyPr/>
                    <a:lstStyle/>
                    <a:p>
                      <a:pPr algn="ctr" fontAlgn="ctr"/>
                      <a:r>
                        <a:rPr lang="en-US" sz="1800" b="0" i="0" u="none" strike="noStrike" dirty="0">
                          <a:solidFill>
                            <a:srgbClr val="000000"/>
                          </a:solidFill>
                          <a:latin typeface="微软雅黑" pitchFamily="34" charset="-122"/>
                          <a:ea typeface="微软雅黑" pitchFamily="34" charset="-122"/>
                        </a:rPr>
                        <a:t>HIS</a:t>
                      </a:r>
                      <a:r>
                        <a:rPr lang="zh-CN" altLang="en-US" sz="1800" b="0" i="0" u="none" strike="noStrike" dirty="0">
                          <a:solidFill>
                            <a:srgbClr val="000000"/>
                          </a:solidFill>
                          <a:latin typeface="微软雅黑" pitchFamily="34" charset="-122"/>
                          <a:ea typeface="微软雅黑" pitchFamily="34" charset="-122"/>
                        </a:rPr>
                        <a:t>门急诊</a:t>
                      </a:r>
                    </a:p>
                  </a:txBody>
                  <a:tcPr marL="7620" marR="7620" marT="7620" marB="0" anchor="ctr">
                    <a:solidFill>
                      <a:schemeClr val="accent1">
                        <a:lumMod val="40000"/>
                        <a:lumOff val="60000"/>
                      </a:schemeClr>
                    </a:solidFill>
                  </a:tcPr>
                </a:tc>
                <a:tc>
                  <a:txBody>
                    <a:bodyPr/>
                    <a:lstStyle/>
                    <a:p>
                      <a:pPr algn="ctr" fontAlgn="ctr"/>
                      <a:r>
                        <a:rPr lang="en-US" altLang="zh-CN" sz="1800" b="0" i="0" u="none" strike="noStrike" dirty="0">
                          <a:solidFill>
                            <a:srgbClr val="000000"/>
                          </a:solidFill>
                          <a:latin typeface="微软雅黑" pitchFamily="34" charset="-122"/>
                          <a:ea typeface="微软雅黑" pitchFamily="34" charset="-122"/>
                        </a:rPr>
                        <a:t>22</a:t>
                      </a:r>
                    </a:p>
                  </a:txBody>
                  <a:tcPr marL="7620" marR="7620" marT="7620" marB="0" anchor="ctr">
                    <a:solidFill>
                      <a:schemeClr val="accent5">
                        <a:lumMod val="20000"/>
                        <a:lumOff val="80000"/>
                      </a:schemeClr>
                    </a:solidFill>
                  </a:tcPr>
                </a:tc>
                <a:tc>
                  <a:txBody>
                    <a:bodyPr/>
                    <a:lstStyle/>
                    <a:p>
                      <a:pPr algn="ctr" fontAlgn="ctr"/>
                      <a:r>
                        <a:rPr lang="zh-CN" altLang="en-US" sz="1800" b="0" i="0" u="none" strike="noStrike" dirty="0">
                          <a:solidFill>
                            <a:srgbClr val="000000"/>
                          </a:solidFill>
                          <a:latin typeface="微软雅黑" pitchFamily="34" charset="-122"/>
                          <a:ea typeface="微软雅黑" pitchFamily="34" charset="-122"/>
                        </a:rPr>
                        <a:t>会诊管理</a:t>
                      </a:r>
                    </a:p>
                  </a:txBody>
                  <a:tcPr marL="7620" marR="7620" marT="7620" marB="0" anchor="ctr">
                    <a:solidFill>
                      <a:schemeClr val="accent3">
                        <a:lumMod val="20000"/>
                        <a:lumOff val="80000"/>
                      </a:schemeClr>
                    </a:solidFill>
                  </a:tcPr>
                </a:tc>
              </a:tr>
              <a:tr h="213339">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800" b="0" u="none" strike="noStrike" cap="none" normalizeH="0" baseline="0" dirty="0" smtClean="0">
                          <a:ln>
                            <a:noFill/>
                          </a:ln>
                          <a:effectLst/>
                          <a:latin typeface="微软雅黑" pitchFamily="34" charset="-122"/>
                          <a:ea typeface="微软雅黑" pitchFamily="34" charset="-122"/>
                        </a:rPr>
                        <a:t>7</a:t>
                      </a:r>
                      <a:endParaRPr kumimoji="0" lang="en-US" altLang="zh-CN" sz="1800" b="0" i="0" u="none" strike="noStrike" cap="none" normalizeH="0" baseline="0" dirty="0" smtClean="0">
                        <a:ln>
                          <a:noFill/>
                        </a:ln>
                        <a:solidFill>
                          <a:srgbClr val="000000"/>
                        </a:solidFill>
                        <a:effectLst/>
                        <a:latin typeface="微软雅黑" pitchFamily="34" charset="-122"/>
                        <a:ea typeface="微软雅黑" pitchFamily="34" charset="-122"/>
                      </a:endParaRPr>
                    </a:p>
                  </a:txBody>
                  <a:tcPr marL="0" marR="0" marT="0" marB="0" anchor="ctr" horzOverflow="overflow">
                    <a:solidFill>
                      <a:schemeClr val="accent5">
                        <a:lumMod val="20000"/>
                        <a:lumOff val="80000"/>
                      </a:schemeClr>
                    </a:solidFill>
                  </a:tcPr>
                </a:tc>
                <a:tc>
                  <a:txBody>
                    <a:bodyPr/>
                    <a:lstStyle/>
                    <a:p>
                      <a:pPr algn="ctr" fontAlgn="ctr"/>
                      <a:r>
                        <a:rPr lang="en-US" sz="1800" b="0" i="0" u="none" strike="noStrike" dirty="0">
                          <a:solidFill>
                            <a:srgbClr val="000000"/>
                          </a:solidFill>
                          <a:latin typeface="微软雅黑" pitchFamily="34" charset="-122"/>
                          <a:ea typeface="微软雅黑" pitchFamily="34" charset="-122"/>
                        </a:rPr>
                        <a:t>HIS</a:t>
                      </a:r>
                      <a:r>
                        <a:rPr lang="zh-CN" altLang="en-US" sz="1800" b="0" i="0" u="none" strike="noStrike" dirty="0">
                          <a:solidFill>
                            <a:srgbClr val="000000"/>
                          </a:solidFill>
                          <a:latin typeface="微软雅黑" pitchFamily="34" charset="-122"/>
                          <a:ea typeface="微软雅黑" pitchFamily="34" charset="-122"/>
                        </a:rPr>
                        <a:t>住院</a:t>
                      </a:r>
                    </a:p>
                  </a:txBody>
                  <a:tcPr marL="7620" marR="7620" marT="7620" marB="0" anchor="ctr">
                    <a:solidFill>
                      <a:schemeClr val="accent1">
                        <a:lumMod val="40000"/>
                        <a:lumOff val="60000"/>
                      </a:schemeClr>
                    </a:solidFill>
                  </a:tcPr>
                </a:tc>
                <a:tc>
                  <a:txBody>
                    <a:bodyPr/>
                    <a:lstStyle/>
                    <a:p>
                      <a:pPr algn="ctr" fontAlgn="ctr"/>
                      <a:r>
                        <a:rPr lang="en-US" altLang="zh-CN" sz="1800" b="0" i="0" u="none" strike="noStrike">
                          <a:solidFill>
                            <a:srgbClr val="000000"/>
                          </a:solidFill>
                          <a:latin typeface="微软雅黑" pitchFamily="34" charset="-122"/>
                          <a:ea typeface="微软雅黑" pitchFamily="34" charset="-122"/>
                        </a:rPr>
                        <a:t>23</a:t>
                      </a:r>
                    </a:p>
                  </a:txBody>
                  <a:tcPr marL="7620" marR="7620" marT="7620" marB="0" anchor="ctr">
                    <a:solidFill>
                      <a:schemeClr val="accent5">
                        <a:lumMod val="20000"/>
                        <a:lumOff val="80000"/>
                      </a:schemeClr>
                    </a:solidFill>
                  </a:tcPr>
                </a:tc>
                <a:tc>
                  <a:txBody>
                    <a:bodyPr/>
                    <a:lstStyle/>
                    <a:p>
                      <a:pPr algn="ctr" fontAlgn="ctr"/>
                      <a:r>
                        <a:rPr lang="zh-CN" altLang="en-US" sz="1800" b="0" i="0" u="none" strike="noStrike" dirty="0">
                          <a:solidFill>
                            <a:srgbClr val="000000"/>
                          </a:solidFill>
                          <a:latin typeface="微软雅黑" pitchFamily="34" charset="-122"/>
                          <a:ea typeface="微软雅黑" pitchFamily="34" charset="-122"/>
                        </a:rPr>
                        <a:t>体检</a:t>
                      </a:r>
                    </a:p>
                  </a:txBody>
                  <a:tcPr marL="7620" marR="7620" marT="7620" marB="0" anchor="ctr">
                    <a:solidFill>
                      <a:schemeClr val="accent1">
                        <a:lumMod val="40000"/>
                        <a:lumOff val="60000"/>
                      </a:schemeClr>
                    </a:solidFill>
                  </a:tcPr>
                </a:tc>
              </a:tr>
              <a:tr h="213339">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800" b="0" u="none" strike="noStrike" cap="none" normalizeH="0" baseline="0" dirty="0" smtClean="0">
                          <a:ln>
                            <a:noFill/>
                          </a:ln>
                          <a:effectLst/>
                          <a:latin typeface="微软雅黑" pitchFamily="34" charset="-122"/>
                          <a:ea typeface="微软雅黑" pitchFamily="34" charset="-122"/>
                        </a:rPr>
                        <a:t>8</a:t>
                      </a:r>
                      <a:endParaRPr kumimoji="0" lang="en-US" altLang="zh-CN" sz="1800" b="0" i="0" u="none" strike="noStrike" cap="none" normalizeH="0" baseline="0" dirty="0" smtClean="0">
                        <a:ln>
                          <a:noFill/>
                        </a:ln>
                        <a:solidFill>
                          <a:srgbClr val="000000"/>
                        </a:solidFill>
                        <a:effectLst/>
                        <a:latin typeface="微软雅黑" pitchFamily="34" charset="-122"/>
                        <a:ea typeface="微软雅黑" pitchFamily="34" charset="-122"/>
                      </a:endParaRPr>
                    </a:p>
                  </a:txBody>
                  <a:tcPr marL="0" marR="0" marT="0" marB="0" anchor="ctr" horzOverflow="overflow">
                    <a:solidFill>
                      <a:schemeClr val="accent5">
                        <a:lumMod val="20000"/>
                        <a:lumOff val="80000"/>
                      </a:schemeClr>
                    </a:solidFill>
                  </a:tcPr>
                </a:tc>
                <a:tc>
                  <a:txBody>
                    <a:bodyPr/>
                    <a:lstStyle/>
                    <a:p>
                      <a:pPr algn="ctr" fontAlgn="ctr"/>
                      <a:r>
                        <a:rPr lang="en-US" sz="1800" b="0" i="0" u="none" strike="noStrike" dirty="0">
                          <a:solidFill>
                            <a:srgbClr val="000000"/>
                          </a:solidFill>
                          <a:latin typeface="微软雅黑" pitchFamily="34" charset="-122"/>
                          <a:ea typeface="微软雅黑" pitchFamily="34" charset="-122"/>
                        </a:rPr>
                        <a:t>RIS</a:t>
                      </a:r>
                    </a:p>
                  </a:txBody>
                  <a:tcPr marL="7620" marR="7620" marT="7620" marB="0" anchor="ctr">
                    <a:solidFill>
                      <a:schemeClr val="accent1">
                        <a:lumMod val="40000"/>
                        <a:lumOff val="60000"/>
                      </a:schemeClr>
                    </a:solidFill>
                  </a:tcPr>
                </a:tc>
                <a:tc>
                  <a:txBody>
                    <a:bodyPr/>
                    <a:lstStyle/>
                    <a:p>
                      <a:pPr algn="ctr" fontAlgn="ctr"/>
                      <a:r>
                        <a:rPr lang="en-US" altLang="zh-CN" sz="1800" b="0" i="0" u="none" strike="noStrike">
                          <a:solidFill>
                            <a:srgbClr val="000000"/>
                          </a:solidFill>
                          <a:latin typeface="微软雅黑" pitchFamily="34" charset="-122"/>
                          <a:ea typeface="微软雅黑" pitchFamily="34" charset="-122"/>
                        </a:rPr>
                        <a:t>24</a:t>
                      </a:r>
                    </a:p>
                  </a:txBody>
                  <a:tcPr marL="7620" marR="7620" marT="7620" marB="0" anchor="ctr">
                    <a:solidFill>
                      <a:schemeClr val="accent5">
                        <a:lumMod val="20000"/>
                        <a:lumOff val="80000"/>
                      </a:schemeClr>
                    </a:solidFill>
                  </a:tcPr>
                </a:tc>
                <a:tc>
                  <a:txBody>
                    <a:bodyPr/>
                    <a:lstStyle/>
                    <a:p>
                      <a:pPr algn="ctr" fontAlgn="ctr"/>
                      <a:r>
                        <a:rPr lang="zh-CN" altLang="en-US" sz="1800" b="0" i="0" u="none" strike="noStrike" dirty="0">
                          <a:solidFill>
                            <a:srgbClr val="000000"/>
                          </a:solidFill>
                          <a:latin typeface="微软雅黑" pitchFamily="34" charset="-122"/>
                          <a:ea typeface="微软雅黑" pitchFamily="34" charset="-122"/>
                        </a:rPr>
                        <a:t>预约中心</a:t>
                      </a:r>
                    </a:p>
                  </a:txBody>
                  <a:tcPr marL="7620" marR="7620" marT="7620" marB="0" anchor="ctr">
                    <a:solidFill>
                      <a:schemeClr val="accent1">
                        <a:lumMod val="40000"/>
                        <a:lumOff val="60000"/>
                      </a:schemeClr>
                    </a:solidFill>
                  </a:tcPr>
                </a:tc>
              </a:tr>
              <a:tr h="213339">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800" b="0" u="none" strike="noStrike" cap="none" normalizeH="0" baseline="0" dirty="0" smtClean="0">
                          <a:ln>
                            <a:noFill/>
                          </a:ln>
                          <a:effectLst/>
                          <a:latin typeface="微软雅黑" pitchFamily="34" charset="-122"/>
                          <a:ea typeface="微软雅黑" pitchFamily="34" charset="-122"/>
                        </a:rPr>
                        <a:t>9</a:t>
                      </a:r>
                      <a:endParaRPr kumimoji="0" lang="en-US" altLang="zh-CN" sz="1800" b="0" i="0" u="none" strike="noStrike" cap="none" normalizeH="0" baseline="0" dirty="0" smtClean="0">
                        <a:ln>
                          <a:noFill/>
                        </a:ln>
                        <a:solidFill>
                          <a:srgbClr val="000000"/>
                        </a:solidFill>
                        <a:effectLst/>
                        <a:latin typeface="微软雅黑" pitchFamily="34" charset="-122"/>
                        <a:ea typeface="微软雅黑" pitchFamily="34" charset="-122"/>
                      </a:endParaRPr>
                    </a:p>
                  </a:txBody>
                  <a:tcPr marL="0" marR="0" marT="0" marB="0" anchor="ctr" horzOverflow="overflow">
                    <a:solidFill>
                      <a:schemeClr val="accent5">
                        <a:lumMod val="20000"/>
                        <a:lumOff val="80000"/>
                      </a:schemeClr>
                    </a:solidFill>
                  </a:tcPr>
                </a:tc>
                <a:tc>
                  <a:txBody>
                    <a:bodyPr/>
                    <a:lstStyle/>
                    <a:p>
                      <a:pPr algn="ctr" fontAlgn="ctr"/>
                      <a:r>
                        <a:rPr lang="en-US" sz="1800" b="0" i="0" u="none" strike="noStrike" dirty="0">
                          <a:solidFill>
                            <a:srgbClr val="000000"/>
                          </a:solidFill>
                          <a:latin typeface="微软雅黑" pitchFamily="34" charset="-122"/>
                          <a:ea typeface="微软雅黑" pitchFamily="34" charset="-122"/>
                        </a:rPr>
                        <a:t>ECT/PETCT</a:t>
                      </a:r>
                    </a:p>
                  </a:txBody>
                  <a:tcPr marL="7620" marR="7620" marT="7620" marB="0" anchor="ctr">
                    <a:solidFill>
                      <a:schemeClr val="accent1">
                        <a:lumMod val="40000"/>
                        <a:lumOff val="60000"/>
                      </a:schemeClr>
                    </a:solidFill>
                  </a:tcPr>
                </a:tc>
                <a:tc>
                  <a:txBody>
                    <a:bodyPr/>
                    <a:lstStyle/>
                    <a:p>
                      <a:pPr algn="ctr" fontAlgn="ctr"/>
                      <a:r>
                        <a:rPr lang="en-US" altLang="zh-CN" sz="1800" b="0" i="0" u="none" strike="noStrike">
                          <a:solidFill>
                            <a:srgbClr val="000000"/>
                          </a:solidFill>
                          <a:latin typeface="微软雅黑" pitchFamily="34" charset="-122"/>
                          <a:ea typeface="微软雅黑" pitchFamily="34" charset="-122"/>
                        </a:rPr>
                        <a:t>25</a:t>
                      </a:r>
                    </a:p>
                  </a:txBody>
                  <a:tcPr marL="7620" marR="7620" marT="7620" marB="0" anchor="ctr">
                    <a:solidFill>
                      <a:schemeClr val="accent5">
                        <a:lumMod val="20000"/>
                        <a:lumOff val="80000"/>
                      </a:schemeClr>
                    </a:solidFill>
                  </a:tcPr>
                </a:tc>
                <a:tc>
                  <a:txBody>
                    <a:bodyPr/>
                    <a:lstStyle/>
                    <a:p>
                      <a:pPr algn="ctr" fontAlgn="ctr"/>
                      <a:r>
                        <a:rPr lang="en-US" sz="1800" b="0" i="0" u="none" strike="noStrike" dirty="0">
                          <a:solidFill>
                            <a:srgbClr val="000000"/>
                          </a:solidFill>
                          <a:latin typeface="微软雅黑" pitchFamily="34" charset="-122"/>
                          <a:ea typeface="微软雅黑" pitchFamily="34" charset="-122"/>
                        </a:rPr>
                        <a:t>CDR</a:t>
                      </a:r>
                    </a:p>
                  </a:txBody>
                  <a:tcPr marL="7620" marR="7620" marT="7620" marB="0" anchor="ctr">
                    <a:solidFill>
                      <a:schemeClr val="accent1">
                        <a:lumMod val="40000"/>
                        <a:lumOff val="60000"/>
                      </a:schemeClr>
                    </a:solidFill>
                  </a:tcPr>
                </a:tc>
              </a:tr>
              <a:tr h="213339">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800" b="0" u="none" strike="noStrike" cap="none" normalizeH="0" baseline="0" smtClean="0">
                          <a:ln>
                            <a:noFill/>
                          </a:ln>
                          <a:effectLst/>
                          <a:latin typeface="微软雅黑" pitchFamily="34" charset="-122"/>
                          <a:ea typeface="微软雅黑" pitchFamily="34" charset="-122"/>
                        </a:rPr>
                        <a:t>10</a:t>
                      </a:r>
                      <a:endParaRPr kumimoji="0" lang="en-US" altLang="zh-CN" sz="1800" b="0" i="0" u="none" strike="noStrike" cap="none" normalizeH="0" baseline="0" smtClean="0">
                        <a:ln>
                          <a:noFill/>
                        </a:ln>
                        <a:solidFill>
                          <a:srgbClr val="000000"/>
                        </a:solidFill>
                        <a:effectLst/>
                        <a:latin typeface="微软雅黑" pitchFamily="34" charset="-122"/>
                        <a:ea typeface="微软雅黑" pitchFamily="34" charset="-122"/>
                      </a:endParaRPr>
                    </a:p>
                  </a:txBody>
                  <a:tcPr marL="0" marR="0" marT="0" marB="0" anchor="ctr" horzOverflow="overflow">
                    <a:solidFill>
                      <a:schemeClr val="accent5">
                        <a:lumMod val="20000"/>
                        <a:lumOff val="80000"/>
                      </a:schemeClr>
                    </a:solidFill>
                  </a:tcPr>
                </a:tc>
                <a:tc>
                  <a:txBody>
                    <a:bodyPr/>
                    <a:lstStyle/>
                    <a:p>
                      <a:pPr algn="ctr" fontAlgn="ctr"/>
                      <a:r>
                        <a:rPr lang="en-US" sz="1800" b="0" i="0" u="none" strike="noStrike" dirty="0">
                          <a:solidFill>
                            <a:srgbClr val="000000"/>
                          </a:solidFill>
                          <a:latin typeface="微软雅黑" pitchFamily="34" charset="-122"/>
                          <a:ea typeface="微软雅黑" pitchFamily="34" charset="-122"/>
                        </a:rPr>
                        <a:t>UIS</a:t>
                      </a:r>
                    </a:p>
                  </a:txBody>
                  <a:tcPr marL="7620" marR="7620" marT="7620" marB="0" anchor="ctr">
                    <a:solidFill>
                      <a:schemeClr val="accent1">
                        <a:lumMod val="40000"/>
                        <a:lumOff val="60000"/>
                      </a:schemeClr>
                    </a:solidFill>
                  </a:tcPr>
                </a:tc>
                <a:tc>
                  <a:txBody>
                    <a:bodyPr/>
                    <a:lstStyle/>
                    <a:p>
                      <a:pPr algn="ctr" fontAlgn="ctr"/>
                      <a:r>
                        <a:rPr lang="en-US" altLang="zh-CN" sz="1800" b="0" i="0" u="none" strike="noStrike" dirty="0">
                          <a:solidFill>
                            <a:srgbClr val="000000"/>
                          </a:solidFill>
                          <a:latin typeface="微软雅黑" pitchFamily="34" charset="-122"/>
                          <a:ea typeface="微软雅黑" pitchFamily="34" charset="-122"/>
                        </a:rPr>
                        <a:t>26</a:t>
                      </a:r>
                    </a:p>
                  </a:txBody>
                  <a:tcPr marL="7620" marR="7620" marT="7620" marB="0" anchor="ctr">
                    <a:solidFill>
                      <a:schemeClr val="accent5">
                        <a:lumMod val="20000"/>
                        <a:lumOff val="80000"/>
                      </a:schemeClr>
                    </a:solidFill>
                  </a:tcPr>
                </a:tc>
                <a:tc>
                  <a:txBody>
                    <a:bodyPr/>
                    <a:lstStyle/>
                    <a:p>
                      <a:pPr algn="ctr" fontAlgn="ctr"/>
                      <a:r>
                        <a:rPr lang="en-US" sz="1800" b="0" i="0" u="none" strike="noStrike" dirty="0">
                          <a:solidFill>
                            <a:srgbClr val="000000"/>
                          </a:solidFill>
                          <a:latin typeface="微软雅黑" pitchFamily="34" charset="-122"/>
                          <a:ea typeface="微软雅黑" pitchFamily="34" charset="-122"/>
                        </a:rPr>
                        <a:t>IDS</a:t>
                      </a:r>
                    </a:p>
                  </a:txBody>
                  <a:tcPr marL="7620" marR="7620" marT="7620" marB="0" anchor="ctr">
                    <a:solidFill>
                      <a:schemeClr val="accent3">
                        <a:lumMod val="20000"/>
                        <a:lumOff val="80000"/>
                      </a:schemeClr>
                    </a:solidFill>
                  </a:tcPr>
                </a:tc>
              </a:tr>
              <a:tr h="213339">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800" b="0" u="none" strike="noStrike" cap="none" normalizeH="0" baseline="0" dirty="0" smtClean="0">
                          <a:ln>
                            <a:noFill/>
                          </a:ln>
                          <a:effectLst/>
                          <a:latin typeface="微软雅黑" pitchFamily="34" charset="-122"/>
                          <a:ea typeface="微软雅黑" pitchFamily="34" charset="-122"/>
                        </a:rPr>
                        <a:t>11</a:t>
                      </a:r>
                      <a:endParaRPr kumimoji="0" lang="en-US" altLang="zh-CN" sz="1800" b="0" i="0" u="none" strike="noStrike" cap="none" normalizeH="0" baseline="0" dirty="0" smtClean="0">
                        <a:ln>
                          <a:noFill/>
                        </a:ln>
                        <a:solidFill>
                          <a:srgbClr val="000000"/>
                        </a:solidFill>
                        <a:effectLst/>
                        <a:latin typeface="微软雅黑" pitchFamily="34" charset="-122"/>
                        <a:ea typeface="微软雅黑" pitchFamily="34" charset="-122"/>
                      </a:endParaRPr>
                    </a:p>
                  </a:txBody>
                  <a:tcPr marL="0" marR="0" marT="0" marB="0" anchor="ctr" horzOverflow="overflow">
                    <a:solidFill>
                      <a:schemeClr val="accent5">
                        <a:lumMod val="20000"/>
                        <a:lumOff val="80000"/>
                      </a:schemeClr>
                    </a:solidFill>
                  </a:tcPr>
                </a:tc>
                <a:tc>
                  <a:txBody>
                    <a:bodyPr/>
                    <a:lstStyle/>
                    <a:p>
                      <a:pPr algn="ctr" fontAlgn="ctr"/>
                      <a:r>
                        <a:rPr lang="zh-CN" altLang="en-US" sz="1800" b="0" i="0" u="none" strike="noStrike" dirty="0">
                          <a:solidFill>
                            <a:srgbClr val="000000"/>
                          </a:solidFill>
                          <a:latin typeface="微软雅黑" pitchFamily="34" charset="-122"/>
                          <a:ea typeface="微软雅黑" pitchFamily="34" charset="-122"/>
                        </a:rPr>
                        <a:t>电生理</a:t>
                      </a:r>
                    </a:p>
                  </a:txBody>
                  <a:tcPr marL="7620" marR="7620" marT="7620" marB="0" anchor="ctr">
                    <a:solidFill>
                      <a:schemeClr val="accent1">
                        <a:lumMod val="40000"/>
                        <a:lumOff val="60000"/>
                      </a:schemeClr>
                    </a:solidFill>
                  </a:tcPr>
                </a:tc>
                <a:tc>
                  <a:txBody>
                    <a:bodyPr/>
                    <a:lstStyle/>
                    <a:p>
                      <a:pPr algn="ctr" fontAlgn="ctr"/>
                      <a:r>
                        <a:rPr lang="en-US" altLang="zh-CN" sz="1800" b="0" i="0" u="none" strike="noStrike" dirty="0">
                          <a:solidFill>
                            <a:srgbClr val="000000"/>
                          </a:solidFill>
                          <a:latin typeface="微软雅黑" pitchFamily="34" charset="-122"/>
                          <a:ea typeface="微软雅黑" pitchFamily="34" charset="-122"/>
                        </a:rPr>
                        <a:t>27</a:t>
                      </a:r>
                    </a:p>
                  </a:txBody>
                  <a:tcPr marL="7620" marR="7620" marT="7620" marB="0" anchor="ctr">
                    <a:solidFill>
                      <a:schemeClr val="accent5">
                        <a:lumMod val="20000"/>
                        <a:lumOff val="80000"/>
                      </a:schemeClr>
                    </a:solidFill>
                  </a:tcPr>
                </a:tc>
                <a:tc>
                  <a:txBody>
                    <a:bodyPr/>
                    <a:lstStyle/>
                    <a:p>
                      <a:pPr algn="ctr" fontAlgn="ctr"/>
                      <a:r>
                        <a:rPr lang="zh-CN" altLang="en-US" sz="1800" b="0" i="0" u="none" strike="noStrike" dirty="0">
                          <a:solidFill>
                            <a:srgbClr val="000000"/>
                          </a:solidFill>
                          <a:latin typeface="微软雅黑" pitchFamily="34" charset="-122"/>
                          <a:ea typeface="微软雅黑" pitchFamily="34" charset="-122"/>
                        </a:rPr>
                        <a:t>合理用药</a:t>
                      </a:r>
                    </a:p>
                  </a:txBody>
                  <a:tcPr marL="7620" marR="7620" marT="7620" marB="0" anchor="ctr">
                    <a:solidFill>
                      <a:schemeClr val="accent1">
                        <a:lumMod val="40000"/>
                        <a:lumOff val="60000"/>
                      </a:schemeClr>
                    </a:solidFill>
                  </a:tcPr>
                </a:tc>
              </a:tr>
              <a:tr h="213339">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800" b="0" u="none" strike="noStrike" cap="none" normalizeH="0" baseline="0" dirty="0" smtClean="0">
                          <a:ln>
                            <a:noFill/>
                          </a:ln>
                          <a:effectLst/>
                          <a:latin typeface="微软雅黑" pitchFamily="34" charset="-122"/>
                          <a:ea typeface="微软雅黑" pitchFamily="34" charset="-122"/>
                        </a:rPr>
                        <a:t>12</a:t>
                      </a:r>
                      <a:endParaRPr kumimoji="0" lang="en-US" altLang="zh-CN" sz="1800" b="0" i="0" u="none" strike="noStrike" cap="none" normalizeH="0" baseline="0" dirty="0" smtClean="0">
                        <a:ln>
                          <a:noFill/>
                        </a:ln>
                        <a:solidFill>
                          <a:srgbClr val="000000"/>
                        </a:solidFill>
                        <a:effectLst/>
                        <a:latin typeface="微软雅黑" pitchFamily="34" charset="-122"/>
                        <a:ea typeface="微软雅黑" pitchFamily="34" charset="-122"/>
                      </a:endParaRPr>
                    </a:p>
                  </a:txBody>
                  <a:tcPr marL="0" marR="0" marT="0" marB="0" anchor="ctr" horzOverflow="overflow">
                    <a:solidFill>
                      <a:schemeClr val="accent5">
                        <a:lumMod val="20000"/>
                        <a:lumOff val="80000"/>
                      </a:schemeClr>
                    </a:solidFill>
                  </a:tcPr>
                </a:tc>
                <a:tc>
                  <a:txBody>
                    <a:bodyPr/>
                    <a:lstStyle/>
                    <a:p>
                      <a:pPr algn="ctr" fontAlgn="ctr"/>
                      <a:r>
                        <a:rPr lang="en-US" sz="1800" b="0" i="0" u="none" strike="noStrike" dirty="0">
                          <a:solidFill>
                            <a:srgbClr val="000000"/>
                          </a:solidFill>
                          <a:latin typeface="微软雅黑" pitchFamily="34" charset="-122"/>
                          <a:ea typeface="微软雅黑" pitchFamily="34" charset="-122"/>
                        </a:rPr>
                        <a:t>CVIS</a:t>
                      </a:r>
                    </a:p>
                  </a:txBody>
                  <a:tcPr marL="7620" marR="7620" marT="7620" marB="0" anchor="ctr">
                    <a:solidFill>
                      <a:schemeClr val="accent1">
                        <a:lumMod val="40000"/>
                        <a:lumOff val="60000"/>
                      </a:schemeClr>
                    </a:solidFill>
                  </a:tcPr>
                </a:tc>
                <a:tc>
                  <a:txBody>
                    <a:bodyPr/>
                    <a:lstStyle/>
                    <a:p>
                      <a:pPr algn="ctr" fontAlgn="ctr"/>
                      <a:r>
                        <a:rPr lang="en-US" altLang="zh-CN" sz="1800" b="0" i="0" u="none" strike="noStrike" dirty="0">
                          <a:solidFill>
                            <a:srgbClr val="000000"/>
                          </a:solidFill>
                          <a:latin typeface="微软雅黑" pitchFamily="34" charset="-122"/>
                          <a:ea typeface="微软雅黑" pitchFamily="34" charset="-122"/>
                        </a:rPr>
                        <a:t>28</a:t>
                      </a:r>
                    </a:p>
                  </a:txBody>
                  <a:tcPr marL="7620" marR="7620" marT="7620" marB="0" anchor="ctr">
                    <a:solidFill>
                      <a:schemeClr val="accent5">
                        <a:lumMod val="20000"/>
                        <a:lumOff val="80000"/>
                      </a:schemeClr>
                    </a:solidFill>
                  </a:tcPr>
                </a:tc>
                <a:tc>
                  <a:txBody>
                    <a:bodyPr/>
                    <a:lstStyle/>
                    <a:p>
                      <a:pPr algn="ctr" fontAlgn="ctr"/>
                      <a:r>
                        <a:rPr lang="zh-CN" altLang="en-US" sz="1800" b="0" i="0" u="none" strike="noStrike" dirty="0">
                          <a:solidFill>
                            <a:srgbClr val="000000"/>
                          </a:solidFill>
                          <a:latin typeface="微软雅黑" pitchFamily="34" charset="-122"/>
                          <a:ea typeface="微软雅黑" pitchFamily="34" charset="-122"/>
                        </a:rPr>
                        <a:t>消毒供应中心</a:t>
                      </a:r>
                    </a:p>
                  </a:txBody>
                  <a:tcPr marL="7620" marR="7620" marT="7620" marB="0" anchor="ctr">
                    <a:solidFill>
                      <a:schemeClr val="accent3">
                        <a:lumMod val="20000"/>
                        <a:lumOff val="80000"/>
                      </a:schemeClr>
                    </a:solidFill>
                  </a:tcPr>
                </a:tc>
              </a:tr>
              <a:tr h="213339">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800" b="0" u="none" strike="noStrike" cap="none" normalizeH="0" baseline="0" dirty="0" smtClean="0">
                          <a:ln>
                            <a:noFill/>
                          </a:ln>
                          <a:effectLst/>
                          <a:latin typeface="微软雅黑" pitchFamily="34" charset="-122"/>
                          <a:ea typeface="微软雅黑" pitchFamily="34" charset="-122"/>
                        </a:rPr>
                        <a:t>13</a:t>
                      </a:r>
                      <a:endParaRPr kumimoji="0" lang="en-US" altLang="zh-CN" sz="1800" b="0" i="0" u="none" strike="noStrike" cap="none" normalizeH="0" baseline="0" dirty="0" smtClean="0">
                        <a:ln>
                          <a:noFill/>
                        </a:ln>
                        <a:solidFill>
                          <a:srgbClr val="000000"/>
                        </a:solidFill>
                        <a:effectLst/>
                        <a:latin typeface="微软雅黑" pitchFamily="34" charset="-122"/>
                        <a:ea typeface="微软雅黑" pitchFamily="34" charset="-122"/>
                      </a:endParaRPr>
                    </a:p>
                  </a:txBody>
                  <a:tcPr marL="0" marR="0" marT="0" marB="0" anchor="ctr" horzOverflow="overflow">
                    <a:solidFill>
                      <a:schemeClr val="accent5">
                        <a:lumMod val="20000"/>
                        <a:lumOff val="80000"/>
                      </a:schemeClr>
                    </a:solidFill>
                  </a:tcPr>
                </a:tc>
                <a:tc>
                  <a:txBody>
                    <a:bodyPr/>
                    <a:lstStyle/>
                    <a:p>
                      <a:pPr algn="ctr" fontAlgn="ctr"/>
                      <a:r>
                        <a:rPr lang="en-US" sz="1800" b="0" i="0" u="none" strike="noStrike" dirty="0">
                          <a:solidFill>
                            <a:srgbClr val="000000"/>
                          </a:solidFill>
                          <a:latin typeface="微软雅黑" pitchFamily="34" charset="-122"/>
                          <a:ea typeface="微软雅黑" pitchFamily="34" charset="-122"/>
                        </a:rPr>
                        <a:t>EIP</a:t>
                      </a:r>
                    </a:p>
                  </a:txBody>
                  <a:tcPr marL="7620" marR="7620" marT="7620" marB="0" anchor="ctr">
                    <a:solidFill>
                      <a:schemeClr val="accent1">
                        <a:lumMod val="40000"/>
                        <a:lumOff val="60000"/>
                      </a:schemeClr>
                    </a:solidFill>
                  </a:tcPr>
                </a:tc>
                <a:tc>
                  <a:txBody>
                    <a:bodyPr/>
                    <a:lstStyle/>
                    <a:p>
                      <a:pPr algn="ctr" fontAlgn="ctr"/>
                      <a:r>
                        <a:rPr lang="en-US" altLang="zh-CN" sz="1800" b="0" i="0" u="none" strike="noStrike">
                          <a:solidFill>
                            <a:srgbClr val="000000"/>
                          </a:solidFill>
                          <a:latin typeface="微软雅黑" pitchFamily="34" charset="-122"/>
                          <a:ea typeface="微软雅黑" pitchFamily="34" charset="-122"/>
                        </a:rPr>
                        <a:t>29</a:t>
                      </a:r>
                    </a:p>
                  </a:txBody>
                  <a:tcPr marL="7620" marR="7620" marT="7620" marB="0" anchor="ctr">
                    <a:solidFill>
                      <a:schemeClr val="accent5">
                        <a:lumMod val="20000"/>
                        <a:lumOff val="80000"/>
                      </a:schemeClr>
                    </a:solidFill>
                  </a:tcPr>
                </a:tc>
                <a:tc>
                  <a:txBody>
                    <a:bodyPr/>
                    <a:lstStyle/>
                    <a:p>
                      <a:pPr algn="ctr" fontAlgn="ctr"/>
                      <a:r>
                        <a:rPr lang="en-US" sz="1800" b="0" i="0" u="none" strike="noStrike" dirty="0">
                          <a:solidFill>
                            <a:srgbClr val="000000"/>
                          </a:solidFill>
                          <a:latin typeface="微软雅黑" pitchFamily="34" charset="-122"/>
                          <a:ea typeface="微软雅黑" pitchFamily="34" charset="-122"/>
                        </a:rPr>
                        <a:t>ICU</a:t>
                      </a:r>
                    </a:p>
                  </a:txBody>
                  <a:tcPr marL="7620" marR="7620" marT="7620" marB="0" anchor="ctr">
                    <a:solidFill>
                      <a:schemeClr val="accent3">
                        <a:lumMod val="20000"/>
                        <a:lumOff val="80000"/>
                      </a:schemeClr>
                    </a:solidFill>
                  </a:tcPr>
                </a:tc>
              </a:tr>
              <a:tr h="213339">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800" b="0" u="none" strike="noStrike" cap="none" normalizeH="0" baseline="0" smtClean="0">
                          <a:ln>
                            <a:noFill/>
                          </a:ln>
                          <a:effectLst/>
                          <a:latin typeface="微软雅黑" pitchFamily="34" charset="-122"/>
                          <a:ea typeface="微软雅黑" pitchFamily="34" charset="-122"/>
                        </a:rPr>
                        <a:t>14</a:t>
                      </a:r>
                      <a:endParaRPr kumimoji="0" lang="en-US" altLang="zh-CN" sz="1800" b="0" i="0" u="none" strike="noStrike" cap="none" normalizeH="0" baseline="0" smtClean="0">
                        <a:ln>
                          <a:noFill/>
                        </a:ln>
                        <a:solidFill>
                          <a:srgbClr val="000000"/>
                        </a:solidFill>
                        <a:effectLst/>
                        <a:latin typeface="微软雅黑" pitchFamily="34" charset="-122"/>
                        <a:ea typeface="微软雅黑" pitchFamily="34" charset="-122"/>
                      </a:endParaRPr>
                    </a:p>
                  </a:txBody>
                  <a:tcPr marL="0" marR="0" marT="0" marB="0" anchor="ctr" horzOverflow="overflow">
                    <a:solidFill>
                      <a:schemeClr val="accent5">
                        <a:lumMod val="20000"/>
                        <a:lumOff val="80000"/>
                      </a:schemeClr>
                    </a:solidFill>
                  </a:tcPr>
                </a:tc>
                <a:tc>
                  <a:txBody>
                    <a:bodyPr/>
                    <a:lstStyle/>
                    <a:p>
                      <a:pPr algn="ctr" fontAlgn="ctr"/>
                      <a:r>
                        <a:rPr lang="en-US" sz="1800" b="0" i="0" u="none" strike="noStrike" dirty="0">
                          <a:solidFill>
                            <a:srgbClr val="000000"/>
                          </a:solidFill>
                          <a:latin typeface="微软雅黑" pitchFamily="34" charset="-122"/>
                          <a:ea typeface="微软雅黑" pitchFamily="34" charset="-122"/>
                        </a:rPr>
                        <a:t>PIS</a:t>
                      </a:r>
                      <a:r>
                        <a:rPr lang="zh-CN" altLang="en-US" sz="1800" b="0" i="0" u="none" strike="noStrike" dirty="0">
                          <a:solidFill>
                            <a:srgbClr val="000000"/>
                          </a:solidFill>
                          <a:latin typeface="微软雅黑" pitchFamily="34" charset="-122"/>
                          <a:ea typeface="微软雅黑" pitchFamily="34" charset="-122"/>
                        </a:rPr>
                        <a:t>病理</a:t>
                      </a:r>
                    </a:p>
                  </a:txBody>
                  <a:tcPr marL="7620" marR="7620" marT="7620" marB="0" anchor="ctr">
                    <a:solidFill>
                      <a:schemeClr val="accent3">
                        <a:lumMod val="20000"/>
                        <a:lumOff val="80000"/>
                      </a:schemeClr>
                    </a:solidFill>
                  </a:tcPr>
                </a:tc>
                <a:tc>
                  <a:txBody>
                    <a:bodyPr/>
                    <a:lstStyle/>
                    <a:p>
                      <a:pPr algn="ctr" fontAlgn="ctr"/>
                      <a:r>
                        <a:rPr lang="en-US" altLang="zh-CN" sz="1800" b="0" i="0" u="none" strike="noStrike" dirty="0">
                          <a:solidFill>
                            <a:srgbClr val="000000"/>
                          </a:solidFill>
                          <a:latin typeface="微软雅黑" pitchFamily="34" charset="-122"/>
                          <a:ea typeface="微软雅黑" pitchFamily="34" charset="-122"/>
                        </a:rPr>
                        <a:t>30</a:t>
                      </a:r>
                    </a:p>
                  </a:txBody>
                  <a:tcPr marL="7620" marR="7620" marT="7620" marB="0" anchor="ctr">
                    <a:solidFill>
                      <a:schemeClr val="accent5">
                        <a:lumMod val="20000"/>
                        <a:lumOff val="80000"/>
                      </a:schemeClr>
                    </a:solidFill>
                  </a:tcPr>
                </a:tc>
                <a:tc>
                  <a:txBody>
                    <a:bodyPr/>
                    <a:lstStyle/>
                    <a:p>
                      <a:pPr algn="ctr" fontAlgn="ctr"/>
                      <a:r>
                        <a:rPr lang="zh-CN" altLang="en-US" sz="1800" b="0" i="0" u="none" strike="noStrike" dirty="0">
                          <a:solidFill>
                            <a:srgbClr val="000000"/>
                          </a:solidFill>
                          <a:latin typeface="微软雅黑" pitchFamily="34" charset="-122"/>
                          <a:ea typeface="微软雅黑" pitchFamily="34" charset="-122"/>
                        </a:rPr>
                        <a:t>院感</a:t>
                      </a:r>
                    </a:p>
                  </a:txBody>
                  <a:tcPr marL="7620" marR="7620" marT="7620" marB="0" anchor="ctr">
                    <a:solidFill>
                      <a:schemeClr val="accent3">
                        <a:lumMod val="20000"/>
                        <a:lumOff val="80000"/>
                      </a:schemeClr>
                    </a:solidFill>
                  </a:tcPr>
                </a:tc>
              </a:tr>
              <a:tr h="213339">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800" b="0" u="none" strike="noStrike" cap="none" normalizeH="0" baseline="0" dirty="0" smtClean="0">
                          <a:ln>
                            <a:noFill/>
                          </a:ln>
                          <a:effectLst/>
                          <a:latin typeface="微软雅黑" pitchFamily="34" charset="-122"/>
                          <a:ea typeface="微软雅黑" pitchFamily="34" charset="-122"/>
                        </a:rPr>
                        <a:t>15</a:t>
                      </a:r>
                      <a:endParaRPr kumimoji="0" lang="en-US" altLang="zh-CN" sz="1800" b="0" i="0" u="none" strike="noStrike" cap="none" normalizeH="0" baseline="0" dirty="0" smtClean="0">
                        <a:ln>
                          <a:noFill/>
                        </a:ln>
                        <a:solidFill>
                          <a:srgbClr val="000000"/>
                        </a:solidFill>
                        <a:effectLst/>
                        <a:latin typeface="微软雅黑" pitchFamily="34" charset="-122"/>
                        <a:ea typeface="微软雅黑" pitchFamily="34" charset="-122"/>
                      </a:endParaRPr>
                    </a:p>
                  </a:txBody>
                  <a:tcPr marL="0" marR="0" marT="0" marB="0" anchor="ctr" horzOverflow="overflow">
                    <a:solidFill>
                      <a:schemeClr val="accent5">
                        <a:lumMod val="20000"/>
                        <a:lumOff val="80000"/>
                      </a:schemeClr>
                    </a:solidFill>
                  </a:tcPr>
                </a:tc>
                <a:tc>
                  <a:txBody>
                    <a:bodyPr/>
                    <a:lstStyle/>
                    <a:p>
                      <a:pPr algn="ctr" fontAlgn="ctr"/>
                      <a:r>
                        <a:rPr lang="en-US" sz="1800" b="0" i="0" u="none" strike="noStrike">
                          <a:solidFill>
                            <a:srgbClr val="000000"/>
                          </a:solidFill>
                          <a:latin typeface="微软雅黑" pitchFamily="34" charset="-122"/>
                          <a:ea typeface="微软雅黑" pitchFamily="34" charset="-122"/>
                        </a:rPr>
                        <a:t>LIS</a:t>
                      </a:r>
                      <a:r>
                        <a:rPr lang="zh-CN" altLang="en-US" sz="1800" b="0" i="0" u="none" strike="noStrike">
                          <a:solidFill>
                            <a:srgbClr val="000000"/>
                          </a:solidFill>
                          <a:latin typeface="微软雅黑" pitchFamily="34" charset="-122"/>
                          <a:ea typeface="微软雅黑" pitchFamily="34" charset="-122"/>
                        </a:rPr>
                        <a:t>检验</a:t>
                      </a:r>
                    </a:p>
                  </a:txBody>
                  <a:tcPr marL="7620" marR="7620" marT="7620" marB="0" anchor="ctr">
                    <a:solidFill>
                      <a:schemeClr val="accent1">
                        <a:lumMod val="40000"/>
                        <a:lumOff val="60000"/>
                      </a:schemeClr>
                    </a:solidFill>
                  </a:tcPr>
                </a:tc>
                <a:tc>
                  <a:txBody>
                    <a:bodyPr/>
                    <a:lstStyle/>
                    <a:p>
                      <a:pPr algn="ctr" fontAlgn="ctr"/>
                      <a:r>
                        <a:rPr lang="en-US" altLang="zh-CN" sz="1800" b="0" i="0" u="none" strike="noStrike" dirty="0">
                          <a:solidFill>
                            <a:srgbClr val="000000"/>
                          </a:solidFill>
                          <a:latin typeface="微软雅黑" pitchFamily="34" charset="-122"/>
                          <a:ea typeface="微软雅黑" pitchFamily="34" charset="-122"/>
                        </a:rPr>
                        <a:t>31</a:t>
                      </a:r>
                    </a:p>
                  </a:txBody>
                  <a:tcPr marL="7620" marR="7620" marT="7620" marB="0" anchor="ctr">
                    <a:solidFill>
                      <a:schemeClr val="accent5">
                        <a:lumMod val="20000"/>
                        <a:lumOff val="80000"/>
                      </a:schemeClr>
                    </a:solidFill>
                  </a:tcPr>
                </a:tc>
                <a:tc>
                  <a:txBody>
                    <a:bodyPr/>
                    <a:lstStyle/>
                    <a:p>
                      <a:pPr algn="ctr" fontAlgn="ctr"/>
                      <a:r>
                        <a:rPr lang="zh-CN" altLang="en-US" sz="1800" b="0" i="0" u="none" strike="noStrike" dirty="0">
                          <a:solidFill>
                            <a:srgbClr val="000000"/>
                          </a:solidFill>
                          <a:latin typeface="微软雅黑" pitchFamily="34" charset="-122"/>
                          <a:ea typeface="微软雅黑" pitchFamily="34" charset="-122"/>
                        </a:rPr>
                        <a:t>营养膳食管理系统</a:t>
                      </a:r>
                    </a:p>
                  </a:txBody>
                  <a:tcPr marL="7620" marR="7620" marT="7620" marB="0" anchor="ctr">
                    <a:solidFill>
                      <a:schemeClr val="accent1">
                        <a:lumMod val="40000"/>
                        <a:lumOff val="60000"/>
                      </a:schemeClr>
                    </a:solidFill>
                  </a:tcPr>
                </a:tc>
              </a:tr>
              <a:tr h="213339">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800" b="0" u="none" strike="noStrike" cap="none" normalizeH="0" baseline="0" dirty="0" smtClean="0">
                          <a:ln>
                            <a:noFill/>
                          </a:ln>
                          <a:effectLst/>
                          <a:latin typeface="微软雅黑" pitchFamily="34" charset="-122"/>
                          <a:ea typeface="微软雅黑" pitchFamily="34" charset="-122"/>
                        </a:rPr>
                        <a:t>16</a:t>
                      </a:r>
                      <a:endParaRPr kumimoji="0" lang="en-US" altLang="zh-CN" sz="1800" b="0" i="0" u="none" strike="noStrike" cap="none" normalizeH="0" baseline="0" dirty="0" smtClean="0">
                        <a:ln>
                          <a:noFill/>
                        </a:ln>
                        <a:solidFill>
                          <a:srgbClr val="000000"/>
                        </a:solidFill>
                        <a:effectLst/>
                        <a:latin typeface="微软雅黑" pitchFamily="34" charset="-122"/>
                        <a:ea typeface="微软雅黑" pitchFamily="34" charset="-122"/>
                      </a:endParaRPr>
                    </a:p>
                  </a:txBody>
                  <a:tcPr marL="0" marR="0" marT="0" marB="0" anchor="ctr" horzOverflow="overflow">
                    <a:solidFill>
                      <a:schemeClr val="accent5">
                        <a:lumMod val="20000"/>
                        <a:lumOff val="80000"/>
                      </a:schemeClr>
                    </a:solidFill>
                  </a:tcPr>
                </a:tc>
                <a:tc>
                  <a:txBody>
                    <a:bodyPr/>
                    <a:lstStyle/>
                    <a:p>
                      <a:pPr algn="ctr" fontAlgn="ctr"/>
                      <a:r>
                        <a:rPr lang="en-US" sz="1800" b="0" i="0" u="none" strike="noStrike" dirty="0">
                          <a:solidFill>
                            <a:srgbClr val="000000"/>
                          </a:solidFill>
                          <a:latin typeface="微软雅黑" pitchFamily="34" charset="-122"/>
                          <a:ea typeface="微软雅黑" pitchFamily="34" charset="-122"/>
                        </a:rPr>
                        <a:t>LIS</a:t>
                      </a:r>
                      <a:r>
                        <a:rPr lang="zh-CN" altLang="en-US" sz="1800" b="0" i="0" u="none" strike="noStrike" dirty="0">
                          <a:solidFill>
                            <a:srgbClr val="000000"/>
                          </a:solidFill>
                          <a:latin typeface="微软雅黑" pitchFamily="34" charset="-122"/>
                          <a:ea typeface="微软雅黑" pitchFamily="34" charset="-122"/>
                        </a:rPr>
                        <a:t>微生物</a:t>
                      </a:r>
                    </a:p>
                  </a:txBody>
                  <a:tcPr marL="7620" marR="7620" marT="7620" marB="0" anchor="ctr">
                    <a:solidFill>
                      <a:schemeClr val="accent1">
                        <a:lumMod val="40000"/>
                        <a:lumOff val="60000"/>
                      </a:schemeClr>
                    </a:solidFill>
                  </a:tcPr>
                </a:tc>
                <a:tc>
                  <a:txBody>
                    <a:bodyPr/>
                    <a:lstStyle/>
                    <a:p>
                      <a:pPr algn="ctr" fontAlgn="ctr"/>
                      <a:r>
                        <a:rPr lang="en-US" altLang="zh-CN" sz="1800" b="0" i="0" u="none" strike="noStrike" dirty="0">
                          <a:solidFill>
                            <a:srgbClr val="000000"/>
                          </a:solidFill>
                          <a:latin typeface="微软雅黑" pitchFamily="34" charset="-122"/>
                          <a:ea typeface="微软雅黑" pitchFamily="34" charset="-122"/>
                        </a:rPr>
                        <a:t>32</a:t>
                      </a:r>
                    </a:p>
                  </a:txBody>
                  <a:tcPr marL="7620" marR="7620" marT="7620" marB="0" anchor="ctr">
                    <a:solidFill>
                      <a:schemeClr val="accent5">
                        <a:lumMod val="20000"/>
                        <a:lumOff val="80000"/>
                      </a:schemeClr>
                    </a:solidFill>
                  </a:tcPr>
                </a:tc>
                <a:tc>
                  <a:txBody>
                    <a:bodyPr/>
                    <a:lstStyle/>
                    <a:p>
                      <a:pPr algn="ctr" fontAlgn="ctr"/>
                      <a:r>
                        <a:rPr lang="zh-CN" altLang="en-US" sz="1800" b="0" i="0" u="none" strike="noStrike" dirty="0">
                          <a:solidFill>
                            <a:srgbClr val="000000"/>
                          </a:solidFill>
                          <a:latin typeface="微软雅黑" pitchFamily="34" charset="-122"/>
                          <a:ea typeface="微软雅黑" pitchFamily="34" charset="-122"/>
                        </a:rPr>
                        <a:t>血透系统</a:t>
                      </a:r>
                    </a:p>
                  </a:txBody>
                  <a:tcPr marL="7620" marR="7620" marT="7620" marB="0" anchor="ctr">
                    <a:solidFill>
                      <a:schemeClr val="accent1">
                        <a:lumMod val="40000"/>
                        <a:lumOff val="60000"/>
                      </a:schemeClr>
                    </a:solidFill>
                  </a:tcPr>
                </a:tc>
              </a:tr>
            </a:tbl>
          </a:graphicData>
        </a:graphic>
      </p:graphicFrame>
    </p:spTree>
  </p:cSld>
  <p:clrMapOvr>
    <a:masterClrMapping/>
  </p:clrMapOvr>
  <p:transition advClick="0">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spcBef>
                <a:spcPct val="50000"/>
              </a:spcBef>
              <a:defRPr/>
            </a:pPr>
            <a:r>
              <a:rPr lang="en-US" altLang="zh-CN" dirty="0" smtClean="0">
                <a:solidFill>
                  <a:schemeClr val="bg1"/>
                </a:solidFill>
                <a:latin typeface="+mj-ea"/>
              </a:rPr>
              <a:t>3. CDR</a:t>
            </a:r>
            <a:r>
              <a:rPr lang="zh-CN" altLang="en-US" dirty="0" smtClean="0">
                <a:solidFill>
                  <a:schemeClr val="bg1"/>
                </a:solidFill>
                <a:latin typeface="+mj-ea"/>
              </a:rPr>
              <a:t>应用现状</a:t>
            </a:r>
            <a:endParaRPr lang="zh-CN" altLang="en-US" kern="1200" dirty="0"/>
          </a:p>
        </p:txBody>
      </p:sp>
      <p:sp>
        <p:nvSpPr>
          <p:cNvPr id="4" name="灯片编号占位符 3"/>
          <p:cNvSpPr>
            <a:spLocks noGrp="1"/>
          </p:cNvSpPr>
          <p:nvPr>
            <p:ph type="sldNum" sz="quarter" idx="11"/>
          </p:nvPr>
        </p:nvSpPr>
        <p:spPr/>
        <p:txBody>
          <a:bodyPr/>
          <a:lstStyle/>
          <a:p>
            <a:r>
              <a:rPr lang="en-US" altLang="zh-CN" smtClean="0">
                <a:ea typeface="微软雅黑" pitchFamily="34" charset="-122"/>
              </a:rPr>
              <a:t>-</a:t>
            </a:r>
            <a:fld id="{FC8D1452-8B9A-4F68-A847-D16A15160DB7}" type="slidenum">
              <a:rPr lang="en-US" altLang="zh-CN" smtClean="0">
                <a:ea typeface="微软雅黑" pitchFamily="34" charset="-122"/>
              </a:rPr>
              <a:pPr/>
              <a:t>6</a:t>
            </a:fld>
            <a:r>
              <a:rPr lang="en-US" altLang="zh-CN" smtClean="0">
                <a:ea typeface="微软雅黑" pitchFamily="34" charset="-122"/>
              </a:rPr>
              <a:t>-</a:t>
            </a:r>
            <a:endParaRPr lang="en-US" altLang="zh-CN" dirty="0">
              <a:ea typeface="微软雅黑" pitchFamily="34" charset="-122"/>
            </a:endParaRPr>
          </a:p>
        </p:txBody>
      </p:sp>
      <p:graphicFrame>
        <p:nvGraphicFramePr>
          <p:cNvPr id="8" name="内容占位符 6"/>
          <p:cNvGraphicFramePr>
            <a:graphicFrameLocks/>
          </p:cNvGraphicFramePr>
          <p:nvPr>
            <p:extLst>
              <p:ext uri="{D42A27DB-BD31-4B8C-83A1-F6EECF244321}">
                <p14:modId xmlns:p14="http://schemas.microsoft.com/office/powerpoint/2010/main" xmlns="" val="3116051834"/>
              </p:ext>
            </p:extLst>
          </p:nvPr>
        </p:nvGraphicFramePr>
        <p:xfrm>
          <a:off x="179512" y="1557015"/>
          <a:ext cx="4896544" cy="51843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矩形 8"/>
          <p:cNvSpPr/>
          <p:nvPr/>
        </p:nvSpPr>
        <p:spPr>
          <a:xfrm>
            <a:off x="5204682" y="5529998"/>
            <a:ext cx="1188000" cy="1188000"/>
          </a:xfrm>
          <a:prstGeom prst="rect">
            <a:avLst/>
          </a:prstGeom>
          <a:gradFill flip="none" rotWithShape="1">
            <a:gsLst>
              <a:gs pos="0">
                <a:srgbClr val="238654"/>
              </a:gs>
              <a:gs pos="50000">
                <a:srgbClr val="339966"/>
              </a:gs>
              <a:gs pos="100000">
                <a:srgbClr val="339966">
                  <a:shade val="100000"/>
                  <a:satMod val="115000"/>
                  <a:alpha val="66000"/>
                </a:srgbClr>
              </a:gs>
            </a:gsLst>
            <a:lin ang="16200000" scaled="1"/>
            <a:tileRect/>
          </a:gradFill>
        </p:spPr>
        <p:txBody>
          <a:bodyPr lIns="36000" tIns="36000" rIns="36000" bIns="36000" anchor="ctr" anchorCtr="1"/>
          <a:lstStyle/>
          <a:p>
            <a:pPr algn="ctr" eaLnBrk="1" hangingPunct="1">
              <a:spcAft>
                <a:spcPts val="600"/>
              </a:spcAft>
              <a:defRPr/>
            </a:pPr>
            <a:r>
              <a:rPr lang="en-US" altLang="zh-CN" sz="32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1.8</a:t>
            </a:r>
          </a:p>
          <a:p>
            <a:pPr algn="ctr" eaLnBrk="1" hangingPunct="1">
              <a:spcAft>
                <a:spcPts val="600"/>
              </a:spcAft>
              <a:defRPr/>
            </a:pPr>
            <a:r>
              <a:rPr lang="zh-CN" altLang="en-US" sz="12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存储量（</a:t>
            </a:r>
            <a:r>
              <a:rPr lang="en-US" altLang="zh-CN" sz="12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G）</a:t>
            </a:r>
          </a:p>
        </p:txBody>
      </p:sp>
      <p:sp>
        <p:nvSpPr>
          <p:cNvPr id="10" name="矩形 9"/>
          <p:cNvSpPr/>
          <p:nvPr/>
        </p:nvSpPr>
        <p:spPr>
          <a:xfrm>
            <a:off x="6516216" y="5517232"/>
            <a:ext cx="1188000" cy="1188000"/>
          </a:xfrm>
          <a:prstGeom prst="rect">
            <a:avLst/>
          </a:prstGeom>
          <a:gradFill flip="none" rotWithShape="1">
            <a:gsLst>
              <a:gs pos="0">
                <a:srgbClr val="238654"/>
              </a:gs>
              <a:gs pos="50000">
                <a:srgbClr val="339966"/>
              </a:gs>
              <a:gs pos="100000">
                <a:srgbClr val="339966">
                  <a:shade val="100000"/>
                  <a:satMod val="115000"/>
                  <a:alpha val="66000"/>
                </a:srgbClr>
              </a:gs>
            </a:gsLst>
            <a:lin ang="16200000" scaled="1"/>
            <a:tileRect/>
          </a:gradFill>
        </p:spPr>
        <p:txBody>
          <a:bodyPr lIns="36000" tIns="36000" rIns="36000" bIns="36000" anchor="ctr" anchorCtr="1"/>
          <a:lstStyle>
            <a:lvl1pPr>
              <a:defRPr kumimoji="1" sz="3600">
                <a:solidFill>
                  <a:schemeClr val="tx1"/>
                </a:solidFill>
                <a:latin typeface="Times New Roman" pitchFamily="18" charset="0"/>
                <a:ea typeface="宋体" pitchFamily="2" charset="-122"/>
              </a:defRPr>
            </a:lvl1pPr>
            <a:lvl2pPr marL="742950" indent="-285750">
              <a:defRPr kumimoji="1" sz="3600">
                <a:solidFill>
                  <a:schemeClr val="tx1"/>
                </a:solidFill>
                <a:latin typeface="Times New Roman" pitchFamily="18" charset="0"/>
                <a:ea typeface="宋体" pitchFamily="2" charset="-122"/>
              </a:defRPr>
            </a:lvl2pPr>
            <a:lvl3pPr marL="1143000" indent="-228600">
              <a:defRPr kumimoji="1" sz="3600">
                <a:solidFill>
                  <a:schemeClr val="tx1"/>
                </a:solidFill>
                <a:latin typeface="Times New Roman" pitchFamily="18" charset="0"/>
                <a:ea typeface="宋体" pitchFamily="2" charset="-122"/>
              </a:defRPr>
            </a:lvl3pPr>
            <a:lvl4pPr marL="1600200" indent="-228600">
              <a:defRPr kumimoji="1" sz="3600">
                <a:solidFill>
                  <a:schemeClr val="tx1"/>
                </a:solidFill>
                <a:latin typeface="Times New Roman" pitchFamily="18" charset="0"/>
                <a:ea typeface="宋体" pitchFamily="2" charset="-122"/>
              </a:defRPr>
            </a:lvl4pPr>
            <a:lvl5pPr marL="2057400" indent="-228600">
              <a:defRPr kumimoji="1"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600">
                <a:solidFill>
                  <a:schemeClr val="tx1"/>
                </a:solidFill>
                <a:latin typeface="Times New Roman" pitchFamily="18" charset="0"/>
                <a:ea typeface="宋体" pitchFamily="2" charset="-122"/>
              </a:defRPr>
            </a:lvl9pPr>
          </a:lstStyle>
          <a:p>
            <a:pPr algn="ctr" eaLnBrk="1" hangingPunct="1">
              <a:spcAft>
                <a:spcPts val="600"/>
              </a:spcAft>
            </a:pPr>
            <a:r>
              <a:rPr lang="en-US" altLang="zh-CN" sz="4800" b="1">
                <a:solidFill>
                  <a:schemeClr val="bg1"/>
                </a:solidFill>
                <a:effectLst>
                  <a:outerShdw blurRad="38100" dist="38100" dir="2700000" algn="tl">
                    <a:srgbClr val="C0C0C0"/>
                  </a:outerShdw>
                </a:effectLst>
                <a:latin typeface="微软雅黑" pitchFamily="34" charset="-122"/>
                <a:ea typeface="微软雅黑" pitchFamily="34" charset="-122"/>
              </a:rPr>
              <a:t>6</a:t>
            </a:r>
          </a:p>
          <a:p>
            <a:pPr algn="ctr" eaLnBrk="1" hangingPunct="1">
              <a:spcAft>
                <a:spcPts val="600"/>
              </a:spcAft>
            </a:pPr>
            <a:r>
              <a:rPr lang="zh-CN" altLang="en-US" sz="1200" b="1">
                <a:solidFill>
                  <a:schemeClr val="bg1"/>
                </a:solidFill>
                <a:effectLst>
                  <a:outerShdw blurRad="38100" dist="38100" dir="2700000" algn="tl">
                    <a:srgbClr val="C0C0C0"/>
                  </a:outerShdw>
                </a:effectLst>
                <a:latin typeface="微软雅黑" pitchFamily="34" charset="-122"/>
                <a:ea typeface="微软雅黑" pitchFamily="34" charset="-122"/>
              </a:rPr>
              <a:t>服务（个）</a:t>
            </a:r>
            <a:endParaRPr lang="en-US" altLang="zh-CN" sz="1200">
              <a:solidFill>
                <a:schemeClr val="bg1"/>
              </a:solidFill>
              <a:effectLst>
                <a:outerShdw blurRad="38100" dist="38100" dir="2700000" algn="tl">
                  <a:srgbClr val="C0C0C0"/>
                </a:outerShdw>
              </a:effectLst>
              <a:latin typeface="微软雅黑" pitchFamily="34" charset="-122"/>
              <a:ea typeface="微软雅黑" pitchFamily="34" charset="-122"/>
            </a:endParaRPr>
          </a:p>
        </p:txBody>
      </p:sp>
      <p:sp>
        <p:nvSpPr>
          <p:cNvPr id="11" name="矩形 10"/>
          <p:cNvSpPr/>
          <p:nvPr/>
        </p:nvSpPr>
        <p:spPr>
          <a:xfrm>
            <a:off x="7796970" y="5513752"/>
            <a:ext cx="1188000" cy="1188000"/>
          </a:xfrm>
          <a:prstGeom prst="rect">
            <a:avLst/>
          </a:prstGeom>
          <a:gradFill flip="none" rotWithShape="1">
            <a:gsLst>
              <a:gs pos="0">
                <a:srgbClr val="238654"/>
              </a:gs>
              <a:gs pos="50000">
                <a:srgbClr val="339966"/>
              </a:gs>
              <a:gs pos="100000">
                <a:srgbClr val="339966">
                  <a:shade val="100000"/>
                  <a:satMod val="115000"/>
                  <a:alpha val="66000"/>
                </a:srgbClr>
              </a:gs>
            </a:gsLst>
            <a:lin ang="16200000" scaled="1"/>
            <a:tileRect/>
          </a:gradFill>
        </p:spPr>
        <p:txBody>
          <a:bodyPr lIns="36000" tIns="36000" rIns="36000" bIns="36000" anchor="ctr" anchorCtr="1"/>
          <a:lstStyle/>
          <a:p>
            <a:pPr algn="ctr" eaLnBrk="1" hangingPunct="1">
              <a:spcAft>
                <a:spcPts val="600"/>
              </a:spcAft>
              <a:defRPr/>
            </a:pPr>
            <a:r>
              <a:rPr lang="en-US" altLang="zh-CN" sz="48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25</a:t>
            </a:r>
          </a:p>
          <a:p>
            <a:pPr algn="ctr" eaLnBrk="1" hangingPunct="1">
              <a:spcAft>
                <a:spcPts val="600"/>
              </a:spcAft>
              <a:defRPr/>
            </a:pPr>
            <a:r>
              <a:rPr lang="zh-CN" altLang="en-US" sz="1200" b="1" dirty="0">
                <a:effectLst>
                  <a:outerShdw blurRad="38100" dist="38100" dir="2700000" algn="tl">
                    <a:srgbClr val="000000">
                      <a:alpha val="43137"/>
                    </a:srgbClr>
                  </a:outerShdw>
                </a:effectLst>
                <a:latin typeface="微软雅黑" pitchFamily="34" charset="-122"/>
                <a:ea typeface="微软雅黑" pitchFamily="34" charset="-122"/>
              </a:rPr>
              <a:t>集成</a:t>
            </a:r>
            <a:r>
              <a:rPr lang="zh-CN" altLang="en-US" sz="1200" b="1" dirty="0" smtClean="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系统</a:t>
            </a:r>
            <a:r>
              <a:rPr lang="zh-CN" altLang="en-US" sz="12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（个）</a:t>
            </a:r>
            <a:endParaRPr lang="en-US" altLang="zh-CN" sz="12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2" name="矩形 11"/>
          <p:cNvSpPr/>
          <p:nvPr/>
        </p:nvSpPr>
        <p:spPr>
          <a:xfrm>
            <a:off x="5184775" y="1556445"/>
            <a:ext cx="1187450" cy="1187450"/>
          </a:xfrm>
          <a:prstGeom prst="rect">
            <a:avLst/>
          </a:prstGeom>
          <a:gradFill flip="none" rotWithShape="1">
            <a:gsLst>
              <a:gs pos="0">
                <a:srgbClr val="669900"/>
              </a:gs>
              <a:gs pos="50000">
                <a:schemeClr val="accent3">
                  <a:lumMod val="75000"/>
                </a:schemeClr>
              </a:gs>
              <a:gs pos="100000">
                <a:srgbClr val="99CC00"/>
              </a:gs>
            </a:gsLst>
            <a:lin ang="16200000" scaled="1"/>
            <a:tileRect/>
          </a:gradFill>
        </p:spPr>
        <p:txBody>
          <a:bodyPr lIns="0" tIns="36000" rIns="0" bIns="36000" anchor="ctr" anchorCtr="1"/>
          <a:lstStyle/>
          <a:p>
            <a:pPr algn="ctr" eaLnBrk="1" hangingPunct="1">
              <a:defRPr/>
            </a:pPr>
            <a:r>
              <a:rPr lang="en-US" altLang="zh-CN" sz="48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120</a:t>
            </a:r>
            <a:endParaRPr lang="en-US" altLang="zh-CN" sz="12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a:p>
            <a:pPr algn="ctr" eaLnBrk="1" hangingPunct="1">
              <a:defRPr/>
            </a:pPr>
            <a:r>
              <a:rPr lang="zh-CN" altLang="en-US" sz="12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存储量（</a:t>
            </a:r>
            <a:r>
              <a:rPr lang="en-US" altLang="zh-CN" sz="12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G）</a:t>
            </a:r>
          </a:p>
        </p:txBody>
      </p:sp>
      <p:sp>
        <p:nvSpPr>
          <p:cNvPr id="13" name="矩形 12"/>
          <p:cNvSpPr/>
          <p:nvPr/>
        </p:nvSpPr>
        <p:spPr>
          <a:xfrm>
            <a:off x="6480175" y="1540570"/>
            <a:ext cx="1187450" cy="1187450"/>
          </a:xfrm>
          <a:prstGeom prst="rect">
            <a:avLst/>
          </a:prstGeom>
          <a:gradFill flip="none" rotWithShape="1">
            <a:gsLst>
              <a:gs pos="0">
                <a:srgbClr val="669900"/>
              </a:gs>
              <a:gs pos="50000">
                <a:schemeClr val="accent3">
                  <a:lumMod val="75000"/>
                </a:schemeClr>
              </a:gs>
              <a:gs pos="100000">
                <a:srgbClr val="99CC00"/>
              </a:gs>
            </a:gsLst>
            <a:lin ang="16200000" scaled="1"/>
            <a:tileRect/>
          </a:gradFill>
        </p:spPr>
        <p:txBody>
          <a:bodyPr lIns="0" tIns="36000" rIns="0" bIns="36000" anchor="ctr" anchorCtr="1"/>
          <a:lstStyle/>
          <a:p>
            <a:pPr marL="0" lvl="1" algn="ctr" eaLnBrk="1" hangingPunct="1">
              <a:defRPr/>
            </a:pPr>
            <a:r>
              <a:rPr lang="en-US" altLang="zh-CN" sz="32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7000</a:t>
            </a:r>
          </a:p>
          <a:p>
            <a:pPr marL="0" lvl="1" algn="ctr" eaLnBrk="1" hangingPunct="1">
              <a:defRPr/>
            </a:pPr>
            <a:endParaRPr lang="en-US" altLang="zh-CN" sz="12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a:p>
            <a:pPr marL="0" lvl="1" algn="ctr" eaLnBrk="1" hangingPunct="1">
              <a:defRPr/>
            </a:pPr>
            <a:r>
              <a:rPr lang="zh-CN" altLang="en-US" sz="12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数据量（万）</a:t>
            </a:r>
            <a:endParaRPr lang="zh-CN" altLang="zh-CN" sz="12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4" name="矩形 13"/>
          <p:cNvSpPr/>
          <p:nvPr/>
        </p:nvSpPr>
        <p:spPr>
          <a:xfrm>
            <a:off x="7777163" y="1540570"/>
            <a:ext cx="1187450" cy="1187450"/>
          </a:xfrm>
          <a:prstGeom prst="rect">
            <a:avLst/>
          </a:prstGeom>
          <a:gradFill flip="none" rotWithShape="1">
            <a:gsLst>
              <a:gs pos="0">
                <a:srgbClr val="669900"/>
              </a:gs>
              <a:gs pos="50000">
                <a:schemeClr val="accent3">
                  <a:lumMod val="75000"/>
                </a:schemeClr>
              </a:gs>
              <a:gs pos="100000">
                <a:srgbClr val="99CC00"/>
              </a:gs>
            </a:gsLst>
            <a:lin ang="16200000" scaled="1"/>
            <a:tileRect/>
          </a:gradFill>
        </p:spPr>
        <p:txBody>
          <a:bodyPr lIns="0" tIns="36000" rIns="0" bIns="36000" anchor="ctr" anchorCtr="1"/>
          <a:lstStyle/>
          <a:p>
            <a:pPr marL="0" lvl="1" algn="ctr" eaLnBrk="1" hangingPunct="1">
              <a:defRPr/>
            </a:pPr>
            <a:r>
              <a:rPr lang="en-US" altLang="zh-CN" sz="4800" dirty="0" smtClean="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33</a:t>
            </a:r>
            <a:endParaRPr lang="en-US" altLang="zh-CN" sz="48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a:p>
            <a:pPr marL="0" lvl="1" algn="ctr" eaLnBrk="1" hangingPunct="1">
              <a:defRPr/>
            </a:pPr>
            <a:r>
              <a:rPr lang="zh-CN" altLang="en-US" sz="12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接入系统（个）</a:t>
            </a:r>
            <a:endParaRPr lang="zh-CN" altLang="zh-CN" sz="12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grpSp>
        <p:nvGrpSpPr>
          <p:cNvPr id="3" name="组合 18"/>
          <p:cNvGrpSpPr/>
          <p:nvPr/>
        </p:nvGrpSpPr>
        <p:grpSpPr>
          <a:xfrm>
            <a:off x="5184200" y="2860346"/>
            <a:ext cx="3780288" cy="1204246"/>
            <a:chOff x="5184200" y="5177082"/>
            <a:chExt cx="3780288" cy="1204246"/>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p:grpSpPr>
        <p:sp>
          <p:nvSpPr>
            <p:cNvPr id="16" name="矩形 15"/>
            <p:cNvSpPr/>
            <p:nvPr/>
          </p:nvSpPr>
          <p:spPr>
            <a:xfrm>
              <a:off x="5184200" y="5193328"/>
              <a:ext cx="1188000" cy="1188000"/>
            </a:xfrm>
            <a:prstGeom prst="rect">
              <a:avLst/>
            </a:prstGeom>
            <a:grpFill/>
            <a:ln>
              <a:noFill/>
            </a:ln>
          </p:spPr>
          <p:txBody>
            <a:bodyPr lIns="0" tIns="36000" rIns="0" bIns="36000" anchor="ctr" anchorCtr="1"/>
            <a:lstStyle/>
            <a:p>
              <a:pPr algn="ctr" eaLnBrk="1" hangingPunct="1">
                <a:defRPr/>
              </a:pPr>
              <a:r>
                <a:rPr lang="en-US" altLang="zh-CN" sz="48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10</a:t>
              </a:r>
              <a:endParaRPr lang="en-US" altLang="zh-CN" sz="12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a:p>
              <a:pPr algn="ctr" eaLnBrk="1" hangingPunct="1">
                <a:defRPr/>
              </a:pPr>
              <a:r>
                <a:rPr lang="zh-CN" altLang="en-US" sz="12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存储量（</a:t>
              </a:r>
              <a:r>
                <a:rPr lang="en-US" altLang="zh-CN" sz="12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G</a:t>
              </a:r>
              <a:r>
                <a:rPr lang="zh-CN" altLang="en-US" sz="12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a:t>
              </a:r>
              <a:endParaRPr lang="en-US" altLang="zh-CN" sz="12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a:p>
              <a:pPr algn="ctr" eaLnBrk="1" hangingPunct="1">
                <a:defRPr/>
              </a:pPr>
              <a:endParaRPr lang="en-US" altLang="zh-CN" sz="1200" dirty="0">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7" name="矩形 16"/>
            <p:cNvSpPr/>
            <p:nvPr/>
          </p:nvSpPr>
          <p:spPr>
            <a:xfrm>
              <a:off x="6480344" y="5177082"/>
              <a:ext cx="1188000" cy="1188000"/>
            </a:xfrm>
            <a:prstGeom prst="rect">
              <a:avLst/>
            </a:prstGeom>
            <a:grpFill/>
            <a:ln>
              <a:noFill/>
            </a:ln>
          </p:spPr>
          <p:txBody>
            <a:bodyPr lIns="0" tIns="36000" rIns="0" bIns="36000" anchor="ctr" anchorCtr="1"/>
            <a:lstStyle/>
            <a:p>
              <a:pPr marL="0" lvl="1" algn="ctr" eaLnBrk="1" hangingPunct="1">
                <a:defRPr/>
              </a:pPr>
              <a:r>
                <a:rPr lang="en-US" altLang="zh-CN" sz="48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379</a:t>
              </a:r>
            </a:p>
            <a:p>
              <a:pPr marL="0" lvl="1" algn="ctr" eaLnBrk="1" hangingPunct="1">
                <a:defRPr/>
              </a:pPr>
              <a:r>
                <a:rPr lang="zh-CN" altLang="en-US" sz="12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病人主索引（万）</a:t>
              </a:r>
              <a:endParaRPr lang="en-US" altLang="zh-CN" sz="12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a:p>
              <a:pPr marL="0" lvl="1" algn="ctr" eaLnBrk="1" hangingPunct="1">
                <a:defRPr/>
              </a:pPr>
              <a:endParaRPr lang="zh-CN" altLang="zh-CN" sz="12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8" name="矩形 17"/>
            <p:cNvSpPr/>
            <p:nvPr/>
          </p:nvSpPr>
          <p:spPr>
            <a:xfrm>
              <a:off x="7776488" y="5177082"/>
              <a:ext cx="1188000" cy="1188000"/>
            </a:xfrm>
            <a:prstGeom prst="rect">
              <a:avLst/>
            </a:prstGeom>
            <a:grpFill/>
            <a:ln>
              <a:noFill/>
            </a:ln>
          </p:spPr>
          <p:txBody>
            <a:bodyPr lIns="0" tIns="36000" rIns="0" bIns="36000" anchor="ctr" anchorCtr="1"/>
            <a:lstStyle/>
            <a:p>
              <a:pPr marL="0" lvl="1" algn="ctr" eaLnBrk="1" hangingPunct="1">
                <a:defRPr/>
              </a:pPr>
              <a:r>
                <a:rPr lang="en-US" altLang="zh-CN" sz="48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9</a:t>
              </a:r>
            </a:p>
            <a:p>
              <a:pPr marL="0" lvl="1" algn="ctr" eaLnBrk="1" hangingPunct="1">
                <a:defRPr/>
              </a:pPr>
              <a:r>
                <a:rPr lang="zh-CN" altLang="en-US" sz="1200" dirty="0">
                  <a:effectLst>
                    <a:outerShdw blurRad="38100" dist="38100" dir="2700000" algn="tl">
                      <a:srgbClr val="000000">
                        <a:alpha val="43137"/>
                      </a:srgbClr>
                    </a:outerShdw>
                  </a:effectLst>
                  <a:latin typeface="微软雅黑" pitchFamily="34" charset="-122"/>
                  <a:ea typeface="微软雅黑" pitchFamily="34" charset="-122"/>
                </a:rPr>
                <a:t>集成</a:t>
              </a:r>
              <a:r>
                <a:rPr lang="zh-CN" altLang="en-US" sz="1200" dirty="0" smtClean="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系统</a:t>
              </a:r>
              <a:r>
                <a:rPr lang="zh-CN" altLang="en-US" sz="12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（个）</a:t>
              </a:r>
              <a:endParaRPr lang="en-GB" altLang="zh-CN" sz="12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a:p>
              <a:pPr marL="0" lvl="1" algn="ctr" eaLnBrk="1" hangingPunct="1">
                <a:defRPr/>
              </a:pPr>
              <a:endParaRPr lang="zh-CN" altLang="zh-CN" sz="12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grpSp>
      <p:sp>
        <p:nvSpPr>
          <p:cNvPr id="19" name="矩形 18"/>
          <p:cNvSpPr/>
          <p:nvPr/>
        </p:nvSpPr>
        <p:spPr>
          <a:xfrm>
            <a:off x="5184775" y="4244082"/>
            <a:ext cx="1187450" cy="1187450"/>
          </a:xfrm>
          <a:prstGeom prst="rect">
            <a:avLst/>
          </a:prstGeo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16200000" scaled="1"/>
            <a:tileRect/>
          </a:gradFill>
          <a:ln>
            <a:noFill/>
          </a:ln>
        </p:spPr>
        <p:txBody>
          <a:bodyPr lIns="0" tIns="36000" rIns="0" bIns="36000" anchor="ctr" anchorCtr="1"/>
          <a:lstStyle/>
          <a:p>
            <a:pPr algn="ctr" eaLnBrk="1" hangingPunct="1">
              <a:defRPr/>
            </a:pPr>
            <a:r>
              <a:rPr lang="en-US" altLang="zh-CN" sz="48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668</a:t>
            </a:r>
            <a:endParaRPr lang="en-US" altLang="zh-CN" sz="12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a:p>
            <a:pPr algn="ctr" eaLnBrk="1" hangingPunct="1">
              <a:defRPr/>
            </a:pPr>
            <a:r>
              <a:rPr lang="zh-CN" altLang="en-US" sz="12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存储量（</a:t>
            </a:r>
            <a:r>
              <a:rPr lang="en-US" altLang="zh-CN" sz="12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G</a:t>
            </a:r>
            <a:r>
              <a:rPr lang="zh-CN" altLang="en-US" sz="12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a:t>
            </a:r>
            <a:endParaRPr lang="en-US" altLang="zh-CN" sz="12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20" name="矩形 19"/>
          <p:cNvSpPr/>
          <p:nvPr/>
        </p:nvSpPr>
        <p:spPr>
          <a:xfrm>
            <a:off x="6480175" y="4226620"/>
            <a:ext cx="1187450" cy="1189037"/>
          </a:xfrm>
          <a:prstGeom prst="rect">
            <a:avLst/>
          </a:prstGeo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16200000" scaled="1"/>
            <a:tileRect/>
          </a:gradFill>
          <a:ln>
            <a:noFill/>
          </a:ln>
        </p:spPr>
        <p:txBody>
          <a:bodyPr lIns="0" tIns="36000" rIns="0" bIns="36000" anchor="ctr" anchorCtr="1"/>
          <a:lstStyle/>
          <a:p>
            <a:pPr marL="0" lvl="1" algn="ctr" eaLnBrk="1" hangingPunct="1">
              <a:defRPr/>
            </a:pPr>
            <a:r>
              <a:rPr lang="en-US" altLang="zh-CN" sz="48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2.4</a:t>
            </a:r>
          </a:p>
          <a:p>
            <a:pPr marL="0" lvl="1" algn="ctr" eaLnBrk="1" hangingPunct="1">
              <a:defRPr/>
            </a:pPr>
            <a:r>
              <a:rPr lang="zh-CN" altLang="en-US" sz="12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数据量（亿）</a:t>
            </a:r>
            <a:endParaRPr lang="zh-CN" altLang="zh-CN" sz="12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21" name="矩形 20"/>
          <p:cNvSpPr/>
          <p:nvPr/>
        </p:nvSpPr>
        <p:spPr>
          <a:xfrm>
            <a:off x="7777163" y="4226620"/>
            <a:ext cx="1187450" cy="1189037"/>
          </a:xfrm>
          <a:prstGeom prst="rect">
            <a:avLst/>
          </a:prstGeo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16200000" scaled="1"/>
            <a:tileRect/>
          </a:gradFill>
          <a:ln>
            <a:noFill/>
          </a:ln>
        </p:spPr>
        <p:txBody>
          <a:bodyPr lIns="0" tIns="36000" rIns="0" bIns="36000" anchor="ctr" anchorCtr="1"/>
          <a:lstStyle/>
          <a:p>
            <a:pPr marL="0" lvl="1" algn="ctr" eaLnBrk="1" hangingPunct="1">
              <a:defRPr/>
            </a:pPr>
            <a:r>
              <a:rPr lang="en-US" altLang="zh-CN" sz="48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20</a:t>
            </a:r>
          </a:p>
          <a:p>
            <a:pPr marL="0" lvl="1" algn="ctr" eaLnBrk="1" hangingPunct="1">
              <a:defRPr/>
            </a:pPr>
            <a:r>
              <a:rPr lang="zh-CN" altLang="en-US" sz="1200" dirty="0">
                <a:effectLst>
                  <a:outerShdw blurRad="38100" dist="38100" dir="2700000" algn="tl">
                    <a:srgbClr val="000000">
                      <a:alpha val="43137"/>
                    </a:srgbClr>
                  </a:outerShdw>
                </a:effectLst>
                <a:latin typeface="微软雅黑" pitchFamily="34" charset="-122"/>
                <a:ea typeface="微软雅黑" pitchFamily="34" charset="-122"/>
              </a:rPr>
              <a:t>接入</a:t>
            </a:r>
            <a:r>
              <a:rPr lang="zh-CN" altLang="en-US" sz="1200" dirty="0" smtClean="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系统</a:t>
            </a:r>
            <a:r>
              <a:rPr lang="zh-CN" altLang="en-US" sz="12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（个）</a:t>
            </a:r>
            <a:endParaRPr lang="zh-CN" altLang="zh-CN" sz="12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22" name="对角圆角矩形 21"/>
          <p:cNvSpPr/>
          <p:nvPr/>
        </p:nvSpPr>
        <p:spPr>
          <a:xfrm>
            <a:off x="179150" y="3933056"/>
            <a:ext cx="8785338" cy="1728192"/>
          </a:xfrm>
          <a:prstGeom prst="round2DiagRect">
            <a:avLst/>
          </a:prstGeom>
          <a:noFill/>
          <a:ln w="76200">
            <a:solidFill>
              <a:srgbClr val="FF0000"/>
            </a:solidFill>
          </a:ln>
        </p:spPr>
        <p:txBody>
          <a:bodyPr wrap="square" lIns="0" tIns="36000" rIns="0" bIns="36000" rtlCol="0" anchor="t" anchorCtr="1">
            <a:noAutofit/>
          </a:bodyPr>
          <a:lstStyle/>
          <a:p>
            <a:pPr algn="ctr"/>
            <a:endParaRPr lang="zh-CN" altLang="en-US" sz="1200" dirty="0" smtClean="0">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23" name="矩形 22"/>
          <p:cNvSpPr/>
          <p:nvPr/>
        </p:nvSpPr>
        <p:spPr>
          <a:xfrm>
            <a:off x="179512" y="1013247"/>
            <a:ext cx="8640960" cy="615553"/>
          </a:xfrm>
          <a:prstGeom prst="rect">
            <a:avLst/>
          </a:prstGeom>
        </p:spPr>
        <p:txBody>
          <a:bodyPr wrap="square">
            <a:spAutoFit/>
          </a:bodyPr>
          <a:lstStyle/>
          <a:p>
            <a:r>
              <a:rPr lang="zh-CN" altLang="en-US" sz="2000" dirty="0" smtClean="0">
                <a:solidFill>
                  <a:schemeClr val="tx1"/>
                </a:solidFill>
                <a:latin typeface="+mn-ea"/>
                <a:ea typeface="+mn-ea"/>
              </a:rPr>
              <a:t>■产品数据量统计，</a:t>
            </a:r>
            <a:r>
              <a:rPr lang="zh-CN" altLang="en-US" sz="2000" dirty="0" smtClean="0">
                <a:solidFill>
                  <a:srgbClr val="FF0000"/>
                </a:solidFill>
                <a:latin typeface="+mn-ea"/>
                <a:ea typeface="+mn-ea"/>
              </a:rPr>
              <a:t>目前以每日？容量增加</a:t>
            </a:r>
            <a:r>
              <a:rPr lang="zh-CN" altLang="en-US" sz="2000" dirty="0" smtClean="0">
                <a:solidFill>
                  <a:schemeClr val="tx1"/>
                </a:solidFill>
                <a:latin typeface="+mn-ea"/>
                <a:ea typeface="+mn-ea"/>
              </a:rPr>
              <a:t>（截止</a:t>
            </a:r>
            <a:r>
              <a:rPr lang="en-US" altLang="zh-CN" sz="2000" dirty="0" smtClean="0">
                <a:solidFill>
                  <a:schemeClr val="tx1"/>
                </a:solidFill>
                <a:latin typeface="+mn-ea"/>
                <a:ea typeface="+mn-ea"/>
              </a:rPr>
              <a:t>2014/02/28 </a:t>
            </a:r>
            <a:r>
              <a:rPr lang="zh-CN" altLang="en-US" sz="2000" dirty="0" smtClean="0">
                <a:solidFill>
                  <a:schemeClr val="tx1"/>
                </a:solidFill>
                <a:latin typeface="+mn-ea"/>
                <a:ea typeface="+mn-ea"/>
              </a:rPr>
              <a:t>）</a:t>
            </a:r>
            <a:endParaRPr lang="en-US" altLang="zh-CN" sz="2000" dirty="0" smtClean="0">
              <a:solidFill>
                <a:schemeClr val="tx1"/>
              </a:solidFill>
              <a:latin typeface="+mn-ea"/>
              <a:ea typeface="+mn-ea"/>
            </a:endParaRPr>
          </a:p>
          <a:p>
            <a:endParaRPr lang="zh-CN" altLang="en-US" dirty="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xmlns="" val="3640222011"/>
      </p:ext>
    </p:extLst>
  </p:cSld>
  <p:clrMapOvr>
    <a:masterClrMapping/>
  </p:clrMapOvr>
  <mc:AlternateContent xmlns:mc="http://schemas.openxmlformats.org/markup-compatibility/2006">
    <mc:Choice xmlns:p14="http://schemas.microsoft.com/office/powerpoint/2010/main" xmlns="" Requires="p14">
      <p:transition spd="med" p14:dur="700" advClick="0">
        <p:fade/>
      </p:transition>
    </mc:Choice>
    <mc:Fallback>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862" y="188913"/>
            <a:ext cx="7235847" cy="647700"/>
          </a:xfrm>
        </p:spPr>
        <p:txBody>
          <a:bodyPr/>
          <a:lstStyle/>
          <a:p>
            <a:r>
              <a:rPr lang="en-US" altLang="zh-CN" dirty="0" smtClean="0">
                <a:solidFill>
                  <a:schemeClr val="bg1"/>
                </a:solidFill>
                <a:latin typeface="+mj-ea"/>
              </a:rPr>
              <a:t>3. CDR</a:t>
            </a:r>
            <a:r>
              <a:rPr lang="zh-CN" altLang="en-US" dirty="0" smtClean="0">
                <a:solidFill>
                  <a:schemeClr val="bg1"/>
                </a:solidFill>
                <a:latin typeface="+mj-ea"/>
              </a:rPr>
              <a:t>应用现状</a:t>
            </a:r>
            <a:endParaRPr lang="zh-CN" altLang="en-US" dirty="0">
              <a:solidFill>
                <a:schemeClr val="bg1"/>
              </a:solidFill>
              <a:latin typeface="+mj-ea"/>
            </a:endParaRPr>
          </a:p>
        </p:txBody>
      </p:sp>
      <p:sp>
        <p:nvSpPr>
          <p:cNvPr id="4" name="页脚占位符 3"/>
          <p:cNvSpPr>
            <a:spLocks noGrp="1"/>
          </p:cNvSpPr>
          <p:nvPr>
            <p:ph type="ftr" sz="quarter" idx="10"/>
          </p:nvPr>
        </p:nvSpPr>
        <p:spPr/>
        <p:txBody>
          <a:bodyPr/>
          <a:lstStyle/>
          <a:p>
            <a:r>
              <a:rPr lang="en-US" altLang="zh-CN" dirty="0" smtClean="0"/>
              <a:t>www.founderinternational.com</a:t>
            </a:r>
            <a:endParaRPr lang="en-US" altLang="zh-CN" dirty="0"/>
          </a:p>
        </p:txBody>
      </p:sp>
      <p:sp>
        <p:nvSpPr>
          <p:cNvPr id="5" name="灯片编号占位符 4"/>
          <p:cNvSpPr>
            <a:spLocks noGrp="1"/>
          </p:cNvSpPr>
          <p:nvPr>
            <p:ph type="sldNum" sz="quarter" idx="11"/>
          </p:nvPr>
        </p:nvSpPr>
        <p:spPr/>
        <p:txBody>
          <a:bodyPr/>
          <a:lstStyle/>
          <a:p>
            <a:r>
              <a:rPr lang="en-US" altLang="zh-CN" dirty="0" smtClean="0">
                <a:ea typeface="华文细黑" pitchFamily="2" charset="-122"/>
              </a:rPr>
              <a:t>Page</a:t>
            </a:r>
            <a:fld id="{FC8D1452-8B9A-4F68-A847-D16A15160DB7}" type="slidenum">
              <a:rPr lang="en-US" altLang="zh-CN" smtClean="0">
                <a:ea typeface="华文细黑" pitchFamily="2" charset="-122"/>
              </a:rPr>
              <a:pPr/>
              <a:t>7</a:t>
            </a:fld>
            <a:endParaRPr lang="en-US" altLang="zh-CN" dirty="0">
              <a:ea typeface="华文细黑" pitchFamily="2" charset="-122"/>
            </a:endParaRPr>
          </a:p>
        </p:txBody>
      </p:sp>
      <p:sp>
        <p:nvSpPr>
          <p:cNvPr id="6" name="TextBox 5"/>
          <p:cNvSpPr txBox="1"/>
          <p:nvPr/>
        </p:nvSpPr>
        <p:spPr>
          <a:xfrm>
            <a:off x="251520" y="5877272"/>
            <a:ext cx="8712968" cy="576064"/>
          </a:xfrm>
          <a:prstGeom prst="rect">
            <a:avLst/>
          </a:prstGeom>
          <a:noFill/>
        </p:spPr>
        <p:txBody>
          <a:bodyPr wrap="square" rtlCol="0">
            <a:noAutofit/>
          </a:bodyPr>
          <a:lstStyle/>
          <a:p>
            <a:r>
              <a:rPr lang="en-US" altLang="zh-CN" dirty="0" smtClean="0">
                <a:solidFill>
                  <a:schemeClr val="tx1"/>
                </a:solidFill>
                <a:latin typeface="微软雅黑" pitchFamily="34" charset="-122"/>
                <a:ea typeface="微软雅黑" pitchFamily="34" charset="-122"/>
              </a:rPr>
              <a:t>CDR</a:t>
            </a:r>
            <a:r>
              <a:rPr lang="zh-CN" altLang="en-US" dirty="0" smtClean="0">
                <a:solidFill>
                  <a:schemeClr val="tx1"/>
                </a:solidFill>
                <a:latin typeface="微软雅黑" pitchFamily="34" charset="-122"/>
                <a:ea typeface="微软雅黑" pitchFamily="34" charset="-122"/>
              </a:rPr>
              <a:t>集成上线后用户使用情况统计：</a:t>
            </a:r>
            <a:endParaRPr lang="en-US" altLang="zh-CN" dirty="0" smtClean="0">
              <a:solidFill>
                <a:schemeClr val="tx1"/>
              </a:solidFill>
              <a:latin typeface="微软雅黑" pitchFamily="34" charset="-122"/>
              <a:ea typeface="微软雅黑" pitchFamily="34" charset="-122"/>
            </a:endParaRPr>
          </a:p>
          <a:p>
            <a:r>
              <a:rPr lang="en-US" altLang="zh-CN" dirty="0" smtClean="0">
                <a:solidFill>
                  <a:schemeClr val="tx1"/>
                </a:solidFill>
                <a:latin typeface="微软雅黑" pitchFamily="34" charset="-122"/>
                <a:ea typeface="微软雅黑" pitchFamily="34" charset="-122"/>
              </a:rPr>
              <a:t>2013/11/18</a:t>
            </a:r>
            <a:r>
              <a:rPr lang="zh-CN" altLang="en-US" dirty="0" smtClean="0">
                <a:solidFill>
                  <a:schemeClr val="tx1"/>
                </a:solidFill>
                <a:latin typeface="微软雅黑" pitchFamily="34" charset="-122"/>
                <a:ea typeface="微软雅黑" pitchFamily="34" charset="-122"/>
              </a:rPr>
              <a:t>日 </a:t>
            </a:r>
            <a:r>
              <a:rPr lang="en-US" altLang="zh-CN" dirty="0" smtClean="0">
                <a:solidFill>
                  <a:schemeClr val="tx1"/>
                </a:solidFill>
                <a:latin typeface="微软雅黑" pitchFamily="34" charset="-122"/>
                <a:ea typeface="微软雅黑" pitchFamily="34" charset="-122"/>
              </a:rPr>
              <a:t>00</a:t>
            </a:r>
            <a:r>
              <a:rPr lang="zh-CN" altLang="en-US" dirty="0" smtClean="0">
                <a:solidFill>
                  <a:schemeClr val="tx1"/>
                </a:solidFill>
                <a:latin typeface="微软雅黑" pitchFamily="34" charset="-122"/>
                <a:ea typeface="微软雅黑" pitchFamily="34" charset="-122"/>
              </a:rPr>
              <a:t>：</a:t>
            </a:r>
            <a:r>
              <a:rPr lang="en-US" altLang="zh-CN" dirty="0" smtClean="0">
                <a:solidFill>
                  <a:schemeClr val="tx1"/>
                </a:solidFill>
                <a:latin typeface="微软雅黑" pitchFamily="34" charset="-122"/>
                <a:ea typeface="微软雅黑" pitchFamily="34" charset="-122"/>
              </a:rPr>
              <a:t>00</a:t>
            </a:r>
            <a:r>
              <a:rPr lang="zh-CN" altLang="en-US" dirty="0" smtClean="0">
                <a:solidFill>
                  <a:schemeClr val="tx1"/>
                </a:solidFill>
                <a:latin typeface="微软雅黑" pitchFamily="34" charset="-122"/>
                <a:ea typeface="微软雅黑" pitchFamily="34" charset="-122"/>
              </a:rPr>
              <a:t>开始～</a:t>
            </a:r>
            <a:r>
              <a:rPr lang="en-US" altLang="zh-CN" dirty="0" smtClean="0">
                <a:solidFill>
                  <a:schemeClr val="tx1"/>
                </a:solidFill>
                <a:latin typeface="微软雅黑" pitchFamily="34" charset="-122"/>
                <a:ea typeface="微软雅黑" pitchFamily="34" charset="-122"/>
              </a:rPr>
              <a:t>2014/2/26/00:00</a:t>
            </a:r>
          </a:p>
          <a:p>
            <a:endParaRPr lang="en-US" altLang="zh-CN" sz="2000" dirty="0" smtClean="0">
              <a:solidFill>
                <a:schemeClr val="tx1"/>
              </a:solidFill>
              <a:latin typeface="微软雅黑" pitchFamily="34" charset="-122"/>
              <a:ea typeface="微软雅黑" pitchFamily="34" charset="-122"/>
            </a:endParaRPr>
          </a:p>
          <a:p>
            <a:endParaRPr lang="zh-CN" altLang="en-US" sz="2000" dirty="0">
              <a:solidFill>
                <a:schemeClr val="tx1"/>
              </a:solidFill>
              <a:latin typeface="微软雅黑" pitchFamily="34" charset="-122"/>
              <a:ea typeface="微软雅黑" pitchFamily="34" charset="-122"/>
            </a:endParaRPr>
          </a:p>
        </p:txBody>
      </p:sp>
      <p:sp>
        <p:nvSpPr>
          <p:cNvPr id="9" name="TextBox 8"/>
          <p:cNvSpPr txBox="1"/>
          <p:nvPr/>
        </p:nvSpPr>
        <p:spPr>
          <a:xfrm>
            <a:off x="611560" y="1700808"/>
            <a:ext cx="3024336" cy="400110"/>
          </a:xfrm>
          <a:prstGeom prst="rect">
            <a:avLst/>
          </a:prstGeom>
          <a:noFill/>
        </p:spPr>
        <p:txBody>
          <a:bodyPr wrap="square" rtlCol="0">
            <a:spAutoFit/>
          </a:bodyPr>
          <a:lstStyle/>
          <a:p>
            <a:r>
              <a:rPr lang="zh-CN" altLang="en-US" sz="2000" dirty="0" smtClean="0">
                <a:solidFill>
                  <a:schemeClr val="tx1"/>
                </a:solidFill>
                <a:latin typeface="+mn-ea"/>
                <a:ea typeface="+mn-ea"/>
              </a:rPr>
              <a:t>访问次数合计</a:t>
            </a:r>
            <a:r>
              <a:rPr lang="zh-CN" altLang="en-US" sz="2000" dirty="0">
                <a:solidFill>
                  <a:schemeClr val="tx1"/>
                </a:solidFill>
                <a:latin typeface="+mn-ea"/>
                <a:ea typeface="+mn-ea"/>
              </a:rPr>
              <a:t>前五的</a:t>
            </a:r>
            <a:r>
              <a:rPr lang="zh-CN" altLang="en-US" sz="2000" dirty="0" smtClean="0">
                <a:solidFill>
                  <a:schemeClr val="tx1"/>
                </a:solidFill>
                <a:latin typeface="+mn-ea"/>
                <a:ea typeface="+mn-ea"/>
              </a:rPr>
              <a:t>科室</a:t>
            </a:r>
            <a:endParaRPr lang="zh-CN" altLang="en-US" sz="2000" dirty="0">
              <a:solidFill>
                <a:schemeClr val="tx1"/>
              </a:solidFill>
              <a:latin typeface="+mn-ea"/>
              <a:ea typeface="+mn-ea"/>
            </a:endParaRPr>
          </a:p>
        </p:txBody>
      </p:sp>
      <p:sp>
        <p:nvSpPr>
          <p:cNvPr id="10" name="TextBox 9"/>
          <p:cNvSpPr txBox="1"/>
          <p:nvPr/>
        </p:nvSpPr>
        <p:spPr>
          <a:xfrm>
            <a:off x="5220072" y="1700808"/>
            <a:ext cx="2592288" cy="400110"/>
          </a:xfrm>
          <a:prstGeom prst="rect">
            <a:avLst/>
          </a:prstGeom>
          <a:noFill/>
        </p:spPr>
        <p:txBody>
          <a:bodyPr wrap="square" rtlCol="0">
            <a:spAutoFit/>
          </a:bodyPr>
          <a:lstStyle/>
          <a:p>
            <a:r>
              <a:rPr lang="zh-CN" altLang="en-US" sz="2000" dirty="0" smtClean="0">
                <a:solidFill>
                  <a:schemeClr val="tx1"/>
                </a:solidFill>
                <a:latin typeface="+mn-ea"/>
                <a:ea typeface="+mn-ea"/>
              </a:rPr>
              <a:t>产品近两周使用统计</a:t>
            </a:r>
            <a:endParaRPr lang="zh-CN" altLang="en-US" sz="2000" dirty="0">
              <a:solidFill>
                <a:schemeClr val="tx1"/>
              </a:solidFill>
              <a:latin typeface="+mn-ea"/>
              <a:ea typeface="+mn-ea"/>
            </a:endParaRPr>
          </a:p>
        </p:txBody>
      </p:sp>
      <p:graphicFrame>
        <p:nvGraphicFramePr>
          <p:cNvPr id="11" name="图表 10"/>
          <p:cNvGraphicFramePr>
            <a:graphicFrameLocks/>
          </p:cNvGraphicFramePr>
          <p:nvPr/>
        </p:nvGraphicFramePr>
        <p:xfrm>
          <a:off x="179512" y="2132856"/>
          <a:ext cx="3997678" cy="345638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图表 11"/>
          <p:cNvGraphicFramePr>
            <a:graphicFrameLocks/>
          </p:cNvGraphicFramePr>
          <p:nvPr/>
        </p:nvGraphicFramePr>
        <p:xfrm>
          <a:off x="4427984" y="2060848"/>
          <a:ext cx="4716016" cy="3600400"/>
        </p:xfrm>
        <a:graphic>
          <a:graphicData uri="http://schemas.openxmlformats.org/drawingml/2006/chart">
            <c:chart xmlns:c="http://schemas.openxmlformats.org/drawingml/2006/chart" xmlns:r="http://schemas.openxmlformats.org/officeDocument/2006/relationships" r:id="rId4"/>
          </a:graphicData>
        </a:graphic>
      </p:graphicFrame>
      <p:sp>
        <p:nvSpPr>
          <p:cNvPr id="13" name="矩形 12"/>
          <p:cNvSpPr/>
          <p:nvPr/>
        </p:nvSpPr>
        <p:spPr>
          <a:xfrm>
            <a:off x="323528" y="1196752"/>
            <a:ext cx="8640960" cy="615553"/>
          </a:xfrm>
          <a:prstGeom prst="rect">
            <a:avLst/>
          </a:prstGeom>
        </p:spPr>
        <p:txBody>
          <a:bodyPr wrap="square">
            <a:spAutoFit/>
          </a:bodyPr>
          <a:lstStyle/>
          <a:p>
            <a:r>
              <a:rPr lang="zh-CN" altLang="en-US" sz="2000" b="1" dirty="0" smtClean="0">
                <a:solidFill>
                  <a:schemeClr val="tx1"/>
                </a:solidFill>
                <a:latin typeface="+mn-ea"/>
                <a:ea typeface="+mn-ea"/>
              </a:rPr>
              <a:t>■产品共</a:t>
            </a:r>
            <a:r>
              <a:rPr lang="en-US" altLang="zh-CN" sz="2000" b="1" dirty="0" smtClean="0">
                <a:solidFill>
                  <a:schemeClr val="tx1"/>
                </a:solidFill>
                <a:latin typeface="+mn-ea"/>
                <a:ea typeface="+mn-ea"/>
              </a:rPr>
              <a:t>675</a:t>
            </a:r>
            <a:r>
              <a:rPr lang="zh-CN" altLang="en-US" sz="2000" b="1" dirty="0" smtClean="0">
                <a:solidFill>
                  <a:schemeClr val="tx1"/>
                </a:solidFill>
                <a:latin typeface="+mn-ea"/>
                <a:ea typeface="+mn-ea"/>
              </a:rPr>
              <a:t>个用户，</a:t>
            </a:r>
            <a:r>
              <a:rPr lang="en-US" altLang="zh-CN" sz="2000" b="1" dirty="0" smtClean="0">
                <a:solidFill>
                  <a:schemeClr val="tx1"/>
                </a:solidFill>
                <a:latin typeface="+mn-ea"/>
                <a:ea typeface="+mn-ea"/>
              </a:rPr>
              <a:t>4703</a:t>
            </a:r>
            <a:r>
              <a:rPr lang="zh-CN" altLang="en-US" sz="2000" b="1" dirty="0" smtClean="0">
                <a:solidFill>
                  <a:schemeClr val="tx1"/>
                </a:solidFill>
                <a:latin typeface="+mn-ea"/>
                <a:ea typeface="+mn-ea"/>
              </a:rPr>
              <a:t>人次使用</a:t>
            </a:r>
            <a:endParaRPr lang="en-US" altLang="zh-CN" sz="2000" b="1" dirty="0" smtClean="0">
              <a:solidFill>
                <a:schemeClr val="tx1"/>
              </a:solidFill>
              <a:latin typeface="+mn-ea"/>
              <a:ea typeface="+mn-ea"/>
            </a:endParaRPr>
          </a:p>
          <a:p>
            <a:endParaRPr lang="zh-CN" altLang="en-US" b="1" dirty="0">
              <a:solidFill>
                <a:schemeClr val="tx1"/>
              </a:solidFill>
              <a:latin typeface="微软雅黑" pitchFamily="34" charset="-122"/>
              <a:ea typeface="微软雅黑" pitchFamily="34" charset="-122"/>
            </a:endParaRPr>
          </a:p>
        </p:txBody>
      </p:sp>
    </p:spTree>
  </p:cSld>
  <p:clrMapOvr>
    <a:masterClrMapping/>
  </p:clrMapOvr>
  <p:transition advClick="0">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r>
              <a:rPr lang="en-US" altLang="zh-CN" dirty="0" smtClean="0"/>
              <a:t>www.founderinternational.com</a:t>
            </a:r>
            <a:endParaRPr lang="en-US" altLang="zh-CN" dirty="0"/>
          </a:p>
        </p:txBody>
      </p:sp>
      <p:sp>
        <p:nvSpPr>
          <p:cNvPr id="5" name="灯片编号占位符 4"/>
          <p:cNvSpPr>
            <a:spLocks noGrp="1"/>
          </p:cNvSpPr>
          <p:nvPr>
            <p:ph type="sldNum" sz="quarter" idx="11"/>
          </p:nvPr>
        </p:nvSpPr>
        <p:spPr/>
        <p:txBody>
          <a:bodyPr/>
          <a:lstStyle/>
          <a:p>
            <a:r>
              <a:rPr lang="en-US" altLang="zh-CN" dirty="0" smtClean="0">
                <a:ea typeface="华文细黑" pitchFamily="2" charset="-122"/>
              </a:rPr>
              <a:t>Page</a:t>
            </a:r>
            <a:fld id="{FC8D1452-8B9A-4F68-A847-D16A15160DB7}" type="slidenum">
              <a:rPr lang="en-US" altLang="zh-CN" smtClean="0">
                <a:ea typeface="华文细黑" pitchFamily="2" charset="-122"/>
              </a:rPr>
              <a:pPr/>
              <a:t>8</a:t>
            </a:fld>
            <a:endParaRPr lang="en-US" altLang="zh-CN" dirty="0">
              <a:ea typeface="华文细黑" pitchFamily="2" charset="-122"/>
            </a:endParaRPr>
          </a:p>
        </p:txBody>
      </p:sp>
      <p:sp>
        <p:nvSpPr>
          <p:cNvPr id="11" name="标题 1"/>
          <p:cNvSpPr>
            <a:spLocks noGrp="1"/>
          </p:cNvSpPr>
          <p:nvPr>
            <p:ph type="title"/>
          </p:nvPr>
        </p:nvSpPr>
        <p:spPr>
          <a:xfrm>
            <a:off x="550862" y="188913"/>
            <a:ext cx="7235847" cy="647700"/>
          </a:xfrm>
        </p:spPr>
        <p:txBody>
          <a:bodyPr/>
          <a:lstStyle/>
          <a:p>
            <a:r>
              <a:rPr lang="en-US" altLang="zh-CN" dirty="0" smtClean="0">
                <a:solidFill>
                  <a:schemeClr val="bg1"/>
                </a:solidFill>
                <a:latin typeface="+mj-ea"/>
              </a:rPr>
              <a:t>4. CDR</a:t>
            </a:r>
            <a:r>
              <a:rPr lang="zh-CN" altLang="en-US" dirty="0" smtClean="0">
                <a:solidFill>
                  <a:schemeClr val="bg1"/>
                </a:solidFill>
                <a:latin typeface="+mj-ea"/>
              </a:rPr>
              <a:t>访问方式</a:t>
            </a:r>
            <a:endParaRPr lang="zh-CN" altLang="en-US" dirty="0">
              <a:solidFill>
                <a:schemeClr val="bg1"/>
              </a:solidFill>
              <a:latin typeface="+mj-ea"/>
            </a:endParaRPr>
          </a:p>
        </p:txBody>
      </p:sp>
      <p:graphicFrame>
        <p:nvGraphicFramePr>
          <p:cNvPr id="12" name="图示 11"/>
          <p:cNvGraphicFramePr/>
          <p:nvPr/>
        </p:nvGraphicFramePr>
        <p:xfrm>
          <a:off x="179512" y="1124744"/>
          <a:ext cx="3384376" cy="37444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3" name="图片 12" descr="mz.png"/>
          <p:cNvPicPr/>
          <p:nvPr/>
        </p:nvPicPr>
        <p:blipFill>
          <a:blip r:embed="rId8" cstate="print"/>
          <a:stretch>
            <a:fillRect/>
          </a:stretch>
        </p:blipFill>
        <p:spPr>
          <a:xfrm>
            <a:off x="3491880" y="1196752"/>
            <a:ext cx="5256584" cy="1872208"/>
          </a:xfrm>
          <a:prstGeom prst="rect">
            <a:avLst/>
          </a:prstGeom>
        </p:spPr>
      </p:pic>
      <p:pic>
        <p:nvPicPr>
          <p:cNvPr id="14" name="图片 13" descr="zy.png"/>
          <p:cNvPicPr/>
          <p:nvPr/>
        </p:nvPicPr>
        <p:blipFill>
          <a:blip r:embed="rId9" cstate="print"/>
          <a:stretch>
            <a:fillRect/>
          </a:stretch>
        </p:blipFill>
        <p:spPr>
          <a:xfrm>
            <a:off x="3491880" y="3068960"/>
            <a:ext cx="5274310" cy="2068195"/>
          </a:xfrm>
          <a:prstGeom prst="rect">
            <a:avLst/>
          </a:prstGeom>
        </p:spPr>
      </p:pic>
      <p:pic>
        <p:nvPicPr>
          <p:cNvPr id="10" name="图片 9" descr="C:\Users\Administrator\Documents\Tencent Files\1468635909\Image\4D73P~5F3F$S]O_QC1[0I}C.jpg"/>
          <p:cNvPicPr/>
          <p:nvPr/>
        </p:nvPicPr>
        <p:blipFill>
          <a:blip r:embed="rId10" cstate="print"/>
          <a:srcRect/>
          <a:stretch>
            <a:fillRect/>
          </a:stretch>
        </p:blipFill>
        <p:spPr bwMode="auto">
          <a:xfrm>
            <a:off x="3491880" y="1196752"/>
            <a:ext cx="1255395" cy="4237990"/>
          </a:xfrm>
          <a:prstGeom prst="rect">
            <a:avLst/>
          </a:prstGeom>
          <a:noFill/>
          <a:ln w="9525">
            <a:noFill/>
            <a:miter lim="800000"/>
            <a:headEnd/>
            <a:tailEnd/>
          </a:ln>
        </p:spPr>
      </p:pic>
      <p:pic>
        <p:nvPicPr>
          <p:cNvPr id="49153" name="Picture 1"/>
          <p:cNvPicPr>
            <a:picLocks noChangeAspect="1" noChangeArrowheads="1"/>
          </p:cNvPicPr>
          <p:nvPr/>
        </p:nvPicPr>
        <p:blipFill>
          <a:blip r:embed="rId11" cstate="print"/>
          <a:srcRect/>
          <a:stretch>
            <a:fillRect/>
          </a:stretch>
        </p:blipFill>
        <p:spPr bwMode="auto">
          <a:xfrm>
            <a:off x="3491881" y="1196752"/>
            <a:ext cx="5472607" cy="4248471"/>
          </a:xfrm>
          <a:prstGeom prst="rect">
            <a:avLst/>
          </a:prstGeom>
          <a:noFill/>
          <a:ln w="9525">
            <a:noFill/>
            <a:miter lim="800000"/>
            <a:headEnd/>
            <a:tailEnd/>
          </a:ln>
        </p:spPr>
      </p:pic>
      <p:sp>
        <p:nvSpPr>
          <p:cNvPr id="16" name="矩形 15"/>
          <p:cNvSpPr/>
          <p:nvPr/>
        </p:nvSpPr>
        <p:spPr bwMode="auto">
          <a:xfrm>
            <a:off x="4499992" y="2060848"/>
            <a:ext cx="3456384" cy="295417"/>
          </a:xfrm>
          <a:prstGeom prst="rect">
            <a:avLst/>
          </a:prstGeom>
          <a:noFill/>
          <a:ln w="15875" cap="flat" cmpd="sng" algn="ctr">
            <a:solidFill>
              <a:srgbClr val="FF0000"/>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defTabSz="801688"/>
            <a:r>
              <a:rPr lang="en-US" altLang="zh-CN" b="1" dirty="0" smtClean="0">
                <a:solidFill>
                  <a:srgbClr val="0070C0"/>
                </a:solidFill>
              </a:rPr>
              <a:t>http://10.8.4.43:8001/cdr/login.html</a:t>
            </a:r>
            <a:endParaRPr kumimoji="0" lang="zh-CN" altLang="en-US" sz="1400" b="1" i="0" u="none" strike="noStrike" cap="none" normalizeH="0" baseline="0" dirty="0" smtClean="0">
              <a:ln>
                <a:noFill/>
              </a:ln>
              <a:solidFill>
                <a:srgbClr val="0070C0"/>
              </a:solidFill>
              <a:effectLst/>
              <a:latin typeface="FrutigerNext LT Regular" pitchFamily="34" charset="0"/>
              <a:ea typeface="MS PGothic" pitchFamily="34" charset="-128"/>
            </a:endParaRPr>
          </a:p>
        </p:txBody>
      </p:sp>
    </p:spTree>
  </p:cSld>
  <p:clrMapOvr>
    <a:masterClrMapping/>
  </p:clrMapOvr>
  <p:transition advClick="0">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49153"/>
                                        </p:tgtEl>
                                      </p:cBhvr>
                                    </p:animEffect>
                                    <p:set>
                                      <p:cBhvr>
                                        <p:cTn id="7" dur="1" fill="hold">
                                          <p:stCondLst>
                                            <p:cond delay="499"/>
                                          </p:stCondLst>
                                        </p:cTn>
                                        <p:tgtEl>
                                          <p:spTgt spid="49153"/>
                                        </p:tgtEl>
                                        <p:attrNameLst>
                                          <p:attrName>style.visibility</p:attrName>
                                        </p:attrNameLst>
                                      </p:cBhvr>
                                      <p:to>
                                        <p:strVal val="hidden"/>
                                      </p:to>
                                    </p:set>
                                  </p:childTnLst>
                                </p:cTn>
                              </p:par>
                              <p:par>
                                <p:cTn id="8" presetID="3" presetClass="exit" presetSubtype="10" fill="hold" grpId="0" nodeType="withEffect">
                                  <p:stCondLst>
                                    <p:cond delay="0"/>
                                  </p:stCondLst>
                                  <p:childTnLst>
                                    <p:animEffect transition="out" filter="blinds(horizontal)">
                                      <p:cBhvr>
                                        <p:cTn id="9" dur="500"/>
                                        <p:tgtEl>
                                          <p:spTgt spid="16"/>
                                        </p:tgtEl>
                                      </p:cBhvr>
                                    </p:animEffect>
                                    <p:set>
                                      <p:cBhvr>
                                        <p:cTn id="10" dur="1" fill="hold">
                                          <p:stCondLst>
                                            <p:cond delay="499"/>
                                          </p:stCondLst>
                                        </p:cTn>
                                        <p:tgtEl>
                                          <p:spTgt spid="16"/>
                                        </p:tgtEl>
                                        <p:attrNameLst>
                                          <p:attrName>style.visibility</p:attrName>
                                        </p:attrNameLst>
                                      </p:cBhvr>
                                      <p:to>
                                        <p:strVal val="hidden"/>
                                      </p:to>
                                    </p:set>
                                  </p:childTnLst>
                                </p:cTn>
                              </p:par>
                              <p:par>
                                <p:cTn id="11" presetID="3" presetClass="entr" presetSubtype="1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linds(horizontal)">
                                      <p:cBhvr>
                                        <p:cTn id="13" dur="500"/>
                                        <p:tgtEl>
                                          <p:spTgt spid="13"/>
                                        </p:tgtEl>
                                      </p:cBhvr>
                                    </p:animEffect>
                                  </p:childTnLst>
                                </p:cTn>
                              </p:par>
                              <p:par>
                                <p:cTn id="14" presetID="3" presetClass="entr" presetSubtype="10"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blinds(horizontal)">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xit" presetSubtype="10" fill="hold" nodeType="clickEffect">
                                  <p:stCondLst>
                                    <p:cond delay="0"/>
                                  </p:stCondLst>
                                  <p:childTnLst>
                                    <p:animEffect transition="out" filter="blinds(horizontal)">
                                      <p:cBhvr>
                                        <p:cTn id="20" dur="500"/>
                                        <p:tgtEl>
                                          <p:spTgt spid="13"/>
                                        </p:tgtEl>
                                      </p:cBhvr>
                                    </p:animEffect>
                                    <p:set>
                                      <p:cBhvr>
                                        <p:cTn id="21" dur="1" fill="hold">
                                          <p:stCondLst>
                                            <p:cond delay="499"/>
                                          </p:stCondLst>
                                        </p:cTn>
                                        <p:tgtEl>
                                          <p:spTgt spid="13"/>
                                        </p:tgtEl>
                                        <p:attrNameLst>
                                          <p:attrName>style.visibility</p:attrName>
                                        </p:attrNameLst>
                                      </p:cBhvr>
                                      <p:to>
                                        <p:strVal val="hidden"/>
                                      </p:to>
                                    </p:set>
                                  </p:childTnLst>
                                </p:cTn>
                              </p:par>
                              <p:par>
                                <p:cTn id="22" presetID="3" presetClass="exit" presetSubtype="10" fill="hold" nodeType="withEffect">
                                  <p:stCondLst>
                                    <p:cond delay="0"/>
                                  </p:stCondLst>
                                  <p:childTnLst>
                                    <p:animEffect transition="out" filter="blinds(horizontal)">
                                      <p:cBhvr>
                                        <p:cTn id="23" dur="500"/>
                                        <p:tgtEl>
                                          <p:spTgt spid="14"/>
                                        </p:tgtEl>
                                      </p:cBhvr>
                                    </p:animEffect>
                                    <p:set>
                                      <p:cBhvr>
                                        <p:cTn id="24" dur="1" fill="hold">
                                          <p:stCondLst>
                                            <p:cond delay="499"/>
                                          </p:stCondLst>
                                        </p:cTn>
                                        <p:tgtEl>
                                          <p:spTgt spid="14"/>
                                        </p:tgtEl>
                                        <p:attrNameLst>
                                          <p:attrName>style.visibility</p:attrName>
                                        </p:attrNameLst>
                                      </p:cBhvr>
                                      <p:to>
                                        <p:strVal val="hidden"/>
                                      </p:to>
                                    </p:set>
                                  </p:childTnLst>
                                </p:cTn>
                              </p:par>
                              <p:par>
                                <p:cTn id="25" presetID="3" presetClass="entr" presetSubtype="1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862" y="188913"/>
            <a:ext cx="7235847" cy="647700"/>
          </a:xfrm>
        </p:spPr>
        <p:txBody>
          <a:bodyPr/>
          <a:lstStyle/>
          <a:p>
            <a:r>
              <a:rPr lang="en-US" altLang="zh-CN" dirty="0" smtClean="0">
                <a:solidFill>
                  <a:schemeClr val="bg1"/>
                </a:solidFill>
                <a:latin typeface="+mj-ea"/>
              </a:rPr>
              <a:t>5. CDR</a:t>
            </a:r>
            <a:r>
              <a:rPr lang="zh-CN" altLang="en-US" dirty="0" smtClean="0">
                <a:solidFill>
                  <a:schemeClr val="bg1"/>
                </a:solidFill>
                <a:latin typeface="+mj-ea"/>
              </a:rPr>
              <a:t>主要功能</a:t>
            </a:r>
            <a:endParaRPr lang="zh-CN" altLang="en-US" dirty="0">
              <a:solidFill>
                <a:schemeClr val="bg1"/>
              </a:solidFill>
              <a:latin typeface="+mj-ea"/>
            </a:endParaRPr>
          </a:p>
        </p:txBody>
      </p:sp>
      <p:sp>
        <p:nvSpPr>
          <p:cNvPr id="4" name="页脚占位符 3"/>
          <p:cNvSpPr>
            <a:spLocks noGrp="1"/>
          </p:cNvSpPr>
          <p:nvPr>
            <p:ph type="ftr" sz="quarter" idx="10"/>
          </p:nvPr>
        </p:nvSpPr>
        <p:spPr/>
        <p:txBody>
          <a:bodyPr/>
          <a:lstStyle/>
          <a:p>
            <a:r>
              <a:rPr lang="en-US" altLang="zh-CN" dirty="0" smtClean="0"/>
              <a:t>www.founderinternational.com</a:t>
            </a:r>
            <a:endParaRPr lang="en-US" altLang="zh-CN" dirty="0"/>
          </a:p>
        </p:txBody>
      </p:sp>
      <p:sp>
        <p:nvSpPr>
          <p:cNvPr id="5" name="灯片编号占位符 4"/>
          <p:cNvSpPr>
            <a:spLocks noGrp="1"/>
          </p:cNvSpPr>
          <p:nvPr>
            <p:ph type="sldNum" sz="quarter" idx="11"/>
          </p:nvPr>
        </p:nvSpPr>
        <p:spPr/>
        <p:txBody>
          <a:bodyPr/>
          <a:lstStyle/>
          <a:p>
            <a:r>
              <a:rPr lang="en-US" altLang="zh-CN" dirty="0" smtClean="0">
                <a:ea typeface="华文细黑" pitchFamily="2" charset="-122"/>
              </a:rPr>
              <a:t>Page</a:t>
            </a:r>
            <a:fld id="{FC8D1452-8B9A-4F68-A847-D16A15160DB7}" type="slidenum">
              <a:rPr lang="en-US" altLang="zh-CN" smtClean="0">
                <a:ea typeface="华文细黑" pitchFamily="2" charset="-122"/>
              </a:rPr>
              <a:pPr/>
              <a:t>9</a:t>
            </a:fld>
            <a:endParaRPr lang="en-US" altLang="zh-CN" dirty="0">
              <a:ea typeface="华文细黑" pitchFamily="2" charset="-122"/>
            </a:endParaRPr>
          </a:p>
        </p:txBody>
      </p:sp>
      <p:pic>
        <p:nvPicPr>
          <p:cNvPr id="30723" name="Picture 3"/>
          <p:cNvPicPr>
            <a:picLocks noChangeAspect="1" noChangeArrowheads="1"/>
          </p:cNvPicPr>
          <p:nvPr/>
        </p:nvPicPr>
        <p:blipFill>
          <a:blip r:embed="rId3" cstate="print"/>
          <a:srcRect/>
          <a:stretch>
            <a:fillRect/>
          </a:stretch>
        </p:blipFill>
        <p:spPr bwMode="auto">
          <a:xfrm>
            <a:off x="251520" y="1417662"/>
            <a:ext cx="8640960" cy="4819650"/>
          </a:xfrm>
          <a:prstGeom prst="rect">
            <a:avLst/>
          </a:prstGeom>
          <a:noFill/>
          <a:ln w="9525">
            <a:noFill/>
            <a:miter lim="800000"/>
            <a:headEnd/>
            <a:tailEnd/>
          </a:ln>
        </p:spPr>
      </p:pic>
      <p:sp>
        <p:nvSpPr>
          <p:cNvPr id="9" name="矩形 8"/>
          <p:cNvSpPr/>
          <p:nvPr/>
        </p:nvSpPr>
        <p:spPr>
          <a:xfrm>
            <a:off x="179512" y="980728"/>
            <a:ext cx="8640960" cy="615553"/>
          </a:xfrm>
          <a:prstGeom prst="rect">
            <a:avLst/>
          </a:prstGeom>
        </p:spPr>
        <p:txBody>
          <a:bodyPr wrap="square">
            <a:spAutoFit/>
          </a:bodyPr>
          <a:lstStyle/>
          <a:p>
            <a:r>
              <a:rPr lang="zh-CN" altLang="en-US" sz="2000" b="1" dirty="0" smtClean="0">
                <a:solidFill>
                  <a:schemeClr val="tx1"/>
                </a:solidFill>
                <a:latin typeface="+mn-ea"/>
                <a:ea typeface="+mn-ea"/>
              </a:rPr>
              <a:t>■患者检索</a:t>
            </a:r>
            <a:endParaRPr lang="en-US" altLang="zh-CN" sz="2000" b="1" dirty="0" smtClean="0">
              <a:solidFill>
                <a:schemeClr val="tx1"/>
              </a:solidFill>
              <a:latin typeface="+mn-ea"/>
              <a:ea typeface="+mn-ea"/>
            </a:endParaRPr>
          </a:p>
          <a:p>
            <a:endParaRPr lang="zh-CN" altLang="en-US" b="1" dirty="0">
              <a:solidFill>
                <a:schemeClr val="tx1"/>
              </a:solidFill>
              <a:latin typeface="微软雅黑" pitchFamily="34" charset="-122"/>
              <a:ea typeface="微软雅黑" pitchFamily="34" charset="-122"/>
            </a:endParaRPr>
          </a:p>
        </p:txBody>
      </p:sp>
      <p:sp>
        <p:nvSpPr>
          <p:cNvPr id="8" name="对角圆角矩形 7"/>
          <p:cNvSpPr/>
          <p:nvPr/>
        </p:nvSpPr>
        <p:spPr>
          <a:xfrm>
            <a:off x="358662" y="1772816"/>
            <a:ext cx="8533818" cy="360040"/>
          </a:xfrm>
          <a:prstGeom prst="round2DiagRect">
            <a:avLst/>
          </a:prstGeom>
          <a:noFill/>
          <a:ln w="50800">
            <a:solidFill>
              <a:srgbClr val="FF0000"/>
            </a:solidFill>
          </a:ln>
        </p:spPr>
        <p:txBody>
          <a:bodyPr wrap="square" lIns="0" tIns="36000" rIns="0" bIns="36000" rtlCol="0" anchor="t" anchorCtr="1">
            <a:noAutofit/>
          </a:bodyPr>
          <a:lstStyle/>
          <a:p>
            <a:pPr algn="ctr"/>
            <a:endParaRPr lang="zh-CN" altLang="en-US" sz="1200" dirty="0" smtClean="0">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0" name="线形标注 1(带强调线) 9"/>
          <p:cNvSpPr/>
          <p:nvPr/>
        </p:nvSpPr>
        <p:spPr bwMode="auto">
          <a:xfrm>
            <a:off x="7092280" y="1052736"/>
            <a:ext cx="1152128" cy="326195"/>
          </a:xfrm>
          <a:prstGeom prst="accentCallout1">
            <a:avLst>
              <a:gd name="adj1" fmla="val 18750"/>
              <a:gd name="adj2" fmla="val -8333"/>
              <a:gd name="adj3" fmla="val 233195"/>
              <a:gd name="adj4" fmla="val -52663"/>
            </a:avLst>
          </a:prstGeom>
          <a:noFill/>
          <a:ln w="47625" cap="flat" cmpd="sng" algn="ctr">
            <a:solidFill>
              <a:srgbClr val="FF0000"/>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l" defTabSz="801688"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dirty="0" smtClean="0">
              <a:ln>
                <a:noFill/>
              </a:ln>
              <a:solidFill>
                <a:srgbClr val="0070C0"/>
              </a:solidFill>
              <a:effectLst/>
              <a:latin typeface="+mn-ea"/>
              <a:ea typeface="+mn-ea"/>
            </a:endParaRPr>
          </a:p>
        </p:txBody>
      </p:sp>
      <p:sp>
        <p:nvSpPr>
          <p:cNvPr id="11" name="矩形 10"/>
          <p:cNvSpPr/>
          <p:nvPr/>
        </p:nvSpPr>
        <p:spPr>
          <a:xfrm>
            <a:off x="7092280" y="1052736"/>
            <a:ext cx="902811" cy="307777"/>
          </a:xfrm>
          <a:prstGeom prst="rect">
            <a:avLst/>
          </a:prstGeom>
        </p:spPr>
        <p:txBody>
          <a:bodyPr wrap="none">
            <a:spAutoFit/>
          </a:bodyPr>
          <a:lstStyle/>
          <a:p>
            <a:pPr defTabSz="801688"/>
            <a:r>
              <a:rPr lang="zh-CN" altLang="en-US" b="1" dirty="0" smtClean="0">
                <a:solidFill>
                  <a:srgbClr val="0070C0"/>
                </a:solidFill>
                <a:latin typeface="+mn-ea"/>
              </a:rPr>
              <a:t>检索分类</a:t>
            </a:r>
          </a:p>
        </p:txBody>
      </p:sp>
      <p:sp>
        <p:nvSpPr>
          <p:cNvPr id="12" name="矩形 11"/>
          <p:cNvSpPr/>
          <p:nvPr/>
        </p:nvSpPr>
        <p:spPr>
          <a:xfrm>
            <a:off x="8028384" y="2132856"/>
            <a:ext cx="902811" cy="307777"/>
          </a:xfrm>
          <a:prstGeom prst="rect">
            <a:avLst/>
          </a:prstGeom>
        </p:spPr>
        <p:txBody>
          <a:bodyPr wrap="none">
            <a:spAutoFit/>
          </a:bodyPr>
          <a:lstStyle/>
          <a:p>
            <a:pPr defTabSz="801688"/>
            <a:r>
              <a:rPr lang="zh-CN" altLang="en-US" b="1" dirty="0" smtClean="0">
                <a:solidFill>
                  <a:srgbClr val="FF0000"/>
                </a:solidFill>
                <a:latin typeface="+mn-ea"/>
              </a:rPr>
              <a:t>检索条件</a:t>
            </a:r>
          </a:p>
        </p:txBody>
      </p:sp>
    </p:spTree>
  </p:cSld>
  <p:clrMapOvr>
    <a:masterClrMapping/>
  </p:clrMapOvr>
  <p:transition advClick="0">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linds(horizontal)">
                                      <p:cBhvr>
                                        <p:cTn id="10" dur="500"/>
                                        <p:tgtEl>
                                          <p:spTgt spid="10"/>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linds(horizontal)">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xit" presetSubtype="10" fill="hold" grpId="1" nodeType="clickEffect">
                                  <p:stCondLst>
                                    <p:cond delay="0"/>
                                  </p:stCondLst>
                                  <p:childTnLst>
                                    <p:animEffect transition="out" filter="blinds(horizontal)">
                                      <p:cBhvr>
                                        <p:cTn id="17" dur="500"/>
                                        <p:tgtEl>
                                          <p:spTgt spid="11"/>
                                        </p:tgtEl>
                                      </p:cBhvr>
                                    </p:animEffect>
                                    <p:set>
                                      <p:cBhvr>
                                        <p:cTn id="18" dur="1" fill="hold">
                                          <p:stCondLst>
                                            <p:cond delay="499"/>
                                          </p:stCondLst>
                                        </p:cTn>
                                        <p:tgtEl>
                                          <p:spTgt spid="11"/>
                                        </p:tgtEl>
                                        <p:attrNameLst>
                                          <p:attrName>style.visibility</p:attrName>
                                        </p:attrNameLst>
                                      </p:cBhvr>
                                      <p:to>
                                        <p:strVal val="hidden"/>
                                      </p:to>
                                    </p:set>
                                  </p:childTnLst>
                                </p:cTn>
                              </p:par>
                              <p:par>
                                <p:cTn id="19" presetID="3" presetClass="exit" presetSubtype="10" fill="hold" grpId="1" nodeType="withEffect">
                                  <p:stCondLst>
                                    <p:cond delay="0"/>
                                  </p:stCondLst>
                                  <p:childTnLst>
                                    <p:animEffect transition="out" filter="blinds(horizontal)">
                                      <p:cBhvr>
                                        <p:cTn id="20" dur="500"/>
                                        <p:tgtEl>
                                          <p:spTgt spid="10"/>
                                        </p:tgtEl>
                                      </p:cBhvr>
                                    </p:animEffect>
                                    <p:set>
                                      <p:cBhvr>
                                        <p:cTn id="21" dur="1" fill="hold">
                                          <p:stCondLst>
                                            <p:cond delay="499"/>
                                          </p:stCondLst>
                                        </p:cTn>
                                        <p:tgtEl>
                                          <p:spTgt spid="10"/>
                                        </p:tgtEl>
                                        <p:attrNameLst>
                                          <p:attrName>style.visibility</p:attrName>
                                        </p:attrNameLst>
                                      </p:cBhvr>
                                      <p:to>
                                        <p:strVal val="hidden"/>
                                      </p:to>
                                    </p:set>
                                  </p:childTnLst>
                                </p:cTn>
                              </p:par>
                              <p:par>
                                <p:cTn id="22" presetID="0" presetClass="path" presetSubtype="0" accel="50000" decel="50000" fill="hold" grpId="2" nodeType="withEffect">
                                  <p:stCondLst>
                                    <p:cond delay="0"/>
                                  </p:stCondLst>
                                  <p:childTnLst>
                                    <p:animMotion origin="layout" path="M 0 0 L 0 0.05254 " pathEditMode="relative" ptsTypes="AA">
                                      <p:cBhvr>
                                        <p:cTn id="23" dur="2000" fill="hold"/>
                                        <p:tgtEl>
                                          <p:spTgt spid="8"/>
                                        </p:tgtEl>
                                        <p:attrNameLst>
                                          <p:attrName>ppt_x</p:attrName>
                                          <p:attrName>ppt_y</p:attrName>
                                        </p:attrNameLst>
                                      </p:cBhvr>
                                    </p:animMotion>
                                  </p:childTnLst>
                                </p:cTn>
                              </p:par>
                              <p:par>
                                <p:cTn id="24" presetID="3" presetClass="entr" presetSubtype="1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blinds(horizontal)">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1" animBg="1"/>
      <p:bldP spid="8" grpId="2" animBg="1"/>
      <p:bldP spid="10" grpId="0" animBg="1"/>
      <p:bldP spid="10" grpId="1" animBg="1"/>
      <p:bldP spid="11" grpId="0"/>
      <p:bldP spid="11" grpId="1"/>
      <p:bldP spid="12" grpId="0"/>
    </p:bldLst>
  </p:timing>
</p:sld>
</file>

<file path=ppt/theme/theme1.xml><?xml version="1.0" encoding="utf-8"?>
<a:theme xmlns:a="http://schemas.openxmlformats.org/drawingml/2006/main" name="方正国际 项目管理培训-Templet">
  <a:themeElements>
    <a:clrScheme name="穿越">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方正ITppt模版">
      <a:majorFont>
        <a:latin typeface="FrutigerNext LT Medium"/>
        <a:ea typeface="华文细黑"/>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lumMod val="20000"/>
            <a:lumOff val="80000"/>
          </a:schemeClr>
        </a:solidFill>
        <a:ln w="9525" cap="flat" cmpd="sng" algn="ctr">
          <a:solidFill>
            <a:schemeClr val="tx1"/>
          </a:solidFill>
          <a:prstDash val="solid"/>
          <a:round/>
          <a:headEnd type="none" w="med" len="med"/>
          <a:tailEnd type="none" w="med" len="med"/>
        </a:ln>
        <a:effectLst/>
      </a:spPr>
      <a:bodyPr vert="horz" wrap="square" lIns="79200" tIns="39600" rIns="79200" bIns="39600" numCol="1" rtlCol="0"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sz="1400" b="0" i="0" u="none" strike="noStrike" cap="none" normalizeH="0" baseline="0" smtClean="0">
            <a:ln>
              <a:noFill/>
            </a:ln>
            <a:solidFill>
              <a:schemeClr val="bg1"/>
            </a:solidFill>
            <a:effectLst/>
            <a:latin typeface="FrutigerNext LT Regular" pitchFamily="34" charset="0"/>
            <a:ea typeface="MS PGothic" pitchFamily="34" charset="-128"/>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bg1"/>
            </a:solidFill>
            <a:effectLst/>
            <a:latin typeface="FrutigerNext LT Regular" pitchFamily="34" charset="0"/>
            <a:ea typeface="MS PGothic" pitchFamily="34" charset="-128"/>
          </a:defRPr>
        </a:defPPr>
      </a:lstStyle>
    </a:lnDef>
  </a:objectDefaults>
  <a:extraClrSchemeLst>
    <a:extraClrScheme>
      <a:clrScheme name="方正ITppt模版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方正ITppt模版 2">
        <a:dk1>
          <a:srgbClr val="000000"/>
        </a:dk1>
        <a:lt1>
          <a:srgbClr val="FFFFFF"/>
        </a:lt1>
        <a:dk2>
          <a:srgbClr val="990000"/>
        </a:dk2>
        <a:lt2>
          <a:srgbClr val="808080"/>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方正ITppt模版 3">
        <a:dk1>
          <a:srgbClr val="000000"/>
        </a:dk1>
        <a:lt1>
          <a:srgbClr val="FFFFFF"/>
        </a:lt1>
        <a:dk2>
          <a:srgbClr val="990000"/>
        </a:dk2>
        <a:lt2>
          <a:srgbClr val="969696"/>
        </a:lt2>
        <a:accent1>
          <a:srgbClr val="DDDDDD"/>
        </a:accent1>
        <a:accent2>
          <a:srgbClr val="99CCFF"/>
        </a:accent2>
        <a:accent3>
          <a:srgbClr val="FFFFFF"/>
        </a:accent3>
        <a:accent4>
          <a:srgbClr val="000000"/>
        </a:accent4>
        <a:accent5>
          <a:srgbClr val="EBEBEB"/>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方正ITppt模版 4">
        <a:dk1>
          <a:srgbClr val="000000"/>
        </a:dk1>
        <a:lt1>
          <a:srgbClr val="FFFFFF"/>
        </a:lt1>
        <a:dk2>
          <a:srgbClr val="990000"/>
        </a:dk2>
        <a:lt2>
          <a:srgbClr val="777777"/>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方正ITppt模版 5">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方正ITppt模版 6">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方正ITppt模版 7">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方正ITppt模版 8">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方正ITppt模版 9">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方正ITppt模版 10">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方正ITppt模版 11">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69696"/>
        </a:folHlink>
      </a:clrScheme>
      <a:clrMap bg1="lt1" tx1="dk1" bg2="lt2" tx2="dk2" accent1="accent1" accent2="accent2" accent3="accent3" accent4="accent4" accent5="accent5" accent6="accent6" hlink="hlink" folHlink="folHlink"/>
    </a:extraClrScheme>
    <a:extraClrScheme>
      <a:clrScheme name="方正ITppt模版 12">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方正ITppt模版 13">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自定义设计方案">
  <a:themeElements>
    <a:clrScheme name="1_自定义设计方案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fontScheme name="1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bg1"/>
            </a:solidFill>
            <a:effectLst/>
            <a:latin typeface="FrutigerNext LT Regular" pitchFamily="34" charset="0"/>
            <a:ea typeface="MS PGothic" pitchFamily="34" charset="-128"/>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bg1"/>
            </a:solidFill>
            <a:effectLst/>
            <a:latin typeface="FrutigerNext LT Regular" pitchFamily="34" charset="0"/>
            <a:ea typeface="MS PGothic" pitchFamily="34" charset="-128"/>
          </a:defRPr>
        </a:defPPr>
      </a:lstStyle>
    </a:lnDef>
  </a:objectDefaults>
  <a:extraClrSchemeLst>
    <a:extraClrScheme>
      <a:clrScheme name="1_自定义设计方案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自定义设计方案">
  <a:themeElements>
    <a:clrScheme name="1_自定义设计方案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fontScheme name="1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bg1"/>
            </a:solidFill>
            <a:effectLst/>
            <a:latin typeface="FrutigerNext LT Regular" pitchFamily="34" charset="0"/>
            <a:ea typeface="MS PGothic" pitchFamily="34" charset="-128"/>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bg1"/>
            </a:solidFill>
            <a:effectLst/>
            <a:latin typeface="FrutigerNext LT Regular" pitchFamily="34" charset="0"/>
            <a:ea typeface="MS PGothic" pitchFamily="34" charset="-128"/>
          </a:defRPr>
        </a:defPPr>
      </a:lstStyle>
    </a:lnDef>
  </a:objectDefaults>
  <a:extraClrSchemeLst>
    <a:extraClrScheme>
      <a:clrScheme name="1_自定义设计方案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方正国际 项目管理培训-Templet</Template>
  <TotalTime>17614</TotalTime>
  <Words>1756</Words>
  <Application>Microsoft Office PowerPoint</Application>
  <PresentationFormat>全屏显示(4:3)</PresentationFormat>
  <Paragraphs>277</Paragraphs>
  <Slides>20</Slides>
  <Notes>19</Notes>
  <HiddenSlides>0</HiddenSlides>
  <MMClips>0</MMClips>
  <ScaleCrop>false</ScaleCrop>
  <HeadingPairs>
    <vt:vector size="6" baseType="variant">
      <vt:variant>
        <vt:lpstr>主题</vt:lpstr>
      </vt:variant>
      <vt:variant>
        <vt:i4>3</vt:i4>
      </vt:variant>
      <vt:variant>
        <vt:lpstr>嵌入 OLE 服务器</vt:lpstr>
      </vt:variant>
      <vt:variant>
        <vt:i4>2</vt:i4>
      </vt:variant>
      <vt:variant>
        <vt:lpstr>幻灯片标题</vt:lpstr>
      </vt:variant>
      <vt:variant>
        <vt:i4>20</vt:i4>
      </vt:variant>
    </vt:vector>
  </HeadingPairs>
  <TitlesOfParts>
    <vt:vector size="25" baseType="lpstr">
      <vt:lpstr>方正国际 项目管理培训-Templet</vt:lpstr>
      <vt:lpstr>1_自定义设计方案</vt:lpstr>
      <vt:lpstr>2_自定义设计方案</vt:lpstr>
      <vt:lpstr>演示文稿</vt:lpstr>
      <vt:lpstr>Visio</vt:lpstr>
      <vt:lpstr>北大人民医院CDR产品培训  </vt:lpstr>
      <vt:lpstr>目录</vt:lpstr>
      <vt:lpstr>1. CDR产品简介</vt:lpstr>
      <vt:lpstr>2. CDR产品特点</vt:lpstr>
      <vt:lpstr>3. CDR应用现状</vt:lpstr>
      <vt:lpstr>3. CDR应用现状</vt:lpstr>
      <vt:lpstr>3. CDR应用现状</vt:lpstr>
      <vt:lpstr>4. CDR访问方式</vt:lpstr>
      <vt:lpstr>5. CDR主要功能</vt:lpstr>
      <vt:lpstr>5. CDR主要功能</vt:lpstr>
      <vt:lpstr>5. CDR主要界面</vt:lpstr>
      <vt:lpstr>5. CDR主要功能</vt:lpstr>
      <vt:lpstr>5. CDR主要功能</vt:lpstr>
      <vt:lpstr>5. CDR主要功能</vt:lpstr>
      <vt:lpstr>6. CDR特色功能</vt:lpstr>
      <vt:lpstr>6. CDR特色功能</vt:lpstr>
      <vt:lpstr>6. CDR特色功能</vt:lpstr>
      <vt:lpstr>6. CDR特色功能</vt:lpstr>
      <vt:lpstr>7. CDR后续计划</vt:lpstr>
      <vt:lpstr>幻灯片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走近 北大国际医院信息化建设项目</dc:title>
  <dc:creator>zhangh</dc:creator>
  <cp:lastModifiedBy>yaohuixin</cp:lastModifiedBy>
  <cp:revision>3110</cp:revision>
  <dcterms:created xsi:type="dcterms:W3CDTF">2011-03-26T13:21:03Z</dcterms:created>
  <dcterms:modified xsi:type="dcterms:W3CDTF">2014-11-14T06:06:36Z</dcterms:modified>
</cp:coreProperties>
</file>