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2" r:id="rId2"/>
  </p:sldMasterIdLst>
  <p:notesMasterIdLst>
    <p:notesMasterId r:id="rId25"/>
  </p:notesMasterIdLst>
  <p:handoutMasterIdLst>
    <p:handoutMasterId r:id="rId26"/>
  </p:handoutMasterIdLst>
  <p:sldIdLst>
    <p:sldId id="264" r:id="rId3"/>
    <p:sldId id="376" r:id="rId4"/>
    <p:sldId id="392" r:id="rId5"/>
    <p:sldId id="395" r:id="rId6"/>
    <p:sldId id="394" r:id="rId7"/>
    <p:sldId id="391" r:id="rId8"/>
    <p:sldId id="377" r:id="rId9"/>
    <p:sldId id="393" r:id="rId10"/>
    <p:sldId id="382" r:id="rId11"/>
    <p:sldId id="383" r:id="rId12"/>
    <p:sldId id="384" r:id="rId13"/>
    <p:sldId id="378" r:id="rId14"/>
    <p:sldId id="388" r:id="rId15"/>
    <p:sldId id="387" r:id="rId16"/>
    <p:sldId id="379" r:id="rId17"/>
    <p:sldId id="386" r:id="rId18"/>
    <p:sldId id="389" r:id="rId19"/>
    <p:sldId id="370" r:id="rId20"/>
    <p:sldId id="371" r:id="rId21"/>
    <p:sldId id="390" r:id="rId22"/>
    <p:sldId id="385" r:id="rId23"/>
    <p:sldId id="263" r:id="rId2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EA5703"/>
    <a:srgbClr val="0099CC"/>
    <a:srgbClr val="D3B5E9"/>
    <a:srgbClr val="B5A2EC"/>
    <a:srgbClr val="006699"/>
    <a:srgbClr val="009999"/>
    <a:srgbClr val="669900"/>
    <a:srgbClr val="FFFFFF"/>
    <a:srgbClr val="77777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779" autoAdjust="0"/>
    <p:restoredTop sz="82077" autoAdjust="0"/>
  </p:normalViewPr>
  <p:slideViewPr>
    <p:cSldViewPr>
      <p:cViewPr>
        <p:scale>
          <a:sx n="75" d="100"/>
          <a:sy n="75" d="100"/>
        </p:scale>
        <p:origin x="-84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90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16" y="-12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WS-&#22269;&#38469;&#21307;&#38498;\&#20020;&#26102;&#30446;&#24405;\&#22269;&#38469;&#21307;&#38498;&#39033;&#30446;&#20010;&#20154;&#30446;&#24405;\22.&#30693;&#35782;&#31649;&#29702;\&#20107;&#19994;&#37096;IE&#25991;&#26723;&#24211;\&#21442;&#32771;\&#25972;&#20307;&#38598;&#25104;&#27979;&#35797;%20-&#21508;&#32452;BUG&#25968;&#37327;&#32479;&#3574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>
                <a:latin typeface="+mj-ea"/>
                <a:ea typeface="+mj-ea"/>
              </a:rPr>
              <a:t>集成测试解决</a:t>
            </a:r>
            <a:r>
              <a:rPr lang="en-US" altLang="zh-CN">
                <a:latin typeface="+mj-ea"/>
                <a:ea typeface="+mj-ea"/>
              </a:rPr>
              <a:t>BUG</a:t>
            </a:r>
            <a:r>
              <a:rPr lang="zh-CN" altLang="en-US">
                <a:latin typeface="+mj-ea"/>
                <a:ea typeface="+mj-ea"/>
              </a:rPr>
              <a:t>数量统计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解决的BUG数量</c:v>
          </c:tx>
          <c:cat>
            <c:strRef>
              <c:f>统计!$A$22:$A$37</c:f>
              <c:strCache>
                <c:ptCount val="16"/>
                <c:pt idx="0">
                  <c:v>EMPI-HIS-CDR</c:v>
                </c:pt>
                <c:pt idx="1">
                  <c:v>EMPI-EIP</c:v>
                </c:pt>
                <c:pt idx="2">
                  <c:v>访问控制-CDR</c:v>
                </c:pt>
                <c:pt idx="3">
                  <c:v>会诊-通讯接口</c:v>
                </c:pt>
                <c:pt idx="4">
                  <c:v>术语</c:v>
                </c:pt>
                <c:pt idx="5">
                  <c:v>统一身份</c:v>
                </c:pt>
                <c:pt idx="6">
                  <c:v>CDR-HIS</c:v>
                </c:pt>
                <c:pt idx="7">
                  <c:v>CDR-EMR</c:v>
                </c:pt>
                <c:pt idx="8">
                  <c:v>ECT-HIS-CDR</c:v>
                </c:pt>
                <c:pt idx="9">
                  <c:v>LIS检验-HIS-移动护理-CDR</c:v>
                </c:pt>
                <c:pt idx="10">
                  <c:v>LIS微生物-HIS-LIS检验-移动护理-CDR</c:v>
                </c:pt>
                <c:pt idx="11">
                  <c:v>LIS形态学-HIS-LIS检验-移动护理-CDR</c:v>
                </c:pt>
                <c:pt idx="12">
                  <c:v>RIS-HIS-CDR-EIP</c:v>
                </c:pt>
                <c:pt idx="13">
                  <c:v>UIS-HIS-CDR</c:v>
                </c:pt>
                <c:pt idx="14">
                  <c:v>手术麻醉-HIS-CDR</c:v>
                </c:pt>
                <c:pt idx="15">
                  <c:v>血库-HIS-LIS检验-移动护理-CDR</c:v>
                </c:pt>
              </c:strCache>
            </c:strRef>
          </c:cat>
          <c:val>
            <c:numRef>
              <c:f>统计!$E$22:$E$37</c:f>
              <c:numCache>
                <c:formatCode>General</c:formatCode>
                <c:ptCount val="16"/>
                <c:pt idx="0">
                  <c:v>267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118</c:v>
                </c:pt>
                <c:pt idx="5">
                  <c:v>16</c:v>
                </c:pt>
                <c:pt idx="6">
                  <c:v>258</c:v>
                </c:pt>
                <c:pt idx="7">
                  <c:v>25</c:v>
                </c:pt>
                <c:pt idx="8">
                  <c:v>25</c:v>
                </c:pt>
                <c:pt idx="9">
                  <c:v>34</c:v>
                </c:pt>
                <c:pt idx="10">
                  <c:v>27</c:v>
                </c:pt>
                <c:pt idx="11">
                  <c:v>21</c:v>
                </c:pt>
                <c:pt idx="12">
                  <c:v>67</c:v>
                </c:pt>
                <c:pt idx="13">
                  <c:v>28</c:v>
                </c:pt>
                <c:pt idx="14">
                  <c:v>8</c:v>
                </c:pt>
                <c:pt idx="15">
                  <c:v>41</c:v>
                </c:pt>
              </c:numCache>
            </c:numRef>
          </c:val>
        </c:ser>
        <c:gapWidth val="75"/>
        <c:overlap val="-25"/>
        <c:axId val="47039232"/>
        <c:axId val="47040768"/>
      </c:barChart>
      <c:catAx>
        <c:axId val="47039232"/>
        <c:scaling>
          <c:orientation val="minMax"/>
        </c:scaling>
        <c:axPos val="b"/>
        <c:majorTickMark val="none"/>
        <c:tickLblPos val="nextTo"/>
        <c:crossAx val="47040768"/>
        <c:crosses val="autoZero"/>
        <c:auto val="1"/>
        <c:lblAlgn val="ctr"/>
        <c:lblOffset val="100"/>
      </c:catAx>
      <c:valAx>
        <c:axId val="4704076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47039232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EED6A-59A1-4756-9B65-9E3E054CDAA6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4CD304-A899-4314-B86D-D341D9B52F78}">
      <dgm:prSet phldrT="[文本]" custT="1"/>
      <dgm:spPr/>
      <dgm:t>
        <a:bodyPr/>
        <a:lstStyle/>
        <a:p>
          <a:r>
            <a:rPr lang="zh-CN" altLang="en-US" sz="2200" dirty="0" smtClean="0"/>
            <a:t>窗口</a:t>
          </a:r>
          <a:endParaRPr lang="en-US" altLang="zh-CN" sz="2200" dirty="0" smtClean="0"/>
        </a:p>
        <a:p>
          <a:r>
            <a:rPr lang="zh-CN" altLang="en-US" sz="2200" dirty="0" smtClean="0"/>
            <a:t>挂号</a:t>
          </a:r>
          <a:endParaRPr lang="zh-CN" altLang="en-US" sz="2200" dirty="0"/>
        </a:p>
      </dgm:t>
    </dgm:pt>
    <dgm:pt modelId="{A60DCAF4-0DCC-45A3-9F22-E660C33059AB}" type="parTrans" cxnId="{BE7BF5D5-70C1-47A8-A849-16417275B21D}">
      <dgm:prSet/>
      <dgm:spPr/>
      <dgm:t>
        <a:bodyPr/>
        <a:lstStyle/>
        <a:p>
          <a:endParaRPr lang="zh-CN" altLang="en-US"/>
        </a:p>
      </dgm:t>
    </dgm:pt>
    <dgm:pt modelId="{AB478B59-C006-4A09-B0FB-5CE348D0D66C}" type="sibTrans" cxnId="{BE7BF5D5-70C1-47A8-A849-16417275B21D}">
      <dgm:prSet/>
      <dgm:spPr/>
      <dgm:t>
        <a:bodyPr/>
        <a:lstStyle/>
        <a:p>
          <a:endParaRPr lang="zh-CN" altLang="en-US"/>
        </a:p>
      </dgm:t>
    </dgm:pt>
    <dgm:pt modelId="{6CC453FC-A5DE-466D-9997-40C4F9D4F137}">
      <dgm:prSet phldrT="[文本]" custT="1"/>
      <dgm:spPr/>
      <dgm:t>
        <a:bodyPr/>
        <a:lstStyle/>
        <a:p>
          <a:r>
            <a:rPr lang="zh-CN" altLang="en-US" sz="1300" dirty="0" smtClean="0"/>
            <a:t>自费患者</a:t>
          </a:r>
          <a:endParaRPr lang="zh-CN" altLang="en-US" sz="1300" dirty="0"/>
        </a:p>
      </dgm:t>
    </dgm:pt>
    <dgm:pt modelId="{5B865A25-6AFE-41DB-A8A8-985D4CC8C5AE}" type="parTrans" cxnId="{DE567EB7-A4BE-4235-83E0-0E295B873EEC}">
      <dgm:prSet/>
      <dgm:spPr/>
      <dgm:t>
        <a:bodyPr/>
        <a:lstStyle/>
        <a:p>
          <a:endParaRPr lang="zh-CN" altLang="en-US"/>
        </a:p>
      </dgm:t>
    </dgm:pt>
    <dgm:pt modelId="{E2CB1CCF-6570-4631-9651-627D2A4E7654}" type="sibTrans" cxnId="{DE567EB7-A4BE-4235-83E0-0E295B873EEC}">
      <dgm:prSet/>
      <dgm:spPr/>
      <dgm:t>
        <a:bodyPr/>
        <a:lstStyle/>
        <a:p>
          <a:endParaRPr lang="zh-CN" altLang="en-US"/>
        </a:p>
      </dgm:t>
    </dgm:pt>
    <dgm:pt modelId="{5DFFEF9D-F515-450F-8782-CAF33FC82007}">
      <dgm:prSet phldrT="[文本]" custT="1"/>
      <dgm:spPr/>
      <dgm:t>
        <a:bodyPr/>
        <a:lstStyle/>
        <a:p>
          <a:r>
            <a:rPr lang="zh-CN" altLang="en-US" sz="2200" dirty="0" smtClean="0"/>
            <a:t>自助机</a:t>
          </a:r>
          <a:endParaRPr lang="zh-CN" altLang="en-US" sz="2200" dirty="0"/>
        </a:p>
      </dgm:t>
    </dgm:pt>
    <dgm:pt modelId="{2689B586-4BE5-432D-AD92-26B33646B88D}" type="parTrans" cxnId="{165D6A5E-0B9D-4025-B1BA-909277C0C98D}">
      <dgm:prSet/>
      <dgm:spPr/>
      <dgm:t>
        <a:bodyPr/>
        <a:lstStyle/>
        <a:p>
          <a:endParaRPr lang="zh-CN" altLang="en-US"/>
        </a:p>
      </dgm:t>
    </dgm:pt>
    <dgm:pt modelId="{DB5A4EC3-F73A-49EA-A912-01F94694115E}" type="sibTrans" cxnId="{165D6A5E-0B9D-4025-B1BA-909277C0C98D}">
      <dgm:prSet/>
      <dgm:spPr/>
      <dgm:t>
        <a:bodyPr/>
        <a:lstStyle/>
        <a:p>
          <a:endParaRPr lang="zh-CN" altLang="en-US"/>
        </a:p>
      </dgm:t>
    </dgm:pt>
    <dgm:pt modelId="{B69FE432-BAD6-468E-B414-A33315BC4D9B}">
      <dgm:prSet phldrT="[文本]" custT="1"/>
      <dgm:spPr/>
      <dgm:t>
        <a:bodyPr/>
        <a:lstStyle/>
        <a:p>
          <a:r>
            <a:rPr lang="zh-CN" altLang="en-US" sz="1300" dirty="0" smtClean="0"/>
            <a:t>挂号</a:t>
          </a:r>
          <a:endParaRPr lang="zh-CN" altLang="en-US" sz="1300" dirty="0"/>
        </a:p>
      </dgm:t>
    </dgm:pt>
    <dgm:pt modelId="{E1BB38D1-A318-40C2-9C85-C404931C7891}" type="parTrans" cxnId="{01A42FD5-D839-413D-B8EC-F7372211A5C0}">
      <dgm:prSet/>
      <dgm:spPr/>
      <dgm:t>
        <a:bodyPr/>
        <a:lstStyle/>
        <a:p>
          <a:endParaRPr lang="zh-CN" altLang="en-US"/>
        </a:p>
      </dgm:t>
    </dgm:pt>
    <dgm:pt modelId="{005B6C64-9877-48DF-B560-EEAC6E0BDD55}" type="sibTrans" cxnId="{01A42FD5-D839-413D-B8EC-F7372211A5C0}">
      <dgm:prSet/>
      <dgm:spPr/>
      <dgm:t>
        <a:bodyPr/>
        <a:lstStyle/>
        <a:p>
          <a:endParaRPr lang="zh-CN" altLang="en-US"/>
        </a:p>
      </dgm:t>
    </dgm:pt>
    <dgm:pt modelId="{76FA0007-5D25-4700-9D03-09F15209AF01}">
      <dgm:prSet phldrT="[文本]" custT="1"/>
      <dgm:spPr/>
      <dgm:t>
        <a:bodyPr/>
        <a:lstStyle/>
        <a:p>
          <a:r>
            <a:rPr lang="zh-CN" altLang="en-US" sz="2200" dirty="0" smtClean="0"/>
            <a:t>电话</a:t>
          </a:r>
          <a:endParaRPr lang="en-US" altLang="zh-CN" sz="2200" dirty="0" smtClean="0"/>
        </a:p>
        <a:p>
          <a:r>
            <a:rPr lang="zh-CN" altLang="en-US" sz="2200" dirty="0" smtClean="0"/>
            <a:t>预约</a:t>
          </a:r>
          <a:endParaRPr lang="zh-CN" altLang="en-US" sz="2200" dirty="0"/>
        </a:p>
      </dgm:t>
    </dgm:pt>
    <dgm:pt modelId="{4489E6CE-554A-45FF-9BAB-F9137AB203CE}" type="parTrans" cxnId="{39E15278-AFDE-4FF9-A1D4-D78DCFF52473}">
      <dgm:prSet/>
      <dgm:spPr/>
      <dgm:t>
        <a:bodyPr/>
        <a:lstStyle/>
        <a:p>
          <a:endParaRPr lang="zh-CN" altLang="en-US"/>
        </a:p>
      </dgm:t>
    </dgm:pt>
    <dgm:pt modelId="{91F7A5DA-2856-4B26-B461-AE51C466F326}" type="sibTrans" cxnId="{39E15278-AFDE-4FF9-A1D4-D78DCFF52473}">
      <dgm:prSet/>
      <dgm:spPr/>
      <dgm:t>
        <a:bodyPr/>
        <a:lstStyle/>
        <a:p>
          <a:endParaRPr lang="zh-CN" altLang="en-US"/>
        </a:p>
      </dgm:t>
    </dgm:pt>
    <dgm:pt modelId="{2ABC9ABD-9876-4EF0-BD66-59DFF61F01B1}">
      <dgm:prSet phldrT="[文本]" custT="1"/>
      <dgm:spPr/>
      <dgm:t>
        <a:bodyPr/>
        <a:lstStyle/>
        <a:p>
          <a:r>
            <a:rPr lang="en-US" altLang="zh-CN" sz="1300" dirty="0" smtClean="0"/>
            <a:t>4600</a:t>
          </a:r>
          <a:r>
            <a:rPr lang="zh-CN" altLang="en-US" sz="1300" dirty="0" smtClean="0"/>
            <a:t>电话预约</a:t>
          </a:r>
          <a:endParaRPr lang="zh-CN" altLang="en-US" sz="1300" dirty="0"/>
        </a:p>
      </dgm:t>
    </dgm:pt>
    <dgm:pt modelId="{A02E8799-2C2B-42C9-A052-AA6869704126}" type="parTrans" cxnId="{F9807E26-643C-4AAC-8EE4-1D47D95D584F}">
      <dgm:prSet/>
      <dgm:spPr/>
      <dgm:t>
        <a:bodyPr/>
        <a:lstStyle/>
        <a:p>
          <a:endParaRPr lang="zh-CN" altLang="en-US"/>
        </a:p>
      </dgm:t>
    </dgm:pt>
    <dgm:pt modelId="{5DB76ADD-0F19-464E-86E8-BAC0CF0C39E7}" type="sibTrans" cxnId="{F9807E26-643C-4AAC-8EE4-1D47D95D584F}">
      <dgm:prSet/>
      <dgm:spPr/>
      <dgm:t>
        <a:bodyPr/>
        <a:lstStyle/>
        <a:p>
          <a:endParaRPr lang="zh-CN" altLang="en-US"/>
        </a:p>
      </dgm:t>
    </dgm:pt>
    <dgm:pt modelId="{046E13C9-EA71-4E1A-9108-0786CD6E3E3F}">
      <dgm:prSet phldrT="[文本]" custT="1"/>
      <dgm:spPr/>
      <dgm:t>
        <a:bodyPr/>
        <a:lstStyle/>
        <a:p>
          <a:r>
            <a:rPr lang="zh-CN" altLang="en-US" sz="1800" dirty="0" smtClean="0"/>
            <a:t>门诊</a:t>
          </a:r>
          <a:endParaRPr lang="en-US" altLang="zh-CN" sz="1800" dirty="0" smtClean="0"/>
        </a:p>
        <a:p>
          <a:r>
            <a:rPr lang="zh-CN" altLang="en-US" sz="1800" dirty="0" smtClean="0"/>
            <a:t>医生站</a:t>
          </a:r>
          <a:endParaRPr lang="zh-CN" altLang="en-US" sz="1800" dirty="0"/>
        </a:p>
      </dgm:t>
    </dgm:pt>
    <dgm:pt modelId="{76B4770C-49EC-48C5-9F4C-3CA10D1C0EC0}" type="parTrans" cxnId="{4EE1C8C7-E3DB-41A5-A735-C8D8FC00B7F1}">
      <dgm:prSet/>
      <dgm:spPr/>
      <dgm:t>
        <a:bodyPr/>
        <a:lstStyle/>
        <a:p>
          <a:endParaRPr lang="zh-CN" altLang="en-US"/>
        </a:p>
      </dgm:t>
    </dgm:pt>
    <dgm:pt modelId="{4E22FA9C-818D-4221-9048-00B098E11A59}" type="sibTrans" cxnId="{4EE1C8C7-E3DB-41A5-A735-C8D8FC00B7F1}">
      <dgm:prSet/>
      <dgm:spPr/>
      <dgm:t>
        <a:bodyPr/>
        <a:lstStyle/>
        <a:p>
          <a:endParaRPr lang="zh-CN" altLang="en-US"/>
        </a:p>
      </dgm:t>
    </dgm:pt>
    <dgm:pt modelId="{38E4EC4B-3F5D-4A9D-96F9-B4A1FC2F2597}">
      <dgm:prSet phldrT="[文本]" custT="1"/>
      <dgm:spPr/>
      <dgm:t>
        <a:bodyPr/>
        <a:lstStyle/>
        <a:p>
          <a:r>
            <a:rPr lang="zh-CN" altLang="en-US" sz="1300" dirty="0" smtClean="0"/>
            <a:t>未挂号患者就诊</a:t>
          </a:r>
          <a:endParaRPr lang="zh-CN" altLang="en-US" sz="1300" dirty="0"/>
        </a:p>
      </dgm:t>
    </dgm:pt>
    <dgm:pt modelId="{36DD5120-425A-4D85-B949-B7EBEDCC4322}" type="parTrans" cxnId="{895F4333-3E93-432A-9059-535D1A631043}">
      <dgm:prSet/>
      <dgm:spPr/>
      <dgm:t>
        <a:bodyPr/>
        <a:lstStyle/>
        <a:p>
          <a:endParaRPr lang="zh-CN" altLang="en-US"/>
        </a:p>
      </dgm:t>
    </dgm:pt>
    <dgm:pt modelId="{4DB346ED-FE02-4727-A507-08E39E5B5716}" type="sibTrans" cxnId="{895F4333-3E93-432A-9059-535D1A631043}">
      <dgm:prSet/>
      <dgm:spPr/>
      <dgm:t>
        <a:bodyPr/>
        <a:lstStyle/>
        <a:p>
          <a:endParaRPr lang="zh-CN" altLang="en-US"/>
        </a:p>
      </dgm:t>
    </dgm:pt>
    <dgm:pt modelId="{0861564E-95AA-44C0-BDF8-18172E167C11}">
      <dgm:prSet phldrT="[文本]" custT="1"/>
      <dgm:spPr/>
      <dgm:t>
        <a:bodyPr/>
        <a:lstStyle/>
        <a:p>
          <a:endParaRPr lang="zh-CN" altLang="en-US" sz="1300" dirty="0"/>
        </a:p>
      </dgm:t>
    </dgm:pt>
    <dgm:pt modelId="{86FD6346-43DD-4B5A-B24A-AF9BC9809E02}" type="parTrans" cxnId="{5F347942-8934-4F63-8012-C1860D619B30}">
      <dgm:prSet/>
      <dgm:spPr/>
      <dgm:t>
        <a:bodyPr/>
        <a:lstStyle/>
        <a:p>
          <a:endParaRPr lang="zh-CN" altLang="en-US"/>
        </a:p>
      </dgm:t>
    </dgm:pt>
    <dgm:pt modelId="{64DDF1DA-715A-45DA-A345-FA133B1CF7C3}" type="sibTrans" cxnId="{5F347942-8934-4F63-8012-C1860D619B30}">
      <dgm:prSet/>
      <dgm:spPr/>
      <dgm:t>
        <a:bodyPr/>
        <a:lstStyle/>
        <a:p>
          <a:endParaRPr lang="zh-CN" altLang="en-US"/>
        </a:p>
      </dgm:t>
    </dgm:pt>
    <dgm:pt modelId="{B0D45227-3949-4177-928D-1200FEE64BB0}">
      <dgm:prSet phldrT="[文本]" custT="1"/>
      <dgm:spPr/>
      <dgm:t>
        <a:bodyPr/>
        <a:lstStyle/>
        <a:p>
          <a:r>
            <a:rPr lang="zh-CN" altLang="en-US" sz="1300" dirty="0" smtClean="0"/>
            <a:t>医保患者</a:t>
          </a:r>
          <a:endParaRPr lang="zh-CN" altLang="en-US" sz="1300" dirty="0"/>
        </a:p>
      </dgm:t>
    </dgm:pt>
    <dgm:pt modelId="{814473FE-9E14-4D40-87EB-6F9F059D8B06}" type="parTrans" cxnId="{FB868340-CC56-48C4-9222-863256CF4207}">
      <dgm:prSet/>
      <dgm:spPr/>
      <dgm:t>
        <a:bodyPr/>
        <a:lstStyle/>
        <a:p>
          <a:endParaRPr lang="zh-CN" altLang="en-US"/>
        </a:p>
      </dgm:t>
    </dgm:pt>
    <dgm:pt modelId="{C2AC203C-E675-485E-BF9A-85962AE67F53}" type="sibTrans" cxnId="{FB868340-CC56-48C4-9222-863256CF4207}">
      <dgm:prSet/>
      <dgm:spPr/>
      <dgm:t>
        <a:bodyPr/>
        <a:lstStyle/>
        <a:p>
          <a:endParaRPr lang="zh-CN" altLang="en-US"/>
        </a:p>
      </dgm:t>
    </dgm:pt>
    <dgm:pt modelId="{A0266A48-B5EA-41E7-AD8A-88B42B005FE8}">
      <dgm:prSet phldrT="[文本]" custT="1"/>
      <dgm:spPr/>
      <dgm:t>
        <a:bodyPr/>
        <a:lstStyle/>
        <a:p>
          <a:r>
            <a:rPr lang="zh-CN" altLang="en-US" sz="1300" dirty="0" smtClean="0"/>
            <a:t>一人挂多号</a:t>
          </a:r>
          <a:endParaRPr lang="zh-CN" altLang="en-US" sz="1300" dirty="0"/>
        </a:p>
      </dgm:t>
    </dgm:pt>
    <dgm:pt modelId="{3D23DC84-7AF5-4416-AA88-973D84D720FE}" type="parTrans" cxnId="{9744D85C-EC98-47FA-9B24-0595E6CC1CD7}">
      <dgm:prSet/>
      <dgm:spPr/>
      <dgm:t>
        <a:bodyPr/>
        <a:lstStyle/>
        <a:p>
          <a:endParaRPr lang="zh-CN" altLang="en-US"/>
        </a:p>
      </dgm:t>
    </dgm:pt>
    <dgm:pt modelId="{767E210F-1801-44F3-99C7-41D8F3283708}" type="sibTrans" cxnId="{9744D85C-EC98-47FA-9B24-0595E6CC1CD7}">
      <dgm:prSet/>
      <dgm:spPr/>
      <dgm:t>
        <a:bodyPr/>
        <a:lstStyle/>
        <a:p>
          <a:endParaRPr lang="zh-CN" altLang="en-US"/>
        </a:p>
      </dgm:t>
    </dgm:pt>
    <dgm:pt modelId="{F3E85CD2-6D71-4904-96C4-F36A6C5C1DE9}">
      <dgm:prSet phldrT="[文本]" custT="1"/>
      <dgm:spPr/>
      <dgm:t>
        <a:bodyPr/>
        <a:lstStyle/>
        <a:p>
          <a:r>
            <a:rPr lang="zh-CN" altLang="en-US" sz="1300" dirty="0" smtClean="0"/>
            <a:t>加挂</a:t>
          </a:r>
          <a:endParaRPr lang="zh-CN" altLang="en-US" sz="1300" dirty="0"/>
        </a:p>
      </dgm:t>
    </dgm:pt>
    <dgm:pt modelId="{E351CBAB-DDE4-48C6-ADBD-752C0C9218CB}" type="parTrans" cxnId="{E23E57F5-0AD6-4977-A0B5-7E2835A95137}">
      <dgm:prSet/>
      <dgm:spPr/>
      <dgm:t>
        <a:bodyPr/>
        <a:lstStyle/>
        <a:p>
          <a:endParaRPr lang="zh-CN" altLang="en-US"/>
        </a:p>
      </dgm:t>
    </dgm:pt>
    <dgm:pt modelId="{08E0392C-4029-47D6-8286-76ED88ADC115}" type="sibTrans" cxnId="{E23E57F5-0AD6-4977-A0B5-7E2835A95137}">
      <dgm:prSet/>
      <dgm:spPr/>
      <dgm:t>
        <a:bodyPr/>
        <a:lstStyle/>
        <a:p>
          <a:endParaRPr lang="zh-CN" altLang="en-US"/>
        </a:p>
      </dgm:t>
    </dgm:pt>
    <dgm:pt modelId="{6A856D4B-1EF6-4FFF-90F2-D8D431689D6C}">
      <dgm:prSet phldrT="[文本]" custT="1"/>
      <dgm:spPr/>
      <dgm:t>
        <a:bodyPr/>
        <a:lstStyle/>
        <a:p>
          <a:r>
            <a:rPr lang="zh-CN" altLang="en-US" sz="1300" dirty="0" smtClean="0"/>
            <a:t>取号</a:t>
          </a:r>
          <a:endParaRPr lang="zh-CN" altLang="en-US" sz="1300" dirty="0"/>
        </a:p>
      </dgm:t>
    </dgm:pt>
    <dgm:pt modelId="{252017C5-2A60-457A-8D17-00CFAF8C122E}" type="parTrans" cxnId="{DE93D2B5-6100-4108-84AD-0A590B96DEDA}">
      <dgm:prSet/>
      <dgm:spPr/>
      <dgm:t>
        <a:bodyPr/>
        <a:lstStyle/>
        <a:p>
          <a:endParaRPr lang="zh-CN" altLang="en-US"/>
        </a:p>
      </dgm:t>
    </dgm:pt>
    <dgm:pt modelId="{153417DB-10CA-4CE2-925B-0CC5C4C01558}" type="sibTrans" cxnId="{DE93D2B5-6100-4108-84AD-0A590B96DEDA}">
      <dgm:prSet/>
      <dgm:spPr/>
      <dgm:t>
        <a:bodyPr/>
        <a:lstStyle/>
        <a:p>
          <a:endParaRPr lang="zh-CN" altLang="en-US"/>
        </a:p>
      </dgm:t>
    </dgm:pt>
    <dgm:pt modelId="{3C728F7E-2563-462C-8AB1-F26ACAB022E9}">
      <dgm:prSet phldrT="[文本]" custT="1"/>
      <dgm:spPr/>
      <dgm:t>
        <a:bodyPr/>
        <a:lstStyle/>
        <a:p>
          <a:r>
            <a:rPr lang="zh-CN" altLang="en-US" sz="1300" dirty="0" smtClean="0"/>
            <a:t>取号</a:t>
          </a:r>
          <a:endParaRPr lang="zh-CN" altLang="en-US" sz="1300" dirty="0"/>
        </a:p>
      </dgm:t>
    </dgm:pt>
    <dgm:pt modelId="{0266E62F-EBBF-4285-84B7-8FEB8445A961}" type="parTrans" cxnId="{FF2CCC97-AE45-4D30-86C4-36141784D467}">
      <dgm:prSet/>
      <dgm:spPr/>
      <dgm:t>
        <a:bodyPr/>
        <a:lstStyle/>
        <a:p>
          <a:endParaRPr lang="zh-CN" altLang="en-US"/>
        </a:p>
      </dgm:t>
    </dgm:pt>
    <dgm:pt modelId="{1AB02E74-9D09-4888-A7A1-64964CDAF51D}" type="sibTrans" cxnId="{FF2CCC97-AE45-4D30-86C4-36141784D467}">
      <dgm:prSet/>
      <dgm:spPr/>
      <dgm:t>
        <a:bodyPr/>
        <a:lstStyle/>
        <a:p>
          <a:endParaRPr lang="zh-CN" altLang="en-US"/>
        </a:p>
      </dgm:t>
    </dgm:pt>
    <dgm:pt modelId="{E7BFF532-06A9-48B4-A82D-603F54CE0291}">
      <dgm:prSet phldrT="[文本]" custT="1"/>
      <dgm:spPr/>
      <dgm:t>
        <a:bodyPr/>
        <a:lstStyle/>
        <a:p>
          <a:r>
            <a:rPr lang="en-US" altLang="zh-CN" sz="1300" dirty="0" smtClean="0"/>
            <a:t>114</a:t>
          </a:r>
          <a:r>
            <a:rPr lang="zh-CN" altLang="en-US" sz="1300" dirty="0" smtClean="0"/>
            <a:t>网上、电话预约</a:t>
          </a:r>
          <a:endParaRPr lang="zh-CN" altLang="en-US" sz="1300" dirty="0"/>
        </a:p>
      </dgm:t>
    </dgm:pt>
    <dgm:pt modelId="{262F2DD4-DEC5-43A0-9A60-F888B8CB0C62}" type="parTrans" cxnId="{F5DA61D3-E1D9-42AE-97CA-62AFD5F87CD0}">
      <dgm:prSet/>
      <dgm:spPr/>
      <dgm:t>
        <a:bodyPr/>
        <a:lstStyle/>
        <a:p>
          <a:endParaRPr lang="zh-CN" altLang="en-US"/>
        </a:p>
      </dgm:t>
    </dgm:pt>
    <dgm:pt modelId="{15D05966-82FF-434E-8432-10A3C98EE87C}" type="sibTrans" cxnId="{F5DA61D3-E1D9-42AE-97CA-62AFD5F87CD0}">
      <dgm:prSet/>
      <dgm:spPr/>
      <dgm:t>
        <a:bodyPr/>
        <a:lstStyle/>
        <a:p>
          <a:endParaRPr lang="zh-CN" altLang="en-US"/>
        </a:p>
      </dgm:t>
    </dgm:pt>
    <dgm:pt modelId="{A777FD95-2904-47A7-82B9-24999A667510}">
      <dgm:prSet phldrT="[文本]" custT="1"/>
      <dgm:spPr/>
      <dgm:t>
        <a:bodyPr/>
        <a:lstStyle/>
        <a:p>
          <a:r>
            <a:rPr lang="zh-CN" altLang="en-US" sz="1300" dirty="0" smtClean="0"/>
            <a:t>预付费卡挂号</a:t>
          </a:r>
          <a:endParaRPr lang="zh-CN" altLang="en-US" sz="1300" dirty="0"/>
        </a:p>
      </dgm:t>
    </dgm:pt>
    <dgm:pt modelId="{F7DAEDA0-EE22-455A-9B27-71BD8C6144C5}" type="parTrans" cxnId="{D819320D-1BB3-4A40-9EB2-45A817B16FD8}">
      <dgm:prSet/>
      <dgm:spPr/>
      <dgm:t>
        <a:bodyPr/>
        <a:lstStyle/>
        <a:p>
          <a:endParaRPr lang="zh-CN" altLang="en-US"/>
        </a:p>
      </dgm:t>
    </dgm:pt>
    <dgm:pt modelId="{57AA9480-55B1-464C-9620-EBAF94342469}" type="sibTrans" cxnId="{D819320D-1BB3-4A40-9EB2-45A817B16FD8}">
      <dgm:prSet/>
      <dgm:spPr/>
      <dgm:t>
        <a:bodyPr/>
        <a:lstStyle/>
        <a:p>
          <a:endParaRPr lang="zh-CN" altLang="en-US"/>
        </a:p>
      </dgm:t>
    </dgm:pt>
    <dgm:pt modelId="{B23CD9A5-0A76-4999-B6B8-61B2B27BE3DE}">
      <dgm:prSet phldrT="[文本]" custT="1"/>
      <dgm:spPr/>
      <dgm:t>
        <a:bodyPr/>
        <a:lstStyle/>
        <a:p>
          <a:r>
            <a:rPr lang="zh-CN" altLang="en-US" sz="1300" dirty="0" smtClean="0"/>
            <a:t>无预付费卡挂号</a:t>
          </a:r>
          <a:endParaRPr lang="zh-CN" altLang="en-US" sz="1300" dirty="0"/>
        </a:p>
      </dgm:t>
    </dgm:pt>
    <dgm:pt modelId="{D8BF5D2D-3476-4117-AF11-C6EAD0CC2C41}" type="parTrans" cxnId="{DB2088ED-66C9-4085-96AA-71A882590649}">
      <dgm:prSet/>
      <dgm:spPr/>
      <dgm:t>
        <a:bodyPr/>
        <a:lstStyle/>
        <a:p>
          <a:endParaRPr lang="zh-CN" altLang="en-US"/>
        </a:p>
      </dgm:t>
    </dgm:pt>
    <dgm:pt modelId="{7899AC1E-7EA4-4A78-BC07-C5C7D8BA28E4}" type="sibTrans" cxnId="{DB2088ED-66C9-4085-96AA-71A882590649}">
      <dgm:prSet/>
      <dgm:spPr/>
      <dgm:t>
        <a:bodyPr/>
        <a:lstStyle/>
        <a:p>
          <a:endParaRPr lang="zh-CN" altLang="en-US"/>
        </a:p>
      </dgm:t>
    </dgm:pt>
    <dgm:pt modelId="{74E20461-8E97-4EA6-B333-4F879E56E13E}">
      <dgm:prSet phldrT="[文本]" custT="1"/>
      <dgm:spPr/>
      <dgm:t>
        <a:bodyPr/>
        <a:lstStyle/>
        <a:p>
          <a:r>
            <a:rPr lang="zh-CN" altLang="en-US" sz="1300" dirty="0" smtClean="0"/>
            <a:t>加号</a:t>
          </a:r>
          <a:endParaRPr lang="zh-CN" altLang="en-US" sz="1300" dirty="0"/>
        </a:p>
      </dgm:t>
    </dgm:pt>
    <dgm:pt modelId="{E617C689-002F-44D8-BC76-21727AF2498C}" type="parTrans" cxnId="{CCE01F72-0D45-4355-81B1-4C12216086E8}">
      <dgm:prSet/>
      <dgm:spPr/>
      <dgm:t>
        <a:bodyPr/>
        <a:lstStyle/>
        <a:p>
          <a:endParaRPr lang="zh-CN" altLang="en-US"/>
        </a:p>
      </dgm:t>
    </dgm:pt>
    <dgm:pt modelId="{4A961EA6-3A57-4426-8D08-75738C61AA19}" type="sibTrans" cxnId="{CCE01F72-0D45-4355-81B1-4C12216086E8}">
      <dgm:prSet/>
      <dgm:spPr/>
      <dgm:t>
        <a:bodyPr/>
        <a:lstStyle/>
        <a:p>
          <a:endParaRPr lang="zh-CN" altLang="en-US"/>
        </a:p>
      </dgm:t>
    </dgm:pt>
    <dgm:pt modelId="{21179AEB-7DCA-41AF-B361-7FD01DF3A934}" type="pres">
      <dgm:prSet presAssocID="{180EED6A-59A1-4756-9B65-9E3E054CDAA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C2C06B-5F58-432F-A6AF-30CBC9AC58F0}" type="pres">
      <dgm:prSet presAssocID="{180EED6A-59A1-4756-9B65-9E3E054CDAA6}" presName="children" presStyleCnt="0"/>
      <dgm:spPr/>
    </dgm:pt>
    <dgm:pt modelId="{89797F62-AE5B-4EC0-A840-31852138CEA1}" type="pres">
      <dgm:prSet presAssocID="{180EED6A-59A1-4756-9B65-9E3E054CDAA6}" presName="child1group" presStyleCnt="0"/>
      <dgm:spPr/>
    </dgm:pt>
    <dgm:pt modelId="{CBC64BE0-2A13-41B3-955A-1E4F4A4B0E90}" type="pres">
      <dgm:prSet presAssocID="{180EED6A-59A1-4756-9B65-9E3E054CDAA6}" presName="child1" presStyleLbl="bgAcc1" presStyleIdx="0" presStyleCnt="4" custScaleX="132776" custScaleY="138363"/>
      <dgm:spPr/>
      <dgm:t>
        <a:bodyPr/>
        <a:lstStyle/>
        <a:p>
          <a:endParaRPr lang="zh-CN" altLang="en-US"/>
        </a:p>
      </dgm:t>
    </dgm:pt>
    <dgm:pt modelId="{8F58B7DF-4CA4-4008-891B-2B05CDE4D0C5}" type="pres">
      <dgm:prSet presAssocID="{180EED6A-59A1-4756-9B65-9E3E054CDAA6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ACE63B-EB8B-4657-8810-FADAFF39F96D}" type="pres">
      <dgm:prSet presAssocID="{180EED6A-59A1-4756-9B65-9E3E054CDAA6}" presName="child2group" presStyleCnt="0"/>
      <dgm:spPr/>
    </dgm:pt>
    <dgm:pt modelId="{B9B1927B-20CE-4215-8B3F-D74DFCC34996}" type="pres">
      <dgm:prSet presAssocID="{180EED6A-59A1-4756-9B65-9E3E054CDAA6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B8ECB143-3D71-4E78-85F4-3E559BDA0C85}" type="pres">
      <dgm:prSet presAssocID="{180EED6A-59A1-4756-9B65-9E3E054CDAA6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67B3DC-36BD-4DB4-97AA-FAC11C261195}" type="pres">
      <dgm:prSet presAssocID="{180EED6A-59A1-4756-9B65-9E3E054CDAA6}" presName="child3group" presStyleCnt="0"/>
      <dgm:spPr/>
    </dgm:pt>
    <dgm:pt modelId="{1437FE96-657F-4FD2-A31C-6AA7C8C92D80}" type="pres">
      <dgm:prSet presAssocID="{180EED6A-59A1-4756-9B65-9E3E054CDAA6}" presName="child3" presStyleLbl="bgAcc1" presStyleIdx="2" presStyleCnt="4" custScaleX="120118"/>
      <dgm:spPr/>
      <dgm:t>
        <a:bodyPr/>
        <a:lstStyle/>
        <a:p>
          <a:endParaRPr lang="zh-CN" altLang="en-US"/>
        </a:p>
      </dgm:t>
    </dgm:pt>
    <dgm:pt modelId="{12E1F2CA-21FB-4FF0-A3E2-C708439CB049}" type="pres">
      <dgm:prSet presAssocID="{180EED6A-59A1-4756-9B65-9E3E054CDAA6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F9C04-30C4-44AC-8F35-FEAF7E245CE3}" type="pres">
      <dgm:prSet presAssocID="{180EED6A-59A1-4756-9B65-9E3E054CDAA6}" presName="child4group" presStyleCnt="0"/>
      <dgm:spPr/>
    </dgm:pt>
    <dgm:pt modelId="{D94BC2BF-3EF7-4E37-9538-E94265F9283C}" type="pres">
      <dgm:prSet presAssocID="{180EED6A-59A1-4756-9B65-9E3E054CDAA6}" presName="child4" presStyleLbl="bgAcc1" presStyleIdx="3" presStyleCnt="4" custScaleX="139823" custScaleY="123507"/>
      <dgm:spPr/>
      <dgm:t>
        <a:bodyPr/>
        <a:lstStyle/>
        <a:p>
          <a:endParaRPr lang="zh-CN" altLang="en-US"/>
        </a:p>
      </dgm:t>
    </dgm:pt>
    <dgm:pt modelId="{C2E3F022-E51D-4E3F-A618-BBC980774202}" type="pres">
      <dgm:prSet presAssocID="{180EED6A-59A1-4756-9B65-9E3E054CDAA6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0D545B-AF4C-43F4-84FF-45BA5295AA56}" type="pres">
      <dgm:prSet presAssocID="{180EED6A-59A1-4756-9B65-9E3E054CDAA6}" presName="childPlaceholder" presStyleCnt="0"/>
      <dgm:spPr/>
    </dgm:pt>
    <dgm:pt modelId="{E0FBC63B-E777-4F12-A899-917BE0389AC6}" type="pres">
      <dgm:prSet presAssocID="{180EED6A-59A1-4756-9B65-9E3E054CDAA6}" presName="circle" presStyleCnt="0"/>
      <dgm:spPr/>
    </dgm:pt>
    <dgm:pt modelId="{70F6BF94-CE85-4B12-AE1E-EE7C5EE905D7}" type="pres">
      <dgm:prSet presAssocID="{180EED6A-59A1-4756-9B65-9E3E054CDAA6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E3DA1-2CE2-4285-BE58-FCC0CC5BAAD8}" type="pres">
      <dgm:prSet presAssocID="{180EED6A-59A1-4756-9B65-9E3E054CDAA6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5A72E5-52BA-4F9B-ADD0-34E5CF33BB01}" type="pres">
      <dgm:prSet presAssocID="{180EED6A-59A1-4756-9B65-9E3E054CDAA6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1E59C8-4D1A-4B00-97DF-29A2D149C83D}" type="pres">
      <dgm:prSet presAssocID="{180EED6A-59A1-4756-9B65-9E3E054CDAA6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E0E5DB-A23B-46F1-9F80-9D3FCCD4AC06}" type="pres">
      <dgm:prSet presAssocID="{180EED6A-59A1-4756-9B65-9E3E054CDAA6}" presName="quadrantPlaceholder" presStyleCnt="0"/>
      <dgm:spPr/>
    </dgm:pt>
    <dgm:pt modelId="{E8D294A9-D9ED-424E-A90E-E818B5CC9B11}" type="pres">
      <dgm:prSet presAssocID="{180EED6A-59A1-4756-9B65-9E3E054CDAA6}" presName="center1" presStyleLbl="fgShp" presStyleIdx="0" presStyleCnt="2"/>
      <dgm:spPr/>
    </dgm:pt>
    <dgm:pt modelId="{945FC4C0-8D18-41EC-A262-9550B14EC670}" type="pres">
      <dgm:prSet presAssocID="{180EED6A-59A1-4756-9B65-9E3E054CDAA6}" presName="center2" presStyleLbl="fgShp" presStyleIdx="1" presStyleCnt="2"/>
      <dgm:spPr/>
    </dgm:pt>
  </dgm:ptLst>
  <dgm:cxnLst>
    <dgm:cxn modelId="{96DC5A31-D610-4679-8E35-1097A1D7544A}" type="presOf" srcId="{F3E85CD2-6D71-4904-96C4-F36A6C5C1DE9}" destId="{8F58B7DF-4CA4-4008-891B-2B05CDE4D0C5}" srcOrd="1" destOrd="3" presId="urn:microsoft.com/office/officeart/2005/8/layout/cycle4"/>
    <dgm:cxn modelId="{BE7BF5D5-70C1-47A8-A849-16417275B21D}" srcId="{180EED6A-59A1-4756-9B65-9E3E054CDAA6}" destId="{CD4CD304-A899-4314-B86D-D341D9B52F78}" srcOrd="0" destOrd="0" parTransId="{A60DCAF4-0DCC-45A3-9F22-E660C33059AB}" sibTransId="{AB478B59-C006-4A09-B0FB-5CE348D0D66C}"/>
    <dgm:cxn modelId="{A6980986-EBA5-478E-BD01-CB5DDF2FC42B}" type="presOf" srcId="{38E4EC4B-3F5D-4A9D-96F9-B4A1FC2F2597}" destId="{C2E3F022-E51D-4E3F-A618-BBC980774202}" srcOrd="1" destOrd="0" presId="urn:microsoft.com/office/officeart/2005/8/layout/cycle4"/>
    <dgm:cxn modelId="{EC37270F-AF5A-4FDB-83A8-E850629CEED3}" type="presOf" srcId="{3C728F7E-2563-462C-8AB1-F26ACAB022E9}" destId="{B8ECB143-3D71-4E78-85F4-3E559BDA0C85}" srcOrd="1" destOrd="1" presId="urn:microsoft.com/office/officeart/2005/8/layout/cycle4"/>
    <dgm:cxn modelId="{FDCC8DDD-C737-422D-9EE4-FE0D409FF264}" type="presOf" srcId="{A0266A48-B5EA-41E7-AD8A-88B42B005FE8}" destId="{8F58B7DF-4CA4-4008-891B-2B05CDE4D0C5}" srcOrd="1" destOrd="2" presId="urn:microsoft.com/office/officeart/2005/8/layout/cycle4"/>
    <dgm:cxn modelId="{37AEFD93-BB5A-423C-B777-3A6E27C5107A}" type="presOf" srcId="{B23CD9A5-0A76-4999-B6B8-61B2B27BE3DE}" destId="{C2E3F022-E51D-4E3F-A618-BBC980774202}" srcOrd="1" destOrd="2" presId="urn:microsoft.com/office/officeart/2005/8/layout/cycle4"/>
    <dgm:cxn modelId="{0D1A056C-2AC9-40D9-9079-5C477EA5FAA6}" type="presOf" srcId="{0861564E-95AA-44C0-BDF8-18172E167C11}" destId="{CBC64BE0-2A13-41B3-955A-1E4F4A4B0E90}" srcOrd="0" destOrd="5" presId="urn:microsoft.com/office/officeart/2005/8/layout/cycle4"/>
    <dgm:cxn modelId="{9744D85C-EC98-47FA-9B24-0595E6CC1CD7}" srcId="{CD4CD304-A899-4314-B86D-D341D9B52F78}" destId="{A0266A48-B5EA-41E7-AD8A-88B42B005FE8}" srcOrd="2" destOrd="0" parTransId="{3D23DC84-7AF5-4416-AA88-973D84D720FE}" sibTransId="{767E210F-1801-44F3-99C7-41D8F3283708}"/>
    <dgm:cxn modelId="{5E6C1EA0-E2C1-4D16-A94D-8DC121558713}" type="presOf" srcId="{B0D45227-3949-4177-928D-1200FEE64BB0}" destId="{8F58B7DF-4CA4-4008-891B-2B05CDE4D0C5}" srcOrd="1" destOrd="1" presId="urn:microsoft.com/office/officeart/2005/8/layout/cycle4"/>
    <dgm:cxn modelId="{DB2088ED-66C9-4085-96AA-71A882590649}" srcId="{046E13C9-EA71-4E1A-9108-0786CD6E3E3F}" destId="{B23CD9A5-0A76-4999-B6B8-61B2B27BE3DE}" srcOrd="2" destOrd="0" parTransId="{D8BF5D2D-3476-4117-AF11-C6EAD0CC2C41}" sibTransId="{7899AC1E-7EA4-4A78-BC07-C5C7D8BA28E4}"/>
    <dgm:cxn modelId="{D819320D-1BB3-4A40-9EB2-45A817B16FD8}" srcId="{046E13C9-EA71-4E1A-9108-0786CD6E3E3F}" destId="{A777FD95-2904-47A7-82B9-24999A667510}" srcOrd="1" destOrd="0" parTransId="{F7DAEDA0-EE22-455A-9B27-71BD8C6144C5}" sibTransId="{57AA9480-55B1-464C-9620-EBAF94342469}"/>
    <dgm:cxn modelId="{FB868340-CC56-48C4-9222-863256CF4207}" srcId="{CD4CD304-A899-4314-B86D-D341D9B52F78}" destId="{B0D45227-3949-4177-928D-1200FEE64BB0}" srcOrd="1" destOrd="0" parTransId="{814473FE-9E14-4D40-87EB-6F9F059D8B06}" sibTransId="{C2AC203C-E675-485E-BF9A-85962AE67F53}"/>
    <dgm:cxn modelId="{DE93D2B5-6100-4108-84AD-0A590B96DEDA}" srcId="{CD4CD304-A899-4314-B86D-D341D9B52F78}" destId="{6A856D4B-1EF6-4FFF-90F2-D8D431689D6C}" srcOrd="4" destOrd="0" parTransId="{252017C5-2A60-457A-8D17-00CFAF8C122E}" sibTransId="{153417DB-10CA-4CE2-925B-0CC5C4C01558}"/>
    <dgm:cxn modelId="{01A42FD5-D839-413D-B8EC-F7372211A5C0}" srcId="{5DFFEF9D-F515-450F-8782-CAF33FC82007}" destId="{B69FE432-BAD6-468E-B414-A33315BC4D9B}" srcOrd="0" destOrd="0" parTransId="{E1BB38D1-A318-40C2-9C85-C404931C7891}" sibTransId="{005B6C64-9877-48DF-B560-EEAC6E0BDD55}"/>
    <dgm:cxn modelId="{F738F10D-7365-4138-8C49-C4E7AAF01326}" type="presOf" srcId="{5DFFEF9D-F515-450F-8782-CAF33FC82007}" destId="{00AE3DA1-2CE2-4285-BE58-FCC0CC5BAAD8}" srcOrd="0" destOrd="0" presId="urn:microsoft.com/office/officeart/2005/8/layout/cycle4"/>
    <dgm:cxn modelId="{49844798-B5FA-4D92-ABA8-BFBE71A0CA04}" type="presOf" srcId="{38E4EC4B-3F5D-4A9D-96F9-B4A1FC2F2597}" destId="{D94BC2BF-3EF7-4E37-9538-E94265F9283C}" srcOrd="0" destOrd="0" presId="urn:microsoft.com/office/officeart/2005/8/layout/cycle4"/>
    <dgm:cxn modelId="{26246CC6-D7DA-4606-A119-F6B6B84EEE12}" type="presOf" srcId="{CD4CD304-A899-4314-B86D-D341D9B52F78}" destId="{70F6BF94-CE85-4B12-AE1E-EE7C5EE905D7}" srcOrd="0" destOrd="0" presId="urn:microsoft.com/office/officeart/2005/8/layout/cycle4"/>
    <dgm:cxn modelId="{DE567EB7-A4BE-4235-83E0-0E295B873EEC}" srcId="{CD4CD304-A899-4314-B86D-D341D9B52F78}" destId="{6CC453FC-A5DE-466D-9997-40C4F9D4F137}" srcOrd="0" destOrd="0" parTransId="{5B865A25-6AFE-41DB-A8A8-985D4CC8C5AE}" sibTransId="{E2CB1CCF-6570-4631-9651-627D2A4E7654}"/>
    <dgm:cxn modelId="{E23E57F5-0AD6-4977-A0B5-7E2835A95137}" srcId="{CD4CD304-A899-4314-B86D-D341D9B52F78}" destId="{F3E85CD2-6D71-4904-96C4-F36A6C5C1DE9}" srcOrd="3" destOrd="0" parTransId="{E351CBAB-DDE4-48C6-ADBD-752C0C9218CB}" sibTransId="{08E0392C-4029-47D6-8286-76ED88ADC115}"/>
    <dgm:cxn modelId="{39E15278-AFDE-4FF9-A1D4-D78DCFF52473}" srcId="{180EED6A-59A1-4756-9B65-9E3E054CDAA6}" destId="{76FA0007-5D25-4700-9D03-09F15209AF01}" srcOrd="2" destOrd="0" parTransId="{4489E6CE-554A-45FF-9BAB-F9137AB203CE}" sibTransId="{91F7A5DA-2856-4B26-B461-AE51C466F326}"/>
    <dgm:cxn modelId="{CCE01F72-0D45-4355-81B1-4C12216086E8}" srcId="{046E13C9-EA71-4E1A-9108-0786CD6E3E3F}" destId="{74E20461-8E97-4EA6-B333-4F879E56E13E}" srcOrd="3" destOrd="0" parTransId="{E617C689-002F-44D8-BC76-21727AF2498C}" sibTransId="{4A961EA6-3A57-4426-8D08-75738C61AA19}"/>
    <dgm:cxn modelId="{F3F5A64D-140F-4821-8F49-CF89EB39F562}" type="presOf" srcId="{74E20461-8E97-4EA6-B333-4F879E56E13E}" destId="{D94BC2BF-3EF7-4E37-9538-E94265F9283C}" srcOrd="0" destOrd="3" presId="urn:microsoft.com/office/officeart/2005/8/layout/cycle4"/>
    <dgm:cxn modelId="{440643E7-C6DE-4BD2-ABB0-0751427C9C04}" type="presOf" srcId="{B69FE432-BAD6-468E-B414-A33315BC4D9B}" destId="{B8ECB143-3D71-4E78-85F4-3E559BDA0C85}" srcOrd="1" destOrd="0" presId="urn:microsoft.com/office/officeart/2005/8/layout/cycle4"/>
    <dgm:cxn modelId="{C6F23E8D-8FB9-4B58-825C-6792DFE08455}" type="presOf" srcId="{A777FD95-2904-47A7-82B9-24999A667510}" destId="{D94BC2BF-3EF7-4E37-9538-E94265F9283C}" srcOrd="0" destOrd="1" presId="urn:microsoft.com/office/officeart/2005/8/layout/cycle4"/>
    <dgm:cxn modelId="{8C7E3C05-3C93-4DCF-BB86-E4F0404E86CA}" type="presOf" srcId="{E7BFF532-06A9-48B4-A82D-603F54CE0291}" destId="{1437FE96-657F-4FD2-A31C-6AA7C8C92D80}" srcOrd="0" destOrd="1" presId="urn:microsoft.com/office/officeart/2005/8/layout/cycle4"/>
    <dgm:cxn modelId="{3D9D4112-4B48-4E45-97E6-D729A37C25E1}" type="presOf" srcId="{2ABC9ABD-9876-4EF0-BD66-59DFF61F01B1}" destId="{12E1F2CA-21FB-4FF0-A3E2-C708439CB049}" srcOrd="1" destOrd="0" presId="urn:microsoft.com/office/officeart/2005/8/layout/cycle4"/>
    <dgm:cxn modelId="{5712399C-B3B6-4DF7-9AD6-02EFA50D3C79}" type="presOf" srcId="{A0266A48-B5EA-41E7-AD8A-88B42B005FE8}" destId="{CBC64BE0-2A13-41B3-955A-1E4F4A4B0E90}" srcOrd="0" destOrd="2" presId="urn:microsoft.com/office/officeart/2005/8/layout/cycle4"/>
    <dgm:cxn modelId="{24FBE71F-1822-4D87-B173-76CA6023AF30}" type="presOf" srcId="{6CC453FC-A5DE-466D-9997-40C4F9D4F137}" destId="{CBC64BE0-2A13-41B3-955A-1E4F4A4B0E90}" srcOrd="0" destOrd="0" presId="urn:microsoft.com/office/officeart/2005/8/layout/cycle4"/>
    <dgm:cxn modelId="{C3C4E972-EB60-4F11-AB09-D1EB2BD8A739}" type="presOf" srcId="{046E13C9-EA71-4E1A-9108-0786CD6E3E3F}" destId="{471E59C8-4D1A-4B00-97DF-29A2D149C83D}" srcOrd="0" destOrd="0" presId="urn:microsoft.com/office/officeart/2005/8/layout/cycle4"/>
    <dgm:cxn modelId="{1C9025CE-E2A7-4079-BC01-0BAEA947FBAB}" type="presOf" srcId="{B69FE432-BAD6-468E-B414-A33315BC4D9B}" destId="{B9B1927B-20CE-4215-8B3F-D74DFCC34996}" srcOrd="0" destOrd="0" presId="urn:microsoft.com/office/officeart/2005/8/layout/cycle4"/>
    <dgm:cxn modelId="{F9807E26-643C-4AAC-8EE4-1D47D95D584F}" srcId="{76FA0007-5D25-4700-9D03-09F15209AF01}" destId="{2ABC9ABD-9876-4EF0-BD66-59DFF61F01B1}" srcOrd="0" destOrd="0" parTransId="{A02E8799-2C2B-42C9-A052-AA6869704126}" sibTransId="{5DB76ADD-0F19-464E-86E8-BAC0CF0C39E7}"/>
    <dgm:cxn modelId="{70BAE520-B330-41B9-B8CE-7BD763BA673B}" type="presOf" srcId="{0861564E-95AA-44C0-BDF8-18172E167C11}" destId="{8F58B7DF-4CA4-4008-891B-2B05CDE4D0C5}" srcOrd="1" destOrd="5" presId="urn:microsoft.com/office/officeart/2005/8/layout/cycle4"/>
    <dgm:cxn modelId="{6712AED9-3890-4CEC-A31C-D37129272B61}" type="presOf" srcId="{2ABC9ABD-9876-4EF0-BD66-59DFF61F01B1}" destId="{1437FE96-657F-4FD2-A31C-6AA7C8C92D80}" srcOrd="0" destOrd="0" presId="urn:microsoft.com/office/officeart/2005/8/layout/cycle4"/>
    <dgm:cxn modelId="{895F4333-3E93-432A-9059-535D1A631043}" srcId="{046E13C9-EA71-4E1A-9108-0786CD6E3E3F}" destId="{38E4EC4B-3F5D-4A9D-96F9-B4A1FC2F2597}" srcOrd="0" destOrd="0" parTransId="{36DD5120-425A-4D85-B949-B7EBEDCC4322}" sibTransId="{4DB346ED-FE02-4727-A507-08E39E5B5716}"/>
    <dgm:cxn modelId="{DC5BB426-C3C9-4E29-99A7-5F17097B5BF0}" type="presOf" srcId="{180EED6A-59A1-4756-9B65-9E3E054CDAA6}" destId="{21179AEB-7DCA-41AF-B361-7FD01DF3A934}" srcOrd="0" destOrd="0" presId="urn:microsoft.com/office/officeart/2005/8/layout/cycle4"/>
    <dgm:cxn modelId="{303A0C11-DFD6-44D3-B61F-CD4E06C4B174}" type="presOf" srcId="{74E20461-8E97-4EA6-B333-4F879E56E13E}" destId="{C2E3F022-E51D-4E3F-A618-BBC980774202}" srcOrd="1" destOrd="3" presId="urn:microsoft.com/office/officeart/2005/8/layout/cycle4"/>
    <dgm:cxn modelId="{1F00190D-F9F3-4759-9AF4-2CAFA2F23B3C}" type="presOf" srcId="{E7BFF532-06A9-48B4-A82D-603F54CE0291}" destId="{12E1F2CA-21FB-4FF0-A3E2-C708439CB049}" srcOrd="1" destOrd="1" presId="urn:microsoft.com/office/officeart/2005/8/layout/cycle4"/>
    <dgm:cxn modelId="{54B1D579-4502-47A4-B5DC-8DAD28D5F025}" type="presOf" srcId="{B0D45227-3949-4177-928D-1200FEE64BB0}" destId="{CBC64BE0-2A13-41B3-955A-1E4F4A4B0E90}" srcOrd="0" destOrd="1" presId="urn:microsoft.com/office/officeart/2005/8/layout/cycle4"/>
    <dgm:cxn modelId="{5F347942-8934-4F63-8012-C1860D619B30}" srcId="{CD4CD304-A899-4314-B86D-D341D9B52F78}" destId="{0861564E-95AA-44C0-BDF8-18172E167C11}" srcOrd="5" destOrd="0" parTransId="{86FD6346-43DD-4B5A-B24A-AF9BC9809E02}" sibTransId="{64DDF1DA-715A-45DA-A345-FA133B1CF7C3}"/>
    <dgm:cxn modelId="{038AEFAB-3794-4698-A0AC-8B3B5E50D507}" type="presOf" srcId="{F3E85CD2-6D71-4904-96C4-F36A6C5C1DE9}" destId="{CBC64BE0-2A13-41B3-955A-1E4F4A4B0E90}" srcOrd="0" destOrd="3" presId="urn:microsoft.com/office/officeart/2005/8/layout/cycle4"/>
    <dgm:cxn modelId="{165D6A5E-0B9D-4025-B1BA-909277C0C98D}" srcId="{180EED6A-59A1-4756-9B65-9E3E054CDAA6}" destId="{5DFFEF9D-F515-450F-8782-CAF33FC82007}" srcOrd="1" destOrd="0" parTransId="{2689B586-4BE5-432D-AD92-26B33646B88D}" sibTransId="{DB5A4EC3-F73A-49EA-A912-01F94694115E}"/>
    <dgm:cxn modelId="{040276E9-8112-4593-8B16-BFBE2D903EC9}" type="presOf" srcId="{6A856D4B-1EF6-4FFF-90F2-D8D431689D6C}" destId="{8F58B7DF-4CA4-4008-891B-2B05CDE4D0C5}" srcOrd="1" destOrd="4" presId="urn:microsoft.com/office/officeart/2005/8/layout/cycle4"/>
    <dgm:cxn modelId="{F5DA61D3-E1D9-42AE-97CA-62AFD5F87CD0}" srcId="{76FA0007-5D25-4700-9D03-09F15209AF01}" destId="{E7BFF532-06A9-48B4-A82D-603F54CE0291}" srcOrd="1" destOrd="0" parTransId="{262F2DD4-DEC5-43A0-9A60-F888B8CB0C62}" sibTransId="{15D05966-82FF-434E-8432-10A3C98EE87C}"/>
    <dgm:cxn modelId="{FF2CCC97-AE45-4D30-86C4-36141784D467}" srcId="{5DFFEF9D-F515-450F-8782-CAF33FC82007}" destId="{3C728F7E-2563-462C-8AB1-F26ACAB022E9}" srcOrd="1" destOrd="0" parTransId="{0266E62F-EBBF-4285-84B7-8FEB8445A961}" sibTransId="{1AB02E74-9D09-4888-A7A1-64964CDAF51D}"/>
    <dgm:cxn modelId="{D7046886-4474-40F8-8EDA-2CCCC344F40F}" type="presOf" srcId="{6A856D4B-1EF6-4FFF-90F2-D8D431689D6C}" destId="{CBC64BE0-2A13-41B3-955A-1E4F4A4B0E90}" srcOrd="0" destOrd="4" presId="urn:microsoft.com/office/officeart/2005/8/layout/cycle4"/>
    <dgm:cxn modelId="{17970E81-C5C9-4631-8E84-6BCA15C298CD}" type="presOf" srcId="{6CC453FC-A5DE-466D-9997-40C4F9D4F137}" destId="{8F58B7DF-4CA4-4008-891B-2B05CDE4D0C5}" srcOrd="1" destOrd="0" presId="urn:microsoft.com/office/officeart/2005/8/layout/cycle4"/>
    <dgm:cxn modelId="{6E7E564E-DE92-4AFD-9805-FC88DB617EE8}" type="presOf" srcId="{76FA0007-5D25-4700-9D03-09F15209AF01}" destId="{155A72E5-52BA-4F9B-ADD0-34E5CF33BB01}" srcOrd="0" destOrd="0" presId="urn:microsoft.com/office/officeart/2005/8/layout/cycle4"/>
    <dgm:cxn modelId="{7AED5DFE-5478-4A89-9FA2-D7FAE1A66192}" type="presOf" srcId="{A777FD95-2904-47A7-82B9-24999A667510}" destId="{C2E3F022-E51D-4E3F-A618-BBC980774202}" srcOrd="1" destOrd="1" presId="urn:microsoft.com/office/officeart/2005/8/layout/cycle4"/>
    <dgm:cxn modelId="{4EE1C8C7-E3DB-41A5-A735-C8D8FC00B7F1}" srcId="{180EED6A-59A1-4756-9B65-9E3E054CDAA6}" destId="{046E13C9-EA71-4E1A-9108-0786CD6E3E3F}" srcOrd="3" destOrd="0" parTransId="{76B4770C-49EC-48C5-9F4C-3CA10D1C0EC0}" sibTransId="{4E22FA9C-818D-4221-9048-00B098E11A59}"/>
    <dgm:cxn modelId="{295F7DF3-B6A3-4A8D-90B3-513A6C00F5FD}" type="presOf" srcId="{B23CD9A5-0A76-4999-B6B8-61B2B27BE3DE}" destId="{D94BC2BF-3EF7-4E37-9538-E94265F9283C}" srcOrd="0" destOrd="2" presId="urn:microsoft.com/office/officeart/2005/8/layout/cycle4"/>
    <dgm:cxn modelId="{E9AC8B94-DB12-43B9-9E0E-37AF96BED8AF}" type="presOf" srcId="{3C728F7E-2563-462C-8AB1-F26ACAB022E9}" destId="{B9B1927B-20CE-4215-8B3F-D74DFCC34996}" srcOrd="0" destOrd="1" presId="urn:microsoft.com/office/officeart/2005/8/layout/cycle4"/>
    <dgm:cxn modelId="{B120451C-419B-4265-8E1D-0A9A12680298}" type="presParOf" srcId="{21179AEB-7DCA-41AF-B361-7FD01DF3A934}" destId="{C8C2C06B-5F58-432F-A6AF-30CBC9AC58F0}" srcOrd="0" destOrd="0" presId="urn:microsoft.com/office/officeart/2005/8/layout/cycle4"/>
    <dgm:cxn modelId="{2AEBB0D7-FC7B-4214-807B-4F29DBF132D7}" type="presParOf" srcId="{C8C2C06B-5F58-432F-A6AF-30CBC9AC58F0}" destId="{89797F62-AE5B-4EC0-A840-31852138CEA1}" srcOrd="0" destOrd="0" presId="urn:microsoft.com/office/officeart/2005/8/layout/cycle4"/>
    <dgm:cxn modelId="{8AC1C7CF-3C4A-4880-A47D-C292B9583DA4}" type="presParOf" srcId="{89797F62-AE5B-4EC0-A840-31852138CEA1}" destId="{CBC64BE0-2A13-41B3-955A-1E4F4A4B0E90}" srcOrd="0" destOrd="0" presId="urn:microsoft.com/office/officeart/2005/8/layout/cycle4"/>
    <dgm:cxn modelId="{CEA4BE5E-AF78-4F4B-8633-E4729FCBF30E}" type="presParOf" srcId="{89797F62-AE5B-4EC0-A840-31852138CEA1}" destId="{8F58B7DF-4CA4-4008-891B-2B05CDE4D0C5}" srcOrd="1" destOrd="0" presId="urn:microsoft.com/office/officeart/2005/8/layout/cycle4"/>
    <dgm:cxn modelId="{10D28892-CDBF-4F8C-AAED-634E7A248EF4}" type="presParOf" srcId="{C8C2C06B-5F58-432F-A6AF-30CBC9AC58F0}" destId="{D8ACE63B-EB8B-4657-8810-FADAFF39F96D}" srcOrd="1" destOrd="0" presId="urn:microsoft.com/office/officeart/2005/8/layout/cycle4"/>
    <dgm:cxn modelId="{445C7C31-DAC9-47FF-923C-402C20553C59}" type="presParOf" srcId="{D8ACE63B-EB8B-4657-8810-FADAFF39F96D}" destId="{B9B1927B-20CE-4215-8B3F-D74DFCC34996}" srcOrd="0" destOrd="0" presId="urn:microsoft.com/office/officeart/2005/8/layout/cycle4"/>
    <dgm:cxn modelId="{27BAA8DC-416F-4376-B505-07E50874F5D8}" type="presParOf" srcId="{D8ACE63B-EB8B-4657-8810-FADAFF39F96D}" destId="{B8ECB143-3D71-4E78-85F4-3E559BDA0C85}" srcOrd="1" destOrd="0" presId="urn:microsoft.com/office/officeart/2005/8/layout/cycle4"/>
    <dgm:cxn modelId="{572AED05-929D-4639-BA70-333369815016}" type="presParOf" srcId="{C8C2C06B-5F58-432F-A6AF-30CBC9AC58F0}" destId="{E767B3DC-36BD-4DB4-97AA-FAC11C261195}" srcOrd="2" destOrd="0" presId="urn:microsoft.com/office/officeart/2005/8/layout/cycle4"/>
    <dgm:cxn modelId="{68A3D0F6-65FA-4B8D-BE64-E7DBC75C8BA1}" type="presParOf" srcId="{E767B3DC-36BD-4DB4-97AA-FAC11C261195}" destId="{1437FE96-657F-4FD2-A31C-6AA7C8C92D80}" srcOrd="0" destOrd="0" presId="urn:microsoft.com/office/officeart/2005/8/layout/cycle4"/>
    <dgm:cxn modelId="{0786B6CC-CC4F-4932-BDCB-40C650E34FFE}" type="presParOf" srcId="{E767B3DC-36BD-4DB4-97AA-FAC11C261195}" destId="{12E1F2CA-21FB-4FF0-A3E2-C708439CB049}" srcOrd="1" destOrd="0" presId="urn:microsoft.com/office/officeart/2005/8/layout/cycle4"/>
    <dgm:cxn modelId="{B87DBF69-C2DF-495C-A06F-BD7D25C1EB04}" type="presParOf" srcId="{C8C2C06B-5F58-432F-A6AF-30CBC9AC58F0}" destId="{935F9C04-30C4-44AC-8F35-FEAF7E245CE3}" srcOrd="3" destOrd="0" presId="urn:microsoft.com/office/officeart/2005/8/layout/cycle4"/>
    <dgm:cxn modelId="{D8A332DE-C075-4964-A519-35E26D0ACDC5}" type="presParOf" srcId="{935F9C04-30C4-44AC-8F35-FEAF7E245CE3}" destId="{D94BC2BF-3EF7-4E37-9538-E94265F9283C}" srcOrd="0" destOrd="0" presId="urn:microsoft.com/office/officeart/2005/8/layout/cycle4"/>
    <dgm:cxn modelId="{EC168F2D-4095-415A-A67D-87E872917CF9}" type="presParOf" srcId="{935F9C04-30C4-44AC-8F35-FEAF7E245CE3}" destId="{C2E3F022-E51D-4E3F-A618-BBC980774202}" srcOrd="1" destOrd="0" presId="urn:microsoft.com/office/officeart/2005/8/layout/cycle4"/>
    <dgm:cxn modelId="{5824A6BD-7360-4882-84F3-3C1D720A04F1}" type="presParOf" srcId="{C8C2C06B-5F58-432F-A6AF-30CBC9AC58F0}" destId="{0C0D545B-AF4C-43F4-84FF-45BA5295AA56}" srcOrd="4" destOrd="0" presId="urn:microsoft.com/office/officeart/2005/8/layout/cycle4"/>
    <dgm:cxn modelId="{56DFA704-4175-4706-8912-3758EA25F2E8}" type="presParOf" srcId="{21179AEB-7DCA-41AF-B361-7FD01DF3A934}" destId="{E0FBC63B-E777-4F12-A899-917BE0389AC6}" srcOrd="1" destOrd="0" presId="urn:microsoft.com/office/officeart/2005/8/layout/cycle4"/>
    <dgm:cxn modelId="{4D4E0E18-9CD8-4153-AD52-882855A5F572}" type="presParOf" srcId="{E0FBC63B-E777-4F12-A899-917BE0389AC6}" destId="{70F6BF94-CE85-4B12-AE1E-EE7C5EE905D7}" srcOrd="0" destOrd="0" presId="urn:microsoft.com/office/officeart/2005/8/layout/cycle4"/>
    <dgm:cxn modelId="{98C95E0D-497D-4562-9CBD-81AB30745E88}" type="presParOf" srcId="{E0FBC63B-E777-4F12-A899-917BE0389AC6}" destId="{00AE3DA1-2CE2-4285-BE58-FCC0CC5BAAD8}" srcOrd="1" destOrd="0" presId="urn:microsoft.com/office/officeart/2005/8/layout/cycle4"/>
    <dgm:cxn modelId="{AC7DD8B5-5B97-4C0E-AC53-DF2D2906FBA0}" type="presParOf" srcId="{E0FBC63B-E777-4F12-A899-917BE0389AC6}" destId="{155A72E5-52BA-4F9B-ADD0-34E5CF33BB01}" srcOrd="2" destOrd="0" presId="urn:microsoft.com/office/officeart/2005/8/layout/cycle4"/>
    <dgm:cxn modelId="{E5735B40-EF60-44EE-8186-88A0D145FF3B}" type="presParOf" srcId="{E0FBC63B-E777-4F12-A899-917BE0389AC6}" destId="{471E59C8-4D1A-4B00-97DF-29A2D149C83D}" srcOrd="3" destOrd="0" presId="urn:microsoft.com/office/officeart/2005/8/layout/cycle4"/>
    <dgm:cxn modelId="{4D6D379D-7B7F-49F8-B0A9-56276349B171}" type="presParOf" srcId="{E0FBC63B-E777-4F12-A899-917BE0389AC6}" destId="{F7E0E5DB-A23B-46F1-9F80-9D3FCCD4AC06}" srcOrd="4" destOrd="0" presId="urn:microsoft.com/office/officeart/2005/8/layout/cycle4"/>
    <dgm:cxn modelId="{46D26984-3095-47CD-87C1-B2707D387CFE}" type="presParOf" srcId="{21179AEB-7DCA-41AF-B361-7FD01DF3A934}" destId="{E8D294A9-D9ED-424E-A90E-E818B5CC9B11}" srcOrd="2" destOrd="0" presId="urn:microsoft.com/office/officeart/2005/8/layout/cycle4"/>
    <dgm:cxn modelId="{4D5DA6BD-FFED-4040-A519-D55FD95621CF}" type="presParOf" srcId="{21179AEB-7DCA-41AF-B361-7FD01DF3A934}" destId="{945FC4C0-8D18-41EC-A262-9550B14EC670}" srcOrd="3" destOrd="0" presId="urn:microsoft.com/office/officeart/2005/8/layout/cycle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388A6-816F-4697-82FF-6C71494F7998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9F6A0-DF34-4857-97C6-710FAA0386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2956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33C63C86-4046-4D52-A2C7-E3CF31F9876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94879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0376.ht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view/29.htm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C3AB9-7E44-4C24-A95A-D78C8DE5CD35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3C86-4046-4D52-A2C7-E3CF31F98764}" type="slidenum">
              <a:rPr lang="zh-CN" altLang="en-US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3C86-4046-4D52-A2C7-E3CF31F98764}" type="slidenum">
              <a:rPr lang="zh-CN" altLang="en-US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华文细黑 (标题)"/>
                <a:ea typeface="华文细黑" pitchFamily="2" charset="-122"/>
                <a:cs typeface="+mn-cs"/>
              </a:rPr>
              <a:t>平台压力测试：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细黑 (标题)"/>
                <a:ea typeface="华文细黑" pitchFamily="2" charset="-122"/>
                <a:cs typeface="+mn-cs"/>
              </a:rPr>
              <a:t>LR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细黑 (标题)"/>
                <a:ea typeface="华文细黑" pitchFamily="2" charset="-122"/>
                <a:cs typeface="+mn-cs"/>
              </a:rPr>
              <a:t>放消息，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细黑 (标题)"/>
                <a:ea typeface="华文细黑" pitchFamily="2" charset="-122"/>
                <a:cs typeface="+mn-cs"/>
              </a:rPr>
              <a:t>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细黑 (标题)"/>
                <a:ea typeface="华文细黑" pitchFamily="2" charset="-122"/>
                <a:cs typeface="+mn-cs"/>
              </a:rPr>
              <a:t>（</a:t>
            </a:r>
            <a:r>
              <a:rPr lang="en-US" altLang="zh-CN" dirty="0" smtClean="0"/>
              <a:t>Eclipse </a:t>
            </a:r>
            <a:r>
              <a:rPr lang="zh-CN" altLang="en-US" dirty="0" smtClean="0"/>
              <a:t>是一个开放</a:t>
            </a:r>
            <a:r>
              <a:rPr lang="zh-CN" altLang="en-US" dirty="0" smtClean="0">
                <a:hlinkClick r:id="rId3" action="ppaction://hlinkfile"/>
              </a:rPr>
              <a:t>源代码</a:t>
            </a:r>
            <a:r>
              <a:rPr lang="zh-CN" altLang="en-US" dirty="0" smtClean="0"/>
              <a:t>的、基于</a:t>
            </a:r>
            <a:r>
              <a:rPr lang="en-US" altLang="zh-CN" dirty="0" smtClean="0">
                <a:hlinkClick r:id="rId4" action="ppaction://hlinkfile"/>
              </a:rPr>
              <a:t>Java</a:t>
            </a:r>
            <a:r>
              <a:rPr lang="zh-CN" altLang="en-US" dirty="0" smtClean="0"/>
              <a:t>的可扩展开发平台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细黑 (标题)"/>
                <a:ea typeface="华文细黑" pitchFamily="2" charset="-122"/>
                <a:cs typeface="+mn-cs"/>
              </a:rPr>
              <a:t>）做的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细黑 (标题)"/>
                <a:ea typeface="华文细黑" pitchFamily="2" charset="-122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细黑 (标题)"/>
                <a:ea typeface="华文细黑" pitchFamily="2" charset="-122"/>
                <a:cs typeface="+mn-cs"/>
              </a:rPr>
              <a:t>客户端程序取消息</a:t>
            </a:r>
            <a:endParaRPr lang="en-US" altLang="zh-CN" sz="1200" kern="1200" dirty="0" smtClean="0">
              <a:solidFill>
                <a:schemeClr val="tx1"/>
              </a:solidFill>
              <a:latin typeface="华文细黑 (标题)"/>
              <a:ea typeface="华文细黑" pitchFamily="2" charset="-122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j-ea"/>
                <a:ea typeface="华文细黑" pitchFamily="2" charset="-122"/>
                <a:cs typeface="+mn-cs"/>
              </a:rPr>
              <a:t>CDR Portal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华文细黑" pitchFamily="2" charset="-122"/>
                <a:cs typeface="+mn-cs"/>
              </a:rPr>
              <a:t>的响应测试：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细黑 (标题)"/>
                <a:ea typeface="华文细黑" pitchFamily="2" charset="-122"/>
                <a:cs typeface="+mn-cs"/>
              </a:rPr>
              <a:t>LR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3C86-4046-4D52-A2C7-E3CF31F98764}" type="slidenum">
              <a:rPr lang="zh-CN" altLang="en-US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历史数据迁移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HIS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患者信息数据清洗</a:t>
            </a:r>
            <a:r>
              <a:rPr lang="zh-CN" altLang="en-US" sz="1200" b="0" baseline="0" dirty="0" smtClean="0">
                <a:latin typeface="微软雅黑" pitchFamily="34" charset="-122"/>
                <a:ea typeface="微软雅黑" pitchFamily="34" charset="-122"/>
              </a:rPr>
              <a:t>，目录是使</a:t>
            </a:r>
            <a:r>
              <a:rPr lang="en-US" altLang="zh-CN" sz="1200" b="0" baseline="0" dirty="0" smtClean="0">
                <a:latin typeface="微软雅黑" pitchFamily="34" charset="-122"/>
                <a:ea typeface="微软雅黑" pitchFamily="34" charset="-122"/>
              </a:rPr>
              <a:t>EMPI</a:t>
            </a:r>
            <a:r>
              <a:rPr lang="zh-CN" altLang="en-US" sz="1200" b="0" baseline="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200" b="0" baseline="0" dirty="0" smtClean="0">
                <a:latin typeface="微软雅黑" pitchFamily="34" charset="-122"/>
                <a:ea typeface="微软雅黑" pitchFamily="34" charset="-122"/>
              </a:rPr>
              <a:t>HIS</a:t>
            </a:r>
            <a:r>
              <a:rPr lang="zh-CN" altLang="en-US" sz="1200" b="0" baseline="0" dirty="0" smtClean="0">
                <a:latin typeface="微软雅黑" pitchFamily="34" charset="-122"/>
                <a:ea typeface="微软雅黑" pitchFamily="34" charset="-122"/>
              </a:rPr>
              <a:t>中的患者数据一致，才能准确的进行</a:t>
            </a:r>
            <a:r>
              <a:rPr lang="zh-CN" altLang="en-US" sz="1200" b="0" baseline="0" smtClean="0">
                <a:latin typeface="微软雅黑" pitchFamily="34" charset="-122"/>
                <a:ea typeface="微软雅黑" pitchFamily="34" charset="-122"/>
              </a:rPr>
              <a:t>患者信息创建和更新的判断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3C86-4046-4D52-A2C7-E3CF31F98764}" type="slidenum">
              <a:rPr lang="zh-CN" altLang="en-US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历史数据迁移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HIS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患者信息数据清洗</a:t>
            </a:r>
            <a:r>
              <a:rPr lang="zh-CN" altLang="en-US" sz="1200" b="0" baseline="0" dirty="0" smtClean="0">
                <a:latin typeface="微软雅黑" pitchFamily="34" charset="-122"/>
                <a:ea typeface="微软雅黑" pitchFamily="34" charset="-122"/>
              </a:rPr>
              <a:t>，目录是使</a:t>
            </a:r>
            <a:r>
              <a:rPr lang="en-US" altLang="zh-CN" sz="1200" b="0" baseline="0" dirty="0" smtClean="0">
                <a:latin typeface="微软雅黑" pitchFamily="34" charset="-122"/>
                <a:ea typeface="微软雅黑" pitchFamily="34" charset="-122"/>
              </a:rPr>
              <a:t>EMPI</a:t>
            </a:r>
            <a:r>
              <a:rPr lang="zh-CN" altLang="en-US" sz="1200" b="0" baseline="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200" b="0" baseline="0" dirty="0" smtClean="0">
                <a:latin typeface="微软雅黑" pitchFamily="34" charset="-122"/>
                <a:ea typeface="微软雅黑" pitchFamily="34" charset="-122"/>
              </a:rPr>
              <a:t>HIS</a:t>
            </a:r>
            <a:r>
              <a:rPr lang="zh-CN" altLang="en-US" sz="1200" b="0" baseline="0" dirty="0" smtClean="0">
                <a:latin typeface="微软雅黑" pitchFamily="34" charset="-122"/>
                <a:ea typeface="微软雅黑" pitchFamily="34" charset="-122"/>
              </a:rPr>
              <a:t>中的患者数据一致，才能准确的进行</a:t>
            </a:r>
            <a:r>
              <a:rPr lang="zh-CN" altLang="en-US" sz="1200" b="0" baseline="0" smtClean="0">
                <a:latin typeface="微软雅黑" pitchFamily="34" charset="-122"/>
                <a:ea typeface="微软雅黑" pitchFamily="34" charset="-122"/>
              </a:rPr>
              <a:t>患者信息创建和更新的判断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3C86-4046-4D52-A2C7-E3CF31F98764}" type="slidenum">
              <a:rPr lang="zh-CN" altLang="en-US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历史数据迁移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HIS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患者信息数据清洗</a:t>
            </a:r>
            <a:r>
              <a:rPr lang="zh-CN" altLang="en-US" sz="1200" b="0" baseline="0" dirty="0" smtClean="0">
                <a:latin typeface="微软雅黑" pitchFamily="34" charset="-122"/>
                <a:ea typeface="微软雅黑" pitchFamily="34" charset="-122"/>
              </a:rPr>
              <a:t>，目录是使</a:t>
            </a:r>
            <a:r>
              <a:rPr lang="en-US" altLang="zh-CN" sz="1200" b="0" baseline="0" dirty="0" smtClean="0">
                <a:latin typeface="微软雅黑" pitchFamily="34" charset="-122"/>
                <a:ea typeface="微软雅黑" pitchFamily="34" charset="-122"/>
              </a:rPr>
              <a:t>EMPI</a:t>
            </a:r>
            <a:r>
              <a:rPr lang="zh-CN" altLang="en-US" sz="1200" b="0" baseline="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200" b="0" baseline="0" dirty="0" smtClean="0">
                <a:latin typeface="微软雅黑" pitchFamily="34" charset="-122"/>
                <a:ea typeface="微软雅黑" pitchFamily="34" charset="-122"/>
              </a:rPr>
              <a:t>HIS</a:t>
            </a:r>
            <a:r>
              <a:rPr lang="zh-CN" altLang="en-US" sz="1200" b="0" baseline="0" dirty="0" smtClean="0">
                <a:latin typeface="微软雅黑" pitchFamily="34" charset="-122"/>
                <a:ea typeface="微软雅黑" pitchFamily="34" charset="-122"/>
              </a:rPr>
              <a:t>中的患者数据一致，才能准确的进行</a:t>
            </a:r>
            <a:r>
              <a:rPr lang="zh-CN" altLang="en-US" sz="1200" b="0" baseline="0" smtClean="0">
                <a:latin typeface="微软雅黑" pitchFamily="34" charset="-122"/>
                <a:ea typeface="微软雅黑" pitchFamily="34" charset="-122"/>
              </a:rPr>
              <a:t>患者信息创建和更新的判断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3C86-4046-4D52-A2C7-E3CF31F98764}" type="slidenum">
              <a:rPr lang="zh-CN" altLang="en-US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CF13C-5D74-4EF4-9D90-BA6464D47B0C}" type="slidenum">
              <a:rPr lang="zh-CN" altLang="en-US"/>
              <a:pPr/>
              <a:t>22</a:t>
            </a:fld>
            <a:endParaRPr lang="en-US" altLang="zh-CN" dirty="0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17" name="Picture 85" descr="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950" y="95250"/>
            <a:ext cx="8928100" cy="1624013"/>
          </a:xfrm>
          <a:prstGeom prst="rect">
            <a:avLst/>
          </a:prstGeom>
          <a:noFill/>
        </p:spPr>
      </p:pic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2628900" y="-26988"/>
            <a:ext cx="2544762" cy="32797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hangingPunct="0">
              <a:lnSpc>
                <a:spcPct val="125000"/>
              </a:lnSpc>
            </a:pPr>
            <a:r>
              <a:rPr lang="zh-CN" altLang="en-US" sz="1200"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200" dirty="0">
                <a:latin typeface="Arial" charset="0"/>
                <a:ea typeface="华文细黑" pitchFamily="2" charset="-122"/>
              </a:rPr>
              <a:t>:30-40pt  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200"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200" dirty="0">
                <a:latin typeface="Arial" charset="0"/>
                <a:ea typeface="华文细黑" pitchFamily="2" charset="-122"/>
              </a:rPr>
              <a:t>:24-28pt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200"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200" dirty="0">
                <a:latin typeface="Arial" charset="0"/>
                <a:ea typeface="华文细黑" pitchFamily="2" charset="-122"/>
              </a:rPr>
              <a:t>:R0 G0 B0</a:t>
            </a:r>
          </a:p>
          <a:p>
            <a:pPr algn="r" defTabSz="801688" eaLnBrk="0" hangingPunct="0">
              <a:lnSpc>
                <a:spcPct val="125000"/>
              </a:lnSpc>
            </a:pPr>
            <a:endParaRPr lang="en-US" altLang="zh-CN" sz="1200" dirty="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2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200" dirty="0">
                <a:latin typeface="Arial" charset="0"/>
                <a:ea typeface="华文细黑" pitchFamily="2" charset="-122"/>
              </a:rPr>
              <a:t>:Arial</a:t>
            </a:r>
            <a:endParaRPr lang="zh-CN" altLang="en-US" sz="12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2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200" dirty="0">
                <a:latin typeface="Arial" charset="0"/>
                <a:ea typeface="华文细黑" pitchFamily="2" charset="-122"/>
              </a:rPr>
              <a:t>: Arial</a:t>
            </a:r>
            <a:endParaRPr lang="zh-CN" altLang="en-US" sz="12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2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2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200"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200" dirty="0">
                <a:latin typeface="Arial" charset="0"/>
                <a:ea typeface="华文细黑" pitchFamily="2" charset="-122"/>
              </a:rPr>
              <a:t>:32-40pt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2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200" dirty="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latin typeface="Arial" charset="0"/>
                <a:ea typeface="华文细黑" pitchFamily="2" charset="-122"/>
              </a:rPr>
              <a:t>宋体</a:t>
            </a:r>
          </a:p>
          <a:p>
            <a:pPr algn="r" defTabSz="801688" eaLnBrk="0" hangingPunct="0">
              <a:lnSpc>
                <a:spcPct val="125000"/>
              </a:lnSpc>
            </a:pPr>
            <a:r>
              <a:rPr lang="en-US" altLang="zh-CN" sz="1200" dirty="0"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200"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200" dirty="0">
                <a:latin typeface="Arial" charset="0"/>
                <a:ea typeface="华文细黑" pitchFamily="2" charset="-122"/>
              </a:rPr>
              <a:t>:24-28pt</a:t>
            </a:r>
            <a:endParaRPr lang="zh-CN" altLang="en-US" sz="12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200"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200" dirty="0">
                <a:latin typeface="Arial" charset="0"/>
                <a:ea typeface="华文细黑" pitchFamily="2" charset="-122"/>
              </a:rPr>
              <a:t>:R0 G0 B0</a:t>
            </a:r>
          </a:p>
          <a:p>
            <a:pPr algn="r" defTabSz="801688" eaLnBrk="0" hangingPunct="0">
              <a:lnSpc>
                <a:spcPct val="125000"/>
              </a:lnSpc>
            </a:pPr>
            <a:endParaRPr lang="zh-CN" altLang="en-US" sz="12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</a:pPr>
            <a:r>
              <a:rPr lang="zh-CN" altLang="en-US" sz="12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200" dirty="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200">
                <a:latin typeface="Arial" charset="0"/>
                <a:ea typeface="华文细黑" pitchFamily="2" charset="-122"/>
              </a:rPr>
              <a:t>华文细黑</a:t>
            </a:r>
          </a:p>
        </p:txBody>
      </p:sp>
      <p:sp>
        <p:nvSpPr>
          <p:cNvPr id="44102" name="Rectangle 70"/>
          <p:cNvSpPr>
            <a:spLocks noChangeArrowheads="1"/>
          </p:cNvSpPr>
          <p:nvPr/>
        </p:nvSpPr>
        <p:spPr bwMode="auto">
          <a:xfrm>
            <a:off x="-757238" y="2854325"/>
            <a:ext cx="576263" cy="1428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44103" name="Rectangle 71"/>
          <p:cNvSpPr>
            <a:spLocks noChangeArrowheads="1"/>
          </p:cNvSpPr>
          <p:nvPr/>
        </p:nvSpPr>
        <p:spPr bwMode="auto">
          <a:xfrm>
            <a:off x="-757238" y="765175"/>
            <a:ext cx="576263" cy="1428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44111" name="Rectangle 79"/>
          <p:cNvSpPr>
            <a:spLocks noGrp="1" noChangeArrowheads="1"/>
          </p:cNvSpPr>
          <p:nvPr>
            <p:ph type="ctrTitle"/>
          </p:nvPr>
        </p:nvSpPr>
        <p:spPr>
          <a:xfrm>
            <a:off x="390525" y="2205038"/>
            <a:ext cx="6629400" cy="803275"/>
          </a:xfrm>
        </p:spPr>
        <p:txBody>
          <a:bodyPr/>
          <a:lstStyle>
            <a:lvl1pPr>
              <a:defRPr sz="3200" b="0"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4112" name="Rectangle 80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124200"/>
            <a:ext cx="6400800" cy="609600"/>
          </a:xfrm>
        </p:spPr>
        <p:txBody>
          <a:bodyPr/>
          <a:lstStyle>
            <a:lvl1pPr marL="0" indent="0">
              <a:buFontTx/>
              <a:buNone/>
              <a:defRPr sz="2400" b="0">
                <a:latin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4118" name="Text Box 86"/>
          <p:cNvSpPr txBox="1">
            <a:spLocks noChangeArrowheads="1"/>
          </p:cNvSpPr>
          <p:nvPr/>
        </p:nvSpPr>
        <p:spPr bwMode="auto">
          <a:xfrm>
            <a:off x="4605338" y="5911850"/>
            <a:ext cx="4208462" cy="612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9200" tIns="39600" rIns="79200" bIns="39600">
            <a:spAutoFit/>
          </a:bodyPr>
          <a:lstStyle/>
          <a:p>
            <a:pPr algn="r" defTabSz="801688"/>
            <a:r>
              <a:rPr lang="zh-CN" altLang="en-US" sz="2000" b="1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方</a:t>
            </a:r>
            <a:r>
              <a:rPr lang="zh-CN" altLang="en-US" sz="2000" b="1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正国际软件有限公司</a:t>
            </a:r>
            <a:endParaRPr lang="zh-CN" altLang="en-US" sz="20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r" defTabSz="801688"/>
            <a:r>
              <a:rPr lang="en-US" altLang="zh-CN" sz="1500" dirty="0">
                <a:solidFill>
                  <a:schemeClr val="tx1"/>
                </a:solidFill>
                <a:latin typeface="Arial" charset="0"/>
              </a:rPr>
              <a:t>Founder </a:t>
            </a:r>
            <a:r>
              <a:rPr lang="en-US" altLang="zh-CN" sz="1500" dirty="0" smtClean="0">
                <a:solidFill>
                  <a:schemeClr val="tx1"/>
                </a:solidFill>
                <a:latin typeface="Arial" charset="0"/>
              </a:rPr>
              <a:t>International Co</a:t>
            </a:r>
            <a:r>
              <a:rPr lang="en-US" altLang="zh-CN" sz="1500" dirty="0">
                <a:solidFill>
                  <a:schemeClr val="tx1"/>
                </a:solidFill>
                <a:latin typeface="Arial" charset="0"/>
              </a:rPr>
              <a:t>.,Ltd.</a:t>
            </a:r>
          </a:p>
        </p:txBody>
      </p:sp>
      <p:sp>
        <p:nvSpPr>
          <p:cNvPr id="44119" name="Rectangle 87"/>
          <p:cNvSpPr>
            <a:spLocks noChangeArrowheads="1"/>
          </p:cNvSpPr>
          <p:nvPr/>
        </p:nvSpPr>
        <p:spPr bwMode="auto">
          <a:xfrm>
            <a:off x="401638" y="4954588"/>
            <a:ext cx="3706812" cy="1588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9200" tIns="39600" rIns="79200" bIns="39600">
            <a:spAutoFit/>
          </a:bodyPr>
          <a:lstStyle/>
          <a:p>
            <a:pPr defTabSz="801688"/>
            <a:r>
              <a:rPr lang="en-US" altLang="zh-CN" sz="1200" dirty="0">
                <a:solidFill>
                  <a:srgbClr val="EA5703"/>
                </a:solidFill>
                <a:latin typeface="Arial" charset="0"/>
              </a:rPr>
              <a:t>www</a:t>
            </a:r>
            <a:r>
              <a:rPr lang="en-US" altLang="zh-CN" sz="1200" dirty="0" smtClean="0">
                <a:solidFill>
                  <a:srgbClr val="EA5703"/>
                </a:solidFill>
                <a:latin typeface="Arial" charset="0"/>
              </a:rPr>
              <a:t>. founderinternational.com</a:t>
            </a:r>
            <a:endParaRPr lang="en-US" altLang="zh-CN" sz="1200" dirty="0">
              <a:solidFill>
                <a:srgbClr val="EA5703"/>
              </a:solidFill>
              <a:latin typeface="Arial" charset="0"/>
            </a:endParaRPr>
          </a:p>
          <a:p>
            <a:pPr defTabSz="801688"/>
            <a:endParaRPr lang="en-US" altLang="zh-CN" dirty="0">
              <a:solidFill>
                <a:srgbClr val="EA5703"/>
              </a:solidFill>
            </a:endParaRPr>
          </a:p>
          <a:p>
            <a:pPr defTabSz="801688"/>
            <a:r>
              <a:rPr lang="zh-CN" altLang="en-US" sz="12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方正集团</a:t>
            </a:r>
            <a:r>
              <a:rPr lang="en-US" altLang="zh-CN" sz="12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IT</a:t>
            </a:r>
            <a:r>
              <a:rPr lang="zh-CN" altLang="en-US" sz="12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产业集信息产业之大成，提供</a:t>
            </a:r>
            <a:r>
              <a:rPr lang="en-US" altLang="zh-CN" sz="12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IT</a:t>
            </a:r>
            <a:r>
              <a:rPr lang="zh-CN" altLang="en-US" sz="12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服务、软件、硬件和数据运营在内的综合解决方案。</a:t>
            </a:r>
          </a:p>
          <a:p>
            <a:pPr defTabSz="801688"/>
            <a:r>
              <a:rPr lang="en-US" altLang="zh-CN" sz="1200" dirty="0">
                <a:solidFill>
                  <a:schemeClr val="tx1"/>
                </a:solidFill>
                <a:latin typeface="Arial" charset="0"/>
              </a:rPr>
              <a:t>Founder Group's IT sector is a leader in the information industry, providing comprehensive resolutions</a:t>
            </a:r>
            <a:r>
              <a:rPr lang="en-US" altLang="zh-CN" sz="1200" dirty="0" smtClean="0">
                <a:solidFill>
                  <a:schemeClr val="tx1"/>
                </a:solidFill>
                <a:latin typeface="Arial" charset="0"/>
              </a:rPr>
              <a:t>, including </a:t>
            </a:r>
            <a:r>
              <a:rPr lang="en-US" altLang="zh-CN" sz="1200" dirty="0">
                <a:solidFill>
                  <a:schemeClr val="tx1"/>
                </a:solidFill>
                <a:latin typeface="Arial" charset="0"/>
              </a:rPr>
              <a:t>IT services, software, hardware, and data operation.</a:t>
            </a:r>
          </a:p>
        </p:txBody>
      </p:sp>
    </p:spTree>
  </p:cSld>
  <p:clrMapOvr>
    <a:masterClrMapping/>
  </p:clrMapOvr>
  <p:transition advClick="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96975"/>
            <a:ext cx="8389968" cy="5089545"/>
          </a:xfrm>
        </p:spPr>
        <p:txBody>
          <a:bodyPr/>
          <a:lstStyle>
            <a:lvl1pPr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www.founderinternational.com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ea typeface="华文细黑" pitchFamily="2" charset="-122"/>
              </a:rPr>
              <a:t>Page</a:t>
            </a:r>
            <a:fld id="{FC8D1452-8B9A-4F68-A847-D16A15160DB7}" type="slidenum">
              <a:rPr lang="en-US" altLang="zh-CN" smtClean="0">
                <a:ea typeface="华文细黑" pitchFamily="2" charset="-122"/>
              </a:rPr>
              <a:pPr/>
              <a:t>‹#›</a:t>
            </a:fld>
            <a:endParaRPr lang="en-US" altLang="zh-CN" dirty="0">
              <a:ea typeface="华文细黑" pitchFamily="2" charset="-122"/>
            </a:endParaRPr>
          </a:p>
        </p:txBody>
      </p:sp>
    </p:spTree>
  </p:cSld>
  <p:clrMapOvr>
    <a:masterClrMapping/>
  </p:clrMapOvr>
  <p:transition advClick="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96975"/>
            <a:ext cx="3848100" cy="4741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0250" y="1196975"/>
            <a:ext cx="3848100" cy="4741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www</a:t>
            </a:r>
            <a:r>
              <a:rPr lang="en-US" altLang="zh-CN" dirty="0" smtClean="0"/>
              <a:t>. founderinternational.com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ea typeface="华文细黑" pitchFamily="2" charset="-122"/>
              </a:rPr>
              <a:t>Page</a:t>
            </a:r>
            <a:fld id="{2BD20023-9772-4A85-8014-1FAA17CFD585}" type="slidenum">
              <a:rPr lang="en-US" altLang="zh-CN" smtClean="0">
                <a:ea typeface="华文细黑" pitchFamily="2" charset="-122"/>
              </a:rPr>
              <a:pPr/>
              <a:t>‹#›</a:t>
            </a:fld>
            <a:endParaRPr lang="en-US" altLang="zh-CN" dirty="0">
              <a:ea typeface="华文细黑" pitchFamily="2" charset="-122"/>
            </a:endParaRPr>
          </a:p>
        </p:txBody>
      </p:sp>
    </p:spTree>
  </p:cSld>
  <p:clrMapOvr>
    <a:masterClrMapping/>
  </p:clrMapOvr>
  <p:transition advClick="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ea typeface="华文细黑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advClick="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华文细黑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华文细黑" pitchFamily="2" charset="-122"/>
              </a:defRPr>
            </a:lvl1pPr>
            <a:lvl2pPr>
              <a:defRPr sz="2000">
                <a:ea typeface="华文细黑" pitchFamily="2" charset="-122"/>
              </a:defRPr>
            </a:lvl2pPr>
            <a:lvl3pPr>
              <a:defRPr sz="1800">
                <a:ea typeface="华文细黑" pitchFamily="2" charset="-122"/>
              </a:defRPr>
            </a:lvl3pPr>
            <a:lvl4pPr>
              <a:defRPr sz="1600">
                <a:ea typeface="华文细黑" pitchFamily="2" charset="-122"/>
              </a:defRPr>
            </a:lvl4pPr>
            <a:lvl5pPr>
              <a:defRPr sz="1600">
                <a:ea typeface="华文细黑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华文细黑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华文细黑" pitchFamily="2" charset="-122"/>
              </a:defRPr>
            </a:lvl1pPr>
            <a:lvl2pPr>
              <a:defRPr sz="2000">
                <a:ea typeface="华文细黑" pitchFamily="2" charset="-122"/>
              </a:defRPr>
            </a:lvl2pPr>
            <a:lvl3pPr>
              <a:defRPr sz="1800">
                <a:ea typeface="华文细黑" pitchFamily="2" charset="-122"/>
              </a:defRPr>
            </a:lvl3pPr>
            <a:lvl4pPr>
              <a:defRPr sz="1600">
                <a:ea typeface="华文细黑" pitchFamily="2" charset="-122"/>
              </a:defRPr>
            </a:lvl4pPr>
            <a:lvl5pPr>
              <a:defRPr sz="1600">
                <a:ea typeface="华文细黑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advClick="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3" y="188913"/>
            <a:ext cx="5605462" cy="6477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96975"/>
            <a:ext cx="3848100" cy="47418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0250" y="1196975"/>
            <a:ext cx="3848100" cy="47418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23850" y="640873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www.founderinternational.com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777163" y="6421438"/>
            <a:ext cx="111601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ea typeface="华文细黑" pitchFamily="2" charset="-122"/>
              </a:rPr>
              <a:t>Page</a:t>
            </a:r>
            <a:fld id="{2BD20023-9772-4A85-8014-1FAA17CFD585}" type="slidenum">
              <a:rPr lang="en-US" altLang="zh-CN" smtClean="0">
                <a:ea typeface="华文细黑" pitchFamily="2" charset="-122"/>
              </a:rPr>
              <a:pPr/>
              <a:t>‹#›</a:t>
            </a:fld>
            <a:endParaRPr lang="en-US" altLang="zh-CN" dirty="0">
              <a:ea typeface="华文细黑" pitchFamily="2" charset="-122"/>
            </a:endParaRPr>
          </a:p>
        </p:txBody>
      </p:sp>
    </p:spTree>
  </p:cSld>
  <p:clrMapOvr>
    <a:masterClrMapping/>
  </p:clrMapOvr>
  <p:transition advClick="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3" y="188913"/>
            <a:ext cx="5605462" cy="6477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96975"/>
            <a:ext cx="8389968" cy="5089545"/>
          </a:xfrm>
          <a:prstGeom prst="rect">
            <a:avLst/>
          </a:prstGeom>
        </p:spPr>
        <p:txBody>
          <a:bodyPr/>
          <a:lstStyle>
            <a:lvl1pPr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23850" y="640873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www.founderinternational.com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3" y="6421438"/>
            <a:ext cx="111601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ea typeface="华文细黑" pitchFamily="2" charset="-122"/>
              </a:rPr>
              <a:t>Page</a:t>
            </a:r>
            <a:fld id="{FC8D1452-8B9A-4F68-A847-D16A15160DB7}" type="slidenum">
              <a:rPr lang="en-US" altLang="zh-CN" smtClean="0">
                <a:ea typeface="华文细黑" pitchFamily="2" charset="-122"/>
              </a:rPr>
              <a:pPr/>
              <a:t>‹#›</a:t>
            </a:fld>
            <a:endParaRPr lang="en-US" altLang="zh-CN" dirty="0">
              <a:ea typeface="华文细黑" pitchFamily="2" charset="-122"/>
            </a:endParaRPr>
          </a:p>
        </p:txBody>
      </p:sp>
    </p:spTree>
  </p:cSld>
  <p:clrMapOvr>
    <a:masterClrMapping/>
  </p:clrMapOvr>
  <p:transition advClick="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Microsoft_Office_PowerPoint_97-2003_____1.ppt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22" name="Object 250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28935" name="演示文稿" r:id="rId6" imgW="4571967" imgH="3429060" progId="PowerPoint.Show.8">
              <p:embed/>
            </p:oleObj>
          </a:graphicData>
        </a:graphic>
      </p:graphicFrame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341563" y="-77788"/>
            <a:ext cx="2233613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英文标题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:20-30pt  </a:t>
            </a:r>
            <a:endParaRPr lang="zh-CN" altLang="en-US" sz="120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字体 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:Arial</a:t>
            </a:r>
          </a:p>
          <a:p>
            <a:pPr algn="r" defTabSz="801688">
              <a:lnSpc>
                <a:spcPct val="75000"/>
              </a:lnSpc>
            </a:pP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中文标题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:20-30pt</a:t>
            </a: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字体：华文细黑加粗</a:t>
            </a:r>
          </a:p>
          <a:p>
            <a:pPr algn="r" defTabSz="801688">
              <a:lnSpc>
                <a:spcPct val="125000"/>
              </a:lnSpc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sz="120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首选颜色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R0G0 B0</a:t>
            </a:r>
          </a:p>
          <a:p>
            <a:pPr algn="r" defTabSz="801688">
              <a:lnSpc>
                <a:spcPct val="125000"/>
              </a:lnSpc>
            </a:pPr>
            <a:endParaRPr lang="zh-CN" altLang="en-US" sz="120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备选颜色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R255 G255 B255</a:t>
            </a:r>
          </a:p>
          <a:p>
            <a:pPr algn="r" defTabSz="801688">
              <a:lnSpc>
                <a:spcPct val="125000"/>
              </a:lnSpc>
            </a:pP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endParaRPr lang="zh-CN" altLang="en-US" sz="120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endParaRPr lang="zh-CN" altLang="en-US" sz="120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英文正文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:18-20pt</a:t>
            </a: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子目录 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(2-3</a:t>
            </a: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级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) :16pt  </a:t>
            </a: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字体 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:Arial</a:t>
            </a:r>
          </a:p>
          <a:p>
            <a:pPr algn="r" defTabSz="801688">
              <a:lnSpc>
                <a:spcPct val="125000"/>
              </a:lnSpc>
            </a:pPr>
            <a:endParaRPr lang="zh-CN" altLang="en-US" sz="120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中文正文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:18-20pt</a:t>
            </a: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子目录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(2-5</a:t>
            </a: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级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):16-20pt</a:t>
            </a: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字体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华文细黑 </a:t>
            </a:r>
          </a:p>
          <a:p>
            <a:pPr algn="r" defTabSz="801688">
              <a:lnSpc>
                <a:spcPct val="125000"/>
              </a:lnSpc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sz="120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首选颜色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:R0G0 B0</a:t>
            </a:r>
          </a:p>
          <a:p>
            <a:pPr algn="r" defTabSz="801688">
              <a:lnSpc>
                <a:spcPct val="125000"/>
              </a:lnSpc>
            </a:pPr>
            <a:endParaRPr lang="zh-CN" altLang="en-US" sz="1200">
              <a:latin typeface="华文细黑" pitchFamily="2" charset="-122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</a:pPr>
            <a:r>
              <a:rPr lang="zh-CN" altLang="en-US" sz="1200">
                <a:latin typeface="华文细黑" pitchFamily="2" charset="-122"/>
                <a:ea typeface="华文细黑" pitchFamily="2" charset="-122"/>
              </a:rPr>
              <a:t>备选颜色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R234 G87 B3</a:t>
            </a:r>
          </a:p>
          <a:p>
            <a:pPr algn="r" defTabSz="801688">
              <a:lnSpc>
                <a:spcPct val="125000"/>
              </a:lnSpc>
            </a:pPr>
            <a:endParaRPr lang="zh-CN" altLang="en-US" sz="120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831" name="Rectangle 159"/>
          <p:cNvSpPr>
            <a:spLocks noChangeArrowheads="1"/>
          </p:cNvSpPr>
          <p:nvPr/>
        </p:nvSpPr>
        <p:spPr bwMode="auto">
          <a:xfrm>
            <a:off x="-757238" y="1484313"/>
            <a:ext cx="576263" cy="1428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8901" name="Rectangle 229"/>
          <p:cNvSpPr>
            <a:spLocks noChangeArrowheads="1"/>
          </p:cNvSpPr>
          <p:nvPr/>
        </p:nvSpPr>
        <p:spPr bwMode="auto">
          <a:xfrm>
            <a:off x="-757238" y="1990725"/>
            <a:ext cx="576263" cy="14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8904" name="Rectangle 232"/>
          <p:cNvSpPr>
            <a:spLocks noChangeArrowheads="1"/>
          </p:cNvSpPr>
          <p:nvPr/>
        </p:nvSpPr>
        <p:spPr bwMode="auto">
          <a:xfrm>
            <a:off x="-757238" y="4941888"/>
            <a:ext cx="576263" cy="1428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8905" name="Rectangle 233"/>
          <p:cNvSpPr>
            <a:spLocks noChangeArrowheads="1"/>
          </p:cNvSpPr>
          <p:nvPr/>
        </p:nvSpPr>
        <p:spPr bwMode="auto">
          <a:xfrm>
            <a:off x="-757238" y="5445125"/>
            <a:ext cx="576263" cy="142875"/>
          </a:xfrm>
          <a:prstGeom prst="rect">
            <a:avLst/>
          </a:prstGeom>
          <a:solidFill>
            <a:srgbClr val="EA570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28907" name="Line 235"/>
          <p:cNvSpPr>
            <a:spLocks noChangeShapeType="1"/>
          </p:cNvSpPr>
          <p:nvPr/>
        </p:nvSpPr>
        <p:spPr bwMode="auto">
          <a:xfrm flipH="1">
            <a:off x="-2124075" y="2349500"/>
            <a:ext cx="19431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79200" tIns="39600" rIns="79200" bIns="39600">
            <a:spAutoFit/>
          </a:bodyPr>
          <a:lstStyle/>
          <a:p>
            <a:endParaRPr lang="zh-CN" altLang="en-US"/>
          </a:p>
        </p:txBody>
      </p:sp>
      <p:sp>
        <p:nvSpPr>
          <p:cNvPr id="28915" name="Rectangle 243"/>
          <p:cNvSpPr>
            <a:spLocks noGrp="1" noChangeArrowheads="1"/>
          </p:cNvSpPr>
          <p:nvPr>
            <p:ph type="title"/>
          </p:nvPr>
        </p:nvSpPr>
        <p:spPr bwMode="auto">
          <a:xfrm>
            <a:off x="550863" y="188913"/>
            <a:ext cx="5605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8916" name="Rectangle 2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96975"/>
            <a:ext cx="8389968" cy="516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28917" name="Rectangle 2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40873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EA5703"/>
                </a:solidFill>
                <a:latin typeface="+mn-lt"/>
                <a:ea typeface="华文细黑" pitchFamily="2" charset="-122"/>
              </a:defRPr>
            </a:lvl1pPr>
          </a:lstStyle>
          <a:p>
            <a:r>
              <a:rPr lang="en-US" altLang="zh-CN" dirty="0" smtClean="0"/>
              <a:t>www.founderinternational.com</a:t>
            </a:r>
            <a:endParaRPr lang="en-US" altLang="zh-CN" dirty="0"/>
          </a:p>
        </p:txBody>
      </p:sp>
      <p:sp>
        <p:nvSpPr>
          <p:cNvPr id="28919" name="Rectangle 2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7163" y="6421438"/>
            <a:ext cx="11160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r>
              <a:rPr lang="en-US" altLang="zh-CN" dirty="0" smtClean="0">
                <a:ea typeface="华文细黑" pitchFamily="2" charset="-122"/>
              </a:rPr>
              <a:t>Page</a:t>
            </a:r>
            <a:fld id="{7D53C0B6-DBAC-4010-BC9F-FF9D4C4C2D0E}" type="slidenum">
              <a:rPr lang="en-US" altLang="zh-CN" smtClean="0">
                <a:ea typeface="华文细黑" pitchFamily="2" charset="-122"/>
              </a:rPr>
              <a:pPr/>
              <a:t>‹#›</a:t>
            </a:fld>
            <a:endParaRPr lang="en-US" altLang="zh-CN" dirty="0"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7" r:id="rId3"/>
  </p:sldLayoutIdLst>
  <p:transition advClick="0">
    <p:randomBar dir="vert"/>
  </p:transition>
  <p:hf hdr="0" dt="0"/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Next LT Medium" pitchFamily="34" charset="0"/>
          <a:ea typeface="华文细黑" pitchFamily="2" charset="-122"/>
        </a:defRPr>
      </a:lvl9pPr>
    </p:titleStyle>
    <p:bodyStyle>
      <a:lvl1pPr marL="300038" indent="-300038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None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18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10" name="Picture 22" descr="3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</p:spPr>
      </p:pic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301625" y="642938"/>
            <a:ext cx="2432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dirty="0">
                <a:latin typeface="Arial" charset="0"/>
                <a:ea typeface="华文细黑" pitchFamily="2" charset="-122"/>
              </a:rPr>
              <a:t>Thanks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290513" y="5722938"/>
            <a:ext cx="381635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北京市海淀区北四环西路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52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号中芯大厦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18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层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.100080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algn="l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kern="1200" dirty="0" smtClean="0">
                <a:solidFill>
                  <a:schemeClr val="bg1"/>
                </a:solidFill>
                <a:latin typeface="+mn-lt"/>
                <a:ea typeface="MS PGothic" pitchFamily="34" charset="-128"/>
                <a:cs typeface="+mn-cs"/>
              </a:rPr>
              <a:t>18F</a:t>
            </a:r>
            <a:r>
              <a:rPr lang="en-US" altLang="zh-CN" sz="900" kern="1200" dirty="0" smtClean="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rPr>
              <a:t>,</a:t>
            </a:r>
            <a:r>
              <a:rPr lang="en-US" altLang="zh-CN" sz="900" kern="1200" dirty="0" smtClean="0">
                <a:solidFill>
                  <a:schemeClr val="bg1"/>
                </a:solidFill>
                <a:latin typeface="+mn-lt"/>
                <a:ea typeface="MS PGothic" pitchFamily="34" charset="-128"/>
                <a:cs typeface="+mn-cs"/>
              </a:rPr>
              <a:t>E-Center Building,No52 Beisihuan West Road,</a:t>
            </a:r>
          </a:p>
          <a:p>
            <a:pPr algn="l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kern="1200" dirty="0" smtClean="0">
                <a:solidFill>
                  <a:schemeClr val="bg1"/>
                </a:solidFill>
                <a:latin typeface="+mn-lt"/>
                <a:ea typeface="MS PGothic" pitchFamily="34" charset="-128"/>
                <a:cs typeface="+mn-cs"/>
              </a:rPr>
              <a:t>Haidian District,Beijing,100080,P.R.China.</a:t>
            </a:r>
          </a:p>
          <a:p>
            <a:pPr algn="l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kern="1200" dirty="0" smtClean="0">
                <a:solidFill>
                  <a:schemeClr val="bg1"/>
                </a:solidFill>
                <a:latin typeface="+mn-lt"/>
                <a:ea typeface="MS PGothic" pitchFamily="34" charset="-128"/>
                <a:cs typeface="+mn-cs"/>
              </a:rPr>
              <a:t>Tel:+86 10 82179000  Fax:+86 10 82179001</a:t>
            </a:r>
            <a:endParaRPr lang="en-US" altLang="zh-CN" sz="900" kern="1200" dirty="0">
              <a:solidFill>
                <a:schemeClr val="bg1"/>
              </a:solidFill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-2341563" y="138113"/>
            <a:ext cx="2233613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英文标题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:48-60pt  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字体 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:Arial</a:t>
            </a: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中文标题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:48-60pt</a:t>
            </a: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字体：华文细黑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首选颜色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 R255 G255 B255</a:t>
            </a: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endParaRPr lang="en-US" altLang="zh-CN" sz="1200" b="1" dirty="0"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英文联系文字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:9-12pt</a:t>
            </a: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字体 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:Arial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中文联系文字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:10-12pt</a:t>
            </a: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字体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华文细黑 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首选颜色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 :R255 G255 B255</a:t>
            </a: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endParaRPr lang="en-US" altLang="zh-CN" sz="1200" b="1" dirty="0"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endParaRPr lang="zh-CN" altLang="en-US" sz="12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endParaRPr lang="zh-CN" altLang="en-US" sz="12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英文商号文字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:12-14pt</a:t>
            </a: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字体 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:Arial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中文商号文字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:12-14pt</a:t>
            </a: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字体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宋体加粗 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b="1" dirty="0">
                <a:latin typeface="华文细黑" pitchFamily="2" charset="-122"/>
                <a:ea typeface="华文细黑" pitchFamily="2" charset="-122"/>
              </a:rPr>
              <a:t>首选颜色</a:t>
            </a:r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: :R255 G255 B255</a:t>
            </a: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endParaRPr lang="en-US" altLang="zh-CN" sz="1200" b="1" dirty="0"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endParaRPr lang="zh-CN" altLang="en-US" sz="12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spcBef>
                <a:spcPct val="20000"/>
              </a:spcBef>
            </a:pPr>
            <a:endParaRPr lang="zh-CN" altLang="en-US" sz="12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-757238" y="3646488"/>
            <a:ext cx="576263" cy="1428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-757238" y="1557338"/>
            <a:ext cx="576263" cy="1428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74650" y="393700"/>
            <a:ext cx="3086197" cy="3415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9200" tIns="39600" rIns="79200" bIns="39600">
            <a:spAutoFit/>
          </a:bodyPr>
          <a:lstStyle/>
          <a:p>
            <a:pPr defTabSz="801688"/>
            <a:r>
              <a:rPr lang="en-US" altLang="zh-CN" sz="1700" dirty="0" smtClean="0">
                <a:latin typeface="Arial" charset="0"/>
              </a:rPr>
              <a:t>www.founderinternational.com</a:t>
            </a:r>
            <a:endParaRPr lang="en-US" altLang="zh-CN" sz="1700" dirty="0">
              <a:latin typeface="Arial" charset="0"/>
            </a:endParaRPr>
          </a:p>
        </p:txBody>
      </p:sp>
      <p:pic>
        <p:nvPicPr>
          <p:cNvPr id="63513" name="Picture 25" descr="2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63500" y="4448175"/>
            <a:ext cx="1270000" cy="1343025"/>
          </a:xfrm>
          <a:prstGeom prst="rect">
            <a:avLst/>
          </a:prstGeom>
          <a:noFill/>
        </p:spPr>
      </p:pic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-757238" y="5807075"/>
            <a:ext cx="576263" cy="1428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9200" tIns="39600" rIns="79200" bIns="39600" anchor="ctr">
            <a:spAutoFit/>
          </a:bodyPr>
          <a:lstStyle/>
          <a:p>
            <a:endParaRPr lang="zh-CN" altLang="en-US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4572000" y="404813"/>
            <a:ext cx="4208463" cy="612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9200" tIns="39600" rIns="79200" bIns="39600">
            <a:spAutoFit/>
          </a:bodyPr>
          <a:lstStyle/>
          <a:p>
            <a:pPr algn="r" defTabSz="801688"/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方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正国际软件有限公司</a:t>
            </a:r>
            <a:endParaRPr lang="zh-CN" altLang="en-US" sz="2000" b="1" dirty="0">
              <a:latin typeface="华文细黑" pitchFamily="2" charset="-122"/>
              <a:ea typeface="华文细黑" pitchFamily="2" charset="-122"/>
            </a:endParaRPr>
          </a:p>
          <a:p>
            <a:pPr algn="r" defTabSz="801688"/>
            <a:r>
              <a:rPr lang="en-US" altLang="zh-CN" sz="1500" dirty="0">
                <a:latin typeface="Arial" charset="0"/>
              </a:rPr>
              <a:t>Founder </a:t>
            </a:r>
            <a:r>
              <a:rPr lang="en-US" altLang="zh-CN" sz="1500" dirty="0" smtClean="0">
                <a:latin typeface="Arial" charset="0"/>
              </a:rPr>
              <a:t>International </a:t>
            </a:r>
            <a:r>
              <a:rPr lang="en-US" altLang="zh-CN" sz="1500" dirty="0">
                <a:latin typeface="Arial" charset="0"/>
              </a:rPr>
              <a:t>Co</a:t>
            </a:r>
            <a:r>
              <a:rPr lang="en-US" altLang="zh-CN" sz="1500" dirty="0" smtClean="0">
                <a:latin typeface="Arial" charset="0"/>
              </a:rPr>
              <a:t>., Ltd</a:t>
            </a:r>
            <a:r>
              <a:rPr lang="en-US" altLang="zh-CN" sz="1500" dirty="0">
                <a:latin typeface="Arial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0" r:id="rId2"/>
    <p:sldLayoutId id="2147483681" r:id="rId3"/>
    <p:sldLayoutId id="2147483682" r:id="rId4"/>
  </p:sldLayoutIdLst>
  <p:transition advClick="0">
    <p:randomBar dir="vert"/>
  </p:transition>
  <p:txStyles>
    <p:titleStyle>
      <a:lvl1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0038" indent="-300038" algn="l" defTabSz="801688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fontAlgn="base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QM102-XX&#39033;&#30446;&#29256;&#26412;&#21457;&#24067;&#27969;&#31243;-V1.0.0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323850" y="2276475"/>
            <a:ext cx="8208590" cy="1152525"/>
          </a:xfrm>
        </p:spPr>
        <p:txBody>
          <a:bodyPr/>
          <a:lstStyle/>
          <a:p>
            <a:pPr algn="ctr"/>
            <a:r>
              <a:rPr lang="en-US" altLang="zh-CN" sz="3600" b="1" dirty="0" smtClean="0">
                <a:latin typeface="Arial" pitchFamily="34" charset="0"/>
              </a:rPr>
              <a:t>IE</a:t>
            </a:r>
            <a:r>
              <a:rPr lang="zh-CN" altLang="en-US" sz="3600" b="1" dirty="0" smtClean="0">
                <a:latin typeface="Arial" pitchFamily="34" charset="0"/>
              </a:rPr>
              <a:t>集成测试培训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10</a:t>
            </a:fld>
            <a:endParaRPr lang="en-US" altLang="zh-C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188913"/>
            <a:ext cx="6253386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性能测试</a:t>
            </a: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539750" y="1196975"/>
            <a:ext cx="8389968" cy="508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defTabSz="801688">
              <a:lnSpc>
                <a:spcPct val="140000"/>
              </a:lnSpc>
              <a:buFont typeface="+mj-lt"/>
              <a:buAutoNum type="arabicPeriod"/>
            </a:pP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1571612"/>
            <a:ext cx="8001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业务触发消息响应测试（与未平台版线上业务系统响应时间比较）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HIS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接口消息中间层压力测试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/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门诊每日最高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万，住院每日最高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万，连续发送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290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万消息，消息量超过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24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平台压力测试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平台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TPS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测定与预估比较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GB" sz="2000" dirty="0" smtClean="0">
                <a:solidFill>
                  <a:schemeClr val="tx1"/>
                </a:solidFill>
                <a:latin typeface="+mj-ea"/>
                <a:ea typeface="+mj-ea"/>
              </a:rPr>
              <a:t>CDR Portal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的响应测试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(CDR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系统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TPS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测定、画面响应时间测定符合业务需求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EMPI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系统压力测试（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 EMPI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系统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TPS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测定、响应时间测定符合业务需求）</a:t>
            </a:r>
          </a:p>
          <a:p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流程图: 可选过程 10"/>
          <p:cNvSpPr/>
          <p:nvPr/>
        </p:nvSpPr>
        <p:spPr bwMode="auto">
          <a:xfrm>
            <a:off x="1071538" y="5857892"/>
            <a:ext cx="5857916" cy="4290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/>
            <a:r>
              <a:rPr lang="en-GB" sz="2000" dirty="0" err="1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TPS:Transactions</a:t>
            </a:r>
            <a:r>
              <a:rPr lang="en-GB" sz="2000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Per Second</a:t>
            </a:r>
            <a:r>
              <a:rPr lang="ja-JP" altLang="en-US" sz="2000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，每秒事务处理量</a:t>
            </a:r>
            <a:endParaRPr kumimoji="0" lang="zh-CN" altLang="en-US" sz="2000" i="0" u="none" strike="noStrike" normalizeH="0" baseline="0" dirty="0" smtClean="0">
              <a:ln w="18415" cmpd="sng">
                <a:noFill/>
                <a:prstDash val="solid"/>
              </a:ln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回归测试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136" y="2214554"/>
            <a:ext cx="5158788" cy="4000528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11</a:t>
            </a:fld>
            <a:endParaRPr lang="en-US" altLang="zh-C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188913"/>
            <a:ext cx="6253386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回归测试</a:t>
            </a: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539750" y="1196975"/>
            <a:ext cx="8389968" cy="508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defTabSz="801688">
              <a:lnSpc>
                <a:spcPct val="140000"/>
              </a:lnSpc>
              <a:buFont typeface="+mj-lt"/>
              <a:buAutoNum type="arabicPeriod"/>
            </a:pP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1214422"/>
            <a:ext cx="8143932" cy="43242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extrusionClr>
                <a:schemeClr val="accent6">
                  <a:lumMod val="75000"/>
                </a:schemeClr>
              </a:extrusionClr>
            </a:sp3d>
          </a:bodyPr>
          <a:lstStyle/>
          <a:p>
            <a:pPr marL="457200" indent="-457200" defTabSz="801688"/>
            <a:r>
              <a:rPr lang="zh-CN" altLang="en-US" sz="25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回归测试的必要性：</a:t>
            </a:r>
            <a:endParaRPr lang="en-US" altLang="zh-CN" sz="25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defTabSz="801688"/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新版本的连续发布使回归测试进行得很频繁（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HIS-CDR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联合上线已完成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轮上线）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 defTabSz="801688"/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 defTabSz="801688"/>
            <a:r>
              <a:rPr lang="zh-CN" altLang="en-US" sz="25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回归测试的重点：</a:t>
            </a:r>
            <a:endParaRPr lang="en-US" altLang="zh-CN" sz="25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defTabSz="801688">
              <a:buFont typeface="+mj-ea"/>
              <a:buAutoNum type="circleNumDbPlain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有没有产生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Degrade</a:t>
            </a:r>
          </a:p>
          <a:p>
            <a:pPr marL="457200" indent="-457200" defTabSz="801688">
              <a:buFont typeface="+mj-ea"/>
              <a:buAutoNum type="circleNumDbPlain"/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BUG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是否修改正确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 defTabSz="801688">
              <a:buFont typeface="+mj-ea"/>
              <a:buAutoNum type="circleNumDbPlain"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 defTabSz="801688"/>
            <a:r>
              <a:rPr lang="zh-CN" altLang="en-US" sz="25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回归测试的范围：</a:t>
            </a:r>
            <a:endParaRPr lang="en-US" altLang="zh-CN" sz="25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defTabSz="801688"/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可以根据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BUG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本体及影响范围有选择性的测试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 defTabSz="801688">
              <a:buFont typeface="+mj-ea"/>
              <a:buAutoNum type="circleNumDbPlain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业务功能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 defTabSz="801688">
              <a:buFont typeface="+mj-ea"/>
              <a:buAutoNum type="circleNumDbPlain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消息发送、接收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 defTabSz="801688">
              <a:buFont typeface="+mj-ea"/>
              <a:buAutoNum type="circleNumDbPlain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含第三方受影响系统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12</a:t>
            </a:fld>
            <a:endParaRPr lang="en-US" altLang="zh-CN" dirty="0"/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539552" y="980728"/>
            <a:ext cx="7848600" cy="5662982"/>
          </a:xfrm>
        </p:spPr>
        <p:txBody>
          <a:bodyPr/>
          <a:lstStyle/>
          <a:p>
            <a:r>
              <a:rPr lang="zh-CN" altLang="en-US" sz="2400" dirty="0" smtClean="0"/>
              <a:t>向参与集成测试各方发布集成测试通知书：</a:t>
            </a:r>
            <a:endParaRPr lang="en-US" altLang="zh-CN" sz="2400" dirty="0" smtClean="0"/>
          </a:p>
          <a:p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0" dirty="0" smtClean="0"/>
              <a:t>集成测试时间要求</a:t>
            </a:r>
            <a:endParaRPr lang="en-US" altLang="zh-CN" b="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0" dirty="0" smtClean="0"/>
              <a:t>集成测试准备要求</a:t>
            </a:r>
            <a:endParaRPr lang="en-US" altLang="zh-CN" b="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0" dirty="0" smtClean="0"/>
              <a:t>集成测试范围</a:t>
            </a:r>
            <a:endParaRPr lang="en-US" altLang="zh-CN" b="0" dirty="0" smtClean="0"/>
          </a:p>
          <a:p>
            <a:pPr>
              <a:buFont typeface="Wingdings" pitchFamily="2" charset="2"/>
              <a:buChar char="Ø"/>
            </a:pPr>
            <a:endParaRPr lang="en-US" altLang="zh-CN" b="0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467544" y="188640"/>
            <a:ext cx="589121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801688"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rPr>
              <a:t>集成测试执行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rPr>
              <a:t>—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rPr>
              <a:t>集成测试通知书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13</a:t>
            </a:fld>
            <a:endParaRPr lang="en-US" altLang="zh-CN" dirty="0"/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539552" y="980728"/>
            <a:ext cx="7848600" cy="5662982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测试设计准备：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集成测试设计准备：根据场景交互图设计集成测试设计和测试数据；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甲方评审集成测试业务路径；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测试数据准备：测试数据要考虑提供方系统可选项有数据和无数据情况； （如：</a:t>
            </a:r>
            <a:r>
              <a:rPr lang="en-US" altLang="en-US" sz="1600" b="0" dirty="0" smtClean="0">
                <a:latin typeface="微软雅黑" pitchFamily="34" charset="-122"/>
                <a:ea typeface="微软雅黑" pitchFamily="34" charset="-122"/>
              </a:rPr>
              <a:t>HIS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输入只含必填项时，确认</a:t>
            </a:r>
            <a:r>
              <a:rPr lang="en-US" altLang="en-US" sz="1600" b="0" dirty="0" smtClean="0">
                <a:latin typeface="微软雅黑" pitchFamily="34" charset="-122"/>
                <a:ea typeface="微软雅黑" pitchFamily="34" charset="-122"/>
              </a:rPr>
              <a:t>CDR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限制是否与前台业务限制匹配）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测试环境准备：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用户初始化：保证业务系统登陆用的职工号与统一用户的职工号一致性；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术语初始化：保证业务系统使用的术语与公用服务使用的术语一致性；</a:t>
            </a:r>
            <a:endParaRPr lang="en-US" altLang="en-US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集成测试环境准备：由院方提供与生产环境基本相同配置的环境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历史数据迁移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HIS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患者信息数据清洗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(EMPI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HIS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集成测试之前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测试范围确定：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服务设计版本确认：根据服务开发计划书确定本组集成测试及上线服务设计版本号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467544" y="188640"/>
            <a:ext cx="589121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801688"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rPr>
              <a:t>集成测试执行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rPr>
              <a:t>—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rPr>
              <a:t>准备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14</a:t>
            </a:fld>
            <a:endParaRPr lang="en-US" altLang="zh-CN" dirty="0"/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539552" y="980728"/>
            <a:ext cx="7848600" cy="56629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疏通测试完毕确认：疏通测试报告确认；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ReleaseNotes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确认：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确认各开发商使用的服务设计版本号是否一致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明确接口引起的业务模块修改：业务模块、画面、事件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Button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待测试版本接收：疏通测试的接口代码，合并到最新业务程序版本中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待集成测试版本单体测试通过：应是一个内部业务稳定的版本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467544" y="188640"/>
            <a:ext cx="589121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801688"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rPr>
              <a:t>集成测试执行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rPr>
              <a:t>—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rPr>
              <a:t>准入判定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15</a:t>
            </a:fld>
            <a:endParaRPr lang="en-US" altLang="zh-C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188913"/>
            <a:ext cx="6253386" cy="647700"/>
          </a:xfrm>
        </p:spPr>
        <p:txBody>
          <a:bodyPr/>
          <a:lstStyle/>
          <a:p>
            <a:pPr lvl="0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集成测试执行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各方入场</a:t>
            </a: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571472" y="1000108"/>
            <a:ext cx="8389968" cy="508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defTabSz="801688">
              <a:lnSpc>
                <a:spcPct val="140000"/>
              </a:lnSpc>
              <a:buFont typeface="+mj-lt"/>
              <a:buAutoNum type="arabicPeriod"/>
            </a:pP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1000108"/>
            <a:ext cx="74295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1688">
              <a:buFont typeface="Wingdings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多方集中办公地点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由集成测试分组负责人组织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向厂商明确测试目的：明确需要提供的测试证据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与厂商当面确认服务设计版本号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与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厂商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当面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确认业务场景、测试范围、工作方法等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与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厂商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确定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测试数据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开始测试执行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/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/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集成测试证据-截图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4229100"/>
            <a:ext cx="5715000" cy="26289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16</a:t>
            </a:fld>
            <a:endParaRPr lang="en-US" altLang="zh-C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188913"/>
            <a:ext cx="6253386" cy="647700"/>
          </a:xfrm>
        </p:spPr>
        <p:txBody>
          <a:bodyPr/>
          <a:lstStyle/>
          <a:p>
            <a:pPr lvl="0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集成测试执行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执行方法</a:t>
            </a: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539750" y="1196975"/>
            <a:ext cx="8389968" cy="508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defTabSz="801688">
              <a:lnSpc>
                <a:spcPct val="140000"/>
              </a:lnSpc>
              <a:buFont typeface="+mj-lt"/>
              <a:buAutoNum type="arabicPeriod"/>
            </a:pP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流程图: 过程 9"/>
          <p:cNvSpPr/>
          <p:nvPr/>
        </p:nvSpPr>
        <p:spPr bwMode="auto">
          <a:xfrm>
            <a:off x="285720" y="1071546"/>
            <a:ext cx="8643998" cy="257296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/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留存实现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证明（由消费方提供证据）：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457200" marR="0" indent="-45720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消费方收到的消息（进行数据项完整性、准确性的确认）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457200" indent="-457200" defTabSz="801688">
              <a:buFont typeface="+mj-ea"/>
              <a:buAutoNum type="circleNumDbPlain"/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</a:rPr>
              <a:t>消费方界面截图（业务使用证明）</a:t>
            </a:r>
            <a:endParaRPr lang="en-US" altLang="zh-CN" sz="1800" dirty="0" smtClean="0">
              <a:solidFill>
                <a:schemeClr val="tx1"/>
              </a:solidFill>
              <a:latin typeface="+mj-ea"/>
            </a:endParaRPr>
          </a:p>
          <a:p>
            <a:pPr marL="457200" indent="-457200" defTabSz="801688">
              <a:buFont typeface="+mj-ea"/>
              <a:buAutoNum type="circleNumDbPlain"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defTabSz="801688"/>
            <a:r>
              <a:rPr lang="en-US" altLang="zh-CN" sz="1800" dirty="0" smtClean="0">
                <a:solidFill>
                  <a:schemeClr val="tx1"/>
                </a:solidFill>
                <a:latin typeface="+mj-ea"/>
              </a:rPr>
              <a:t>BUG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</a:rPr>
              <a:t>定位方法：打开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</a:rPr>
              <a:t>MM+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</a:rPr>
              <a:t>监控工具，查看消息：</a:t>
            </a:r>
          </a:p>
          <a:p>
            <a:pPr lvl="1" defTabSz="801688"/>
            <a:r>
              <a:rPr lang="en-US" altLang="zh-CN" sz="1800" dirty="0" smtClean="0">
                <a:solidFill>
                  <a:schemeClr val="tx1"/>
                </a:solidFill>
                <a:latin typeface="+mj-ea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</a:rPr>
              <a:t>、消息成功，查看输出队列所经过的节点，监控信息，若队列设置不正确，由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</a:rPr>
              <a:t>IE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</a:rPr>
              <a:t>组修改，若正确，问题定位是消费方；</a:t>
            </a:r>
          </a:p>
          <a:p>
            <a:pPr lvl="1" defTabSz="801688"/>
            <a:r>
              <a:rPr lang="en-US" altLang="zh-CN" sz="1800" dirty="0" smtClean="0">
                <a:solidFill>
                  <a:schemeClr val="tx1"/>
                </a:solidFill>
                <a:latin typeface="+mj-ea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</a:rPr>
              <a:t>、若消息失败，查看消息流设置是否正确，不正确，由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</a:rPr>
              <a:t>IE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</a:rPr>
              <a:t>组修改；若正确，问题定位提供方；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" name="图片 7" descr="集成测试证据-XM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143512"/>
            <a:ext cx="4467225" cy="1228725"/>
          </a:xfrm>
          <a:prstGeom prst="rect">
            <a:avLst/>
          </a:prstGeom>
        </p:spPr>
      </p:pic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17</a:t>
            </a:fld>
            <a:endParaRPr lang="en-US" altLang="zh-C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188913"/>
            <a:ext cx="6253386" cy="647700"/>
          </a:xfrm>
        </p:spPr>
        <p:txBody>
          <a:bodyPr/>
          <a:lstStyle/>
          <a:p>
            <a:pPr lvl="0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集成测试执行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进度推进</a:t>
            </a: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571472" y="1000108"/>
            <a:ext cx="8389968" cy="508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defTabSz="801688">
              <a:lnSpc>
                <a:spcPct val="140000"/>
              </a:lnSpc>
              <a:buFont typeface="+mj-lt"/>
              <a:buAutoNum type="arabicPeriod"/>
            </a:pP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1000108"/>
            <a:ext cx="74295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1688"/>
            <a:endParaRPr lang="en-US" alt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/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928802"/>
            <a:ext cx="78581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1688"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chemeClr val="tx1"/>
                </a:solidFill>
                <a:latin typeface="+mj-ea"/>
                <a:ea typeface="+mj-ea"/>
              </a:rPr>
              <a:t>BUG</a:t>
            </a:r>
            <a:r>
              <a:rPr lang="zh-CN" altLang="en-US" sz="2200" dirty="0" smtClean="0">
                <a:solidFill>
                  <a:schemeClr val="tx1"/>
                </a:solidFill>
                <a:latin typeface="+mj-ea"/>
                <a:ea typeface="+mj-ea"/>
              </a:rPr>
              <a:t>分级</a:t>
            </a:r>
            <a:endParaRPr lang="en-US" altLang="zh-CN" sz="2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 defTabSz="801688">
              <a:buFont typeface="Wingdings" pitchFamily="2" charset="2"/>
              <a:buChar char="Ø"/>
            </a:pPr>
            <a:endParaRPr lang="en-US" altLang="zh-CN" sz="2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chemeClr val="tx1"/>
                </a:solidFill>
                <a:latin typeface="+mj-ea"/>
                <a:ea typeface="+mj-ea"/>
              </a:rPr>
              <a:t>每日晚例会，确认集成测试进度及当前问题，讨论推进方案</a:t>
            </a:r>
            <a:endParaRPr lang="en-US" altLang="zh-CN" sz="2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endParaRPr lang="en-US" altLang="zh-CN" sz="2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defTabSz="801688"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chemeClr val="tx1"/>
                </a:solidFill>
                <a:latin typeface="+mj-ea"/>
                <a:ea typeface="+mj-ea"/>
              </a:rPr>
              <a:t>每周定期召开</a:t>
            </a:r>
            <a:r>
              <a:rPr lang="en-US" altLang="zh-CN" sz="2200" dirty="0" smtClean="0">
                <a:solidFill>
                  <a:schemeClr val="tx1"/>
                </a:solidFill>
                <a:latin typeface="+mj-ea"/>
                <a:ea typeface="+mj-ea"/>
              </a:rPr>
              <a:t>BUG</a:t>
            </a:r>
            <a:r>
              <a:rPr lang="zh-CN" altLang="en-US" sz="2200" dirty="0" smtClean="0">
                <a:solidFill>
                  <a:schemeClr val="tx1"/>
                </a:solidFill>
                <a:latin typeface="+mj-ea"/>
                <a:ea typeface="+mj-ea"/>
              </a:rPr>
              <a:t>分析会，确定本周各方必改的</a:t>
            </a:r>
            <a:r>
              <a:rPr lang="en-US" altLang="zh-CN" sz="2200" dirty="0" smtClean="0">
                <a:solidFill>
                  <a:schemeClr val="tx1"/>
                </a:solidFill>
                <a:latin typeface="+mj-ea"/>
                <a:ea typeface="+mj-ea"/>
              </a:rPr>
              <a:t>BUG</a:t>
            </a:r>
            <a:r>
              <a:rPr lang="zh-CN" altLang="en-US" sz="2200" dirty="0" smtClean="0">
                <a:solidFill>
                  <a:schemeClr val="tx1"/>
                </a:solidFill>
                <a:latin typeface="+mj-ea"/>
                <a:ea typeface="+mj-ea"/>
              </a:rPr>
              <a:t>清单</a:t>
            </a:r>
            <a:endParaRPr lang="en-US" altLang="zh-CN" sz="2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18</a:t>
            </a:fld>
            <a:endParaRPr lang="en-US" altLang="zh-C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188913"/>
            <a:ext cx="6253386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版本管理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--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组内版本标识</a:t>
            </a:r>
            <a:endParaRPr lang="zh-CN" altLang="en-US" sz="20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827584" y="836712"/>
            <a:ext cx="6552728" cy="1944216"/>
          </a:xfrm>
        </p:spPr>
        <p:txBody>
          <a:bodyPr/>
          <a:lstStyle/>
          <a:p>
            <a:pPr marL="300038" lvl="1" indent="-300038">
              <a:buFont typeface="Wingdings" pitchFamily="2" charset="2"/>
              <a:buChar char="l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子项目用版本标识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    IE</a:t>
            </a:r>
            <a:r>
              <a:rPr lang="en-US" altLang="zh-CN" sz="4000" dirty="0" smtClean="0"/>
              <a:t>_T01_20100618</a:t>
            </a:r>
            <a:endParaRPr lang="zh-CN" altLang="zh-CN" sz="800" dirty="0" smtClean="0"/>
          </a:p>
          <a:p>
            <a:pPr marL="342900" indent="-342900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     ①                          ②</a:t>
            </a:r>
          </a:p>
          <a:p>
            <a:pPr marL="342900" indent="-342900"/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547664" y="2348880"/>
            <a:ext cx="432048" cy="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2555776" y="2348880"/>
            <a:ext cx="3168352" cy="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内容占位符 5"/>
          <p:cNvSpPr txBox="1">
            <a:spLocks/>
          </p:cNvSpPr>
          <p:nvPr/>
        </p:nvSpPr>
        <p:spPr bwMode="auto">
          <a:xfrm>
            <a:off x="755576" y="3140968"/>
            <a:ext cx="7174010" cy="2763688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defTabSz="801688">
              <a:lnSpc>
                <a:spcPct val="140000"/>
              </a:lnSpc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① </a:t>
            </a:r>
            <a:r>
              <a:rPr lang="zh-CN" altLang="en-US" sz="18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：业务系统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标识（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IE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lang="zh-CN" altLang="en-US" sz="18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－－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各业务系统的独立标识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0" indent="-342900" defTabSz="801688">
              <a:lnSpc>
                <a:spcPct val="140000"/>
              </a:lnSpc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00038" lvl="0" indent="-300038" defTabSz="801688">
              <a:lnSpc>
                <a:spcPct val="140000"/>
              </a:lnSpc>
              <a:defRPr/>
            </a:pPr>
            <a:r>
              <a:rPr lang="en-US" altLang="zh-CN" sz="18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18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：时间标识（</a:t>
            </a:r>
            <a:r>
              <a:rPr lang="en-US" altLang="zh-CN" sz="18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T01_20100618</a:t>
            </a:r>
            <a:r>
              <a:rPr lang="zh-CN" altLang="en-US" sz="18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0038" marR="0" lvl="0" indent="-300038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修订版本号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Bug </a:t>
            </a:r>
            <a:r>
              <a:rPr lang="zh-CN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修复或是一些小的变动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，更新此标识</a:t>
            </a:r>
            <a:endParaRPr lang="zh-CN" altLang="zh-CN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0038" lvl="0" indent="-300038" defTabSz="801688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日期版本号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20100618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：修改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zh-CN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的当前日期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0038" marR="0" lvl="0" indent="-300038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00038" marR="0" lvl="0" indent="-300038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00038" marR="0" lvl="0" indent="-300038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928662" y="1285860"/>
            <a:ext cx="6143668" cy="1944216"/>
          </a:xfrm>
        </p:spPr>
        <p:txBody>
          <a:bodyPr/>
          <a:lstStyle/>
          <a:p>
            <a:pPr marL="300038" lvl="1" indent="-300038">
              <a:buFont typeface="Wingdings" pitchFamily="2" charset="2"/>
              <a:buChar char="l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项目组用正式上线版本标识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IE</a:t>
            </a:r>
            <a:r>
              <a:rPr lang="en-US" altLang="zh-CN" sz="4000" dirty="0" smtClean="0"/>
              <a:t>_T01_20100618_</a:t>
            </a:r>
            <a:r>
              <a:rPr lang="en-US" altLang="zh-CN" sz="4000" dirty="0" smtClean="0">
                <a:solidFill>
                  <a:schemeClr val="accent6">
                    <a:lumMod val="75000"/>
                  </a:schemeClr>
                </a:solidFill>
              </a:rPr>
              <a:t>R12</a:t>
            </a:r>
            <a:endParaRPr lang="zh-CN" altLang="zh-CN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①                           ②                                  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  <a:p>
            <a:pPr marL="342900" indent="-342900"/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19</a:t>
            </a:fld>
            <a:endParaRPr lang="en-US" altLang="zh-C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188913"/>
            <a:ext cx="6253386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版本管理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--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项目组版本号标识</a:t>
            </a:r>
            <a:endParaRPr lang="zh-CN" altLang="en-US" sz="2000" dirty="0" smtClean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 flipV="1">
            <a:off x="1144686" y="2786058"/>
            <a:ext cx="498356" cy="1197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2008782" y="2786058"/>
            <a:ext cx="3277598" cy="1197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715008" y="2786058"/>
            <a:ext cx="928694" cy="1588"/>
          </a:xfrm>
          <a:prstGeom prst="line">
            <a:avLst/>
          </a:prstGeom>
          <a:noFill/>
          <a:ln w="635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内容占位符 5"/>
          <p:cNvSpPr txBox="1">
            <a:spLocks/>
          </p:cNvSpPr>
          <p:nvPr/>
        </p:nvSpPr>
        <p:spPr bwMode="auto">
          <a:xfrm>
            <a:off x="500002" y="3714752"/>
            <a:ext cx="8643998" cy="1143008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③</a:t>
            </a:r>
            <a:r>
              <a:rPr lang="zh-CN" altLang="en-US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正式上线版本标识（</a:t>
            </a:r>
            <a:r>
              <a:rPr lang="en-US" altLang="zh-CN" sz="18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R12</a:t>
            </a:r>
            <a:r>
              <a:rPr lang="zh-CN" altLang="en-US" sz="18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－－</a:t>
            </a:r>
            <a:r>
              <a:rPr lang="zh-CN" altLang="zh-CN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当功能有一定的增加或变化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，正式上线版本，更新此标识</a:t>
            </a:r>
            <a:r>
              <a:rPr lang="en-US" altLang="zh-CN" sz="18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00038" lvl="0" indent="-300038" defTabSz="801688">
              <a:lnSpc>
                <a:spcPct val="140000"/>
              </a:lnSpc>
              <a:defRPr/>
            </a:pPr>
            <a:endParaRPr lang="zh-CN" altLang="zh-CN" sz="1800" b="1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0038" marR="0" lvl="0" indent="-300038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00038" marR="0" lvl="0" indent="-300038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00038" marR="0" lvl="0" indent="-300038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786314" y="3214686"/>
            <a:ext cx="3571900" cy="3268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defTabSz="801688"/>
            <a:r>
              <a:rPr lang="zh-CN" altLang="en-US" b="1" kern="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在组内版本标识之后追加正式上线版本标识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目录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AutoShape 3"/>
          <p:cNvSpPr>
            <a:spLocks noChangeArrowheads="1"/>
          </p:cNvSpPr>
          <p:nvPr/>
        </p:nvSpPr>
        <p:spPr bwMode="gray">
          <a:xfrm>
            <a:off x="1162032" y="184625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gray">
          <a:xfrm>
            <a:off x="1162032" y="115093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4" name="Group 5"/>
          <p:cNvGrpSpPr>
            <a:grpSpLocks/>
          </p:cNvGrpSpPr>
          <p:nvPr/>
        </p:nvGrpSpPr>
        <p:grpSpPr bwMode="auto">
          <a:xfrm>
            <a:off x="7486632" y="1490657"/>
            <a:ext cx="187325" cy="601663"/>
            <a:chOff x="960" y="1764"/>
            <a:chExt cx="130" cy="418"/>
          </a:xfrm>
        </p:grpSpPr>
        <p:sp>
          <p:nvSpPr>
            <p:cNvPr id="45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7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8" name="Group 9"/>
          <p:cNvGrpSpPr>
            <a:grpSpLocks/>
          </p:cNvGrpSpPr>
          <p:nvPr/>
        </p:nvGrpSpPr>
        <p:grpSpPr bwMode="auto">
          <a:xfrm>
            <a:off x="1314432" y="1487482"/>
            <a:ext cx="187325" cy="601663"/>
            <a:chOff x="960" y="1764"/>
            <a:chExt cx="130" cy="418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2" name="Text Box 13"/>
          <p:cNvSpPr txBox="1">
            <a:spLocks noChangeArrowheads="1"/>
          </p:cNvSpPr>
          <p:nvPr/>
        </p:nvSpPr>
        <p:spPr bwMode="white">
          <a:xfrm>
            <a:off x="2000232" y="121602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关于集成测试</a:t>
            </a:r>
            <a:r>
              <a: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3" name="AutoShape 14"/>
          <p:cNvSpPr>
            <a:spLocks noChangeArrowheads="1"/>
          </p:cNvSpPr>
          <p:nvPr/>
        </p:nvSpPr>
        <p:spPr bwMode="gray">
          <a:xfrm>
            <a:off x="1162032" y="2571745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4" name="AutoShape 15"/>
          <p:cNvSpPr>
            <a:spLocks noChangeArrowheads="1"/>
          </p:cNvSpPr>
          <p:nvPr/>
        </p:nvSpPr>
        <p:spPr bwMode="gray">
          <a:xfrm>
            <a:off x="1162032" y="328612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5" name="Group 16"/>
          <p:cNvGrpSpPr>
            <a:grpSpLocks/>
          </p:cNvGrpSpPr>
          <p:nvPr/>
        </p:nvGrpSpPr>
        <p:grpSpPr bwMode="auto">
          <a:xfrm>
            <a:off x="7486632" y="2930520"/>
            <a:ext cx="187325" cy="601662"/>
            <a:chOff x="960" y="1764"/>
            <a:chExt cx="130" cy="418"/>
          </a:xfrm>
        </p:grpSpPr>
        <p:sp>
          <p:nvSpPr>
            <p:cNvPr id="56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7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1314432" y="2927345"/>
            <a:ext cx="187325" cy="601662"/>
            <a:chOff x="960" y="1764"/>
            <a:chExt cx="130" cy="418"/>
          </a:xfrm>
        </p:grpSpPr>
        <p:sp>
          <p:nvSpPr>
            <p:cNvPr id="60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1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3" name="AutoShape 24"/>
          <p:cNvSpPr>
            <a:spLocks noChangeArrowheads="1"/>
          </p:cNvSpPr>
          <p:nvPr/>
        </p:nvSpPr>
        <p:spPr bwMode="gray">
          <a:xfrm>
            <a:off x="1162032" y="401160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white">
          <a:xfrm>
            <a:off x="2000232" y="1919282"/>
            <a:ext cx="5029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集成测试计划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white">
          <a:xfrm>
            <a:off x="2000232" y="2643182"/>
            <a:ext cx="5029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集成测试设计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white">
          <a:xfrm>
            <a:off x="2000232" y="3348032"/>
            <a:ext cx="5029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性能测试</a:t>
            </a:r>
            <a:endParaRPr lang="en-US" altLang="zh-CN" sz="2400" b="1" dirty="0" smtClean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white">
          <a:xfrm>
            <a:off x="2000232" y="407352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回归测试</a:t>
            </a:r>
            <a:endParaRPr lang="en-US" altLang="zh-CN" sz="24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8" name="AutoShape 29"/>
          <p:cNvSpPr>
            <a:spLocks noChangeArrowheads="1"/>
          </p:cNvSpPr>
          <p:nvPr/>
        </p:nvSpPr>
        <p:spPr bwMode="gray">
          <a:xfrm>
            <a:off x="1162032" y="477043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white">
          <a:xfrm>
            <a:off x="2000232" y="483234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集成测试执行</a:t>
            </a:r>
            <a:endParaRPr lang="en-US" altLang="zh-CN" sz="24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0" name="Group 31"/>
          <p:cNvGrpSpPr>
            <a:grpSpLocks/>
          </p:cNvGrpSpPr>
          <p:nvPr/>
        </p:nvGrpSpPr>
        <p:grpSpPr bwMode="auto">
          <a:xfrm>
            <a:off x="7486632" y="4373557"/>
            <a:ext cx="187325" cy="601663"/>
            <a:chOff x="960" y="1764"/>
            <a:chExt cx="130" cy="418"/>
          </a:xfrm>
        </p:grpSpPr>
        <p:sp>
          <p:nvSpPr>
            <p:cNvPr id="71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3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4" name="Group 35"/>
          <p:cNvGrpSpPr>
            <a:grpSpLocks/>
          </p:cNvGrpSpPr>
          <p:nvPr/>
        </p:nvGrpSpPr>
        <p:grpSpPr bwMode="auto">
          <a:xfrm>
            <a:off x="1314432" y="4370382"/>
            <a:ext cx="187325" cy="601663"/>
            <a:chOff x="960" y="1764"/>
            <a:chExt cx="130" cy="418"/>
          </a:xfrm>
        </p:grpSpPr>
        <p:sp>
          <p:nvSpPr>
            <p:cNvPr id="75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6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7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9" name="AutoShape 24"/>
          <p:cNvSpPr>
            <a:spLocks noChangeArrowheads="1"/>
          </p:cNvSpPr>
          <p:nvPr/>
        </p:nvSpPr>
        <p:spPr bwMode="gray">
          <a:xfrm>
            <a:off x="1157246" y="5492763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0" name="Group 31"/>
          <p:cNvGrpSpPr>
            <a:grpSpLocks/>
          </p:cNvGrpSpPr>
          <p:nvPr/>
        </p:nvGrpSpPr>
        <p:grpSpPr bwMode="auto">
          <a:xfrm>
            <a:off x="7481846" y="5854713"/>
            <a:ext cx="187325" cy="601663"/>
            <a:chOff x="960" y="1764"/>
            <a:chExt cx="130" cy="418"/>
          </a:xfrm>
        </p:grpSpPr>
        <p:sp>
          <p:nvSpPr>
            <p:cNvPr id="78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9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0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1" name="Group 35"/>
          <p:cNvGrpSpPr>
            <a:grpSpLocks/>
          </p:cNvGrpSpPr>
          <p:nvPr/>
        </p:nvGrpSpPr>
        <p:grpSpPr bwMode="auto">
          <a:xfrm>
            <a:off x="1309646" y="5851538"/>
            <a:ext cx="187325" cy="601663"/>
            <a:chOff x="960" y="1764"/>
            <a:chExt cx="130" cy="418"/>
          </a:xfrm>
        </p:grpSpPr>
        <p:sp>
          <p:nvSpPr>
            <p:cNvPr id="82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4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85" name="Text Box 30"/>
          <p:cNvSpPr txBox="1">
            <a:spLocks noChangeArrowheads="1"/>
          </p:cNvSpPr>
          <p:nvPr/>
        </p:nvSpPr>
        <p:spPr bwMode="white">
          <a:xfrm>
            <a:off x="2071670" y="557214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en-US" altLang="zh-CN" sz="24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 b="1" dirty="0" smtClean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版本管理</a:t>
            </a:r>
            <a:endParaRPr lang="en-US" altLang="zh-CN" sz="24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928662" y="1285860"/>
            <a:ext cx="6143668" cy="1944216"/>
          </a:xfrm>
        </p:spPr>
        <p:txBody>
          <a:bodyPr/>
          <a:lstStyle/>
          <a:p>
            <a:pPr marL="342900" indent="-342900"/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20</a:t>
            </a:fld>
            <a:endParaRPr lang="en-US" altLang="zh-C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188913"/>
            <a:ext cx="6253386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版本管理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联合上线</a:t>
            </a:r>
            <a:r>
              <a:rPr lang="en-US" altLang="zh-CN" dirty="0" err="1" smtClean="0">
                <a:solidFill>
                  <a:schemeClr val="bg1"/>
                </a:solidFill>
                <a:latin typeface="+mj-ea"/>
              </a:rPr>
              <a:t>ReleaseNotes</a:t>
            </a:r>
            <a:endParaRPr lang="zh-CN" altLang="en-US" sz="20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539750" y="1196975"/>
            <a:ext cx="8389968" cy="508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明确各系统上线版本号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57200" indent="-457200" defTabSz="801688">
              <a:lnSpc>
                <a:spcPct val="14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确认各开发商使用的服务设计版本号是否一致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57200" lvl="0" indent="-457200" defTabSz="801688">
              <a:lnSpc>
                <a:spcPct val="14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明确各系统上线修改内容、更新文件、数据库变更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流程图: 可选过程 12"/>
          <p:cNvSpPr/>
          <p:nvPr/>
        </p:nvSpPr>
        <p:spPr bwMode="auto">
          <a:xfrm>
            <a:off x="1214414" y="4214818"/>
            <a:ext cx="4857784" cy="497104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根据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ReleaseNotes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评估上线风险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14348" y="1071546"/>
            <a:ext cx="8215370" cy="5500726"/>
          </a:xfrm>
        </p:spPr>
        <p:txBody>
          <a:bodyPr/>
          <a:lstStyle/>
          <a:p>
            <a:pPr marL="342900" indent="-342900"/>
            <a:r>
              <a:rPr lang="zh-CN" altLang="en-US" sz="1800" dirty="0" smtClean="0">
                <a:latin typeface="华文细黑 (标题)"/>
                <a:ea typeface="+mj-ea"/>
              </a:rPr>
              <a:t>无法按</a:t>
            </a:r>
            <a:r>
              <a:rPr lang="zh-CN" altLang="en-US" sz="1800" dirty="0" smtClean="0">
                <a:latin typeface="华文细黑 (标题)"/>
                <a:ea typeface="+mj-ea"/>
              </a:rPr>
              <a:t>预定日期启动</a:t>
            </a:r>
            <a:r>
              <a:rPr lang="zh-CN" altLang="en-US" sz="1800" dirty="0" smtClean="0">
                <a:latin typeface="华文细黑 (标题)"/>
                <a:ea typeface="+mj-ea"/>
              </a:rPr>
              <a:t>集成测试的原因：</a:t>
            </a:r>
            <a:endParaRPr lang="en-US" altLang="zh-CN" sz="1800" dirty="0" smtClean="0">
              <a:latin typeface="华文细黑 (标题)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b="0" dirty="0" smtClean="0">
                <a:latin typeface="+mj-ea"/>
                <a:ea typeface="+mj-ea"/>
              </a:rPr>
              <a:t>厂商未提供</a:t>
            </a:r>
            <a:r>
              <a:rPr lang="en-US" altLang="zh-CN" sz="1800" b="0" dirty="0" err="1" smtClean="0">
                <a:latin typeface="+mj-ea"/>
                <a:ea typeface="+mj-ea"/>
              </a:rPr>
              <a:t>ReleaseNotes</a:t>
            </a:r>
            <a:r>
              <a:rPr lang="zh-CN" altLang="en-US" sz="1800" b="0" dirty="0" smtClean="0">
                <a:latin typeface="+mj-ea"/>
                <a:ea typeface="+mj-ea"/>
              </a:rPr>
              <a:t>，不明确测试范围，需要补充文档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b="0" dirty="0" smtClean="0">
                <a:latin typeface="+mj-ea"/>
                <a:ea typeface="+mj-ea"/>
              </a:rPr>
              <a:t>缺少本次分组测试范围内的功能，需要补充开发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b="0" dirty="0" smtClean="0">
                <a:latin typeface="+mj-ea"/>
                <a:ea typeface="+mj-ea"/>
              </a:rPr>
              <a:t>分组各方服务设计版本不一致，需要补充开发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b="0" dirty="0" smtClean="0">
                <a:latin typeface="+mj-ea"/>
                <a:ea typeface="+mj-ea"/>
              </a:rPr>
              <a:t>第三方系统测试环境未准备好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b="0" dirty="0" smtClean="0">
                <a:latin typeface="+mj-ea"/>
                <a:ea typeface="+mj-ea"/>
              </a:rPr>
              <a:t>由于处理现场更优先的任务，推迟集成测试启动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b="0" dirty="0" smtClean="0">
                <a:latin typeface="+mj-ea"/>
                <a:ea typeface="+mj-ea"/>
              </a:rPr>
              <a:t>未按约定时间到场，原因不明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b="0" dirty="0" smtClean="0">
                <a:latin typeface="+mj-ea"/>
              </a:rPr>
              <a:t>疏通测试后，代码未整合等原因，无法提供待测试版本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/>
            <a:r>
              <a:rPr lang="zh-CN" altLang="en-US" sz="1800" dirty="0" smtClean="0">
                <a:latin typeface="+mj-ea"/>
                <a:ea typeface="+mj-ea"/>
              </a:rPr>
              <a:t>集成测试过程中，无法按预定推进的原因：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b="0" dirty="0" smtClean="0">
                <a:latin typeface="+mj-ea"/>
                <a:ea typeface="+mj-ea"/>
              </a:rPr>
              <a:t>集成测试过程中，出现重大未疏通问题，打回重新进行疏通测试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b="0" dirty="0" smtClean="0">
                <a:latin typeface="+mj-ea"/>
                <a:ea typeface="+mj-ea"/>
              </a:rPr>
              <a:t>集成测试过程中，发现服务设计需要更新或追加内容，需要补充开发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b="0" dirty="0" smtClean="0">
                <a:latin typeface="+mj-ea"/>
                <a:ea typeface="+mj-ea"/>
              </a:rPr>
              <a:t>由于分组中的一方无法及时对应关键问题，导致其他各方无法继续推进，而中止该分组集成测试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/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21</a:t>
            </a:fld>
            <a:endParaRPr lang="en-US" altLang="zh-C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188913"/>
            <a:ext cx="6253386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造成集成测试进度延迟的原因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3</a:t>
            </a:fld>
            <a:endParaRPr lang="en-US" altLang="zh-CN" dirty="0"/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466736" y="209532"/>
            <a:ext cx="589121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关于集成测试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--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版本发布流程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0" dirty="0" smtClean="0"/>
              <a:t>明确版本上线过程及集成测试所出位置</a:t>
            </a:r>
            <a:endParaRPr lang="en-US" altLang="zh-CN" sz="2400" b="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0" dirty="0" smtClean="0"/>
              <a:t>明确各组分工及责任人</a:t>
            </a:r>
            <a:endParaRPr lang="en-US" altLang="zh-CN" sz="2400" b="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b="0" dirty="0" smtClean="0"/>
          </a:p>
          <a:p>
            <a:pPr marL="457200" indent="-457200"/>
            <a:r>
              <a:rPr lang="en-US" altLang="zh-CN" sz="2400" b="0" dirty="0" smtClean="0">
                <a:hlinkClick r:id="rId2" action="ppaction://hlinkfile"/>
              </a:rPr>
              <a:t>QM102-XX</a:t>
            </a:r>
            <a:r>
              <a:rPr lang="zh-CN" altLang="en-US" sz="2400" b="0" dirty="0" smtClean="0">
                <a:hlinkClick r:id="rId2" action="ppaction://hlinkfile"/>
              </a:rPr>
              <a:t>项目版本发布流程</a:t>
            </a:r>
            <a:r>
              <a:rPr lang="en-US" altLang="zh-CN" sz="2400" b="0" dirty="0" smtClean="0">
                <a:hlinkClick r:id="rId2" action="ppaction://hlinkfile"/>
              </a:rPr>
              <a:t>-V1.0.00.pdf</a:t>
            </a:r>
            <a:endParaRPr lang="en-US" altLang="zh-CN" sz="2400" b="0" dirty="0" smtClean="0"/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关于集成测试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上线目标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389968" cy="50895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目标：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不影响前台业务系统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尽量减少对用户的影响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zh-CN" dirty="0" smtClean="0"/>
              <a:t>不造成重大的问题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zh-CN" dirty="0" smtClean="0"/>
              <a:t>小问题及时解决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风险：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dirty="0" smtClean="0"/>
              <a:t>未考虑到的问题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意外情况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www.founderinternational.com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>
                <a:ea typeface="华文细黑" pitchFamily="2" charset="-122"/>
              </a:rPr>
              <a:t>Page</a:t>
            </a:r>
            <a:fld id="{FC8D1452-8B9A-4F68-A847-D16A15160DB7}" type="slidenum">
              <a:rPr lang="en-US" altLang="zh-CN" smtClean="0">
                <a:ea typeface="华文细黑" pitchFamily="2" charset="-122"/>
              </a:rPr>
              <a:pPr/>
              <a:t>4</a:t>
            </a:fld>
            <a:endParaRPr lang="en-US" altLang="zh-CN" dirty="0">
              <a:ea typeface="华文细黑" pitchFamily="2" charset="-122"/>
            </a:endParaRPr>
          </a:p>
        </p:txBody>
      </p:sp>
      <p:sp>
        <p:nvSpPr>
          <p:cNvPr id="7" name="流程图: 可选过程 6"/>
          <p:cNvSpPr/>
          <p:nvPr/>
        </p:nvSpPr>
        <p:spPr bwMode="auto">
          <a:xfrm>
            <a:off x="5500694" y="1428736"/>
            <a:ext cx="2928958" cy="1365427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5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rutigerNext LT Regular" pitchFamily="34" charset="0"/>
                <a:ea typeface="MS PGothic" pitchFamily="34" charset="-128"/>
              </a:rPr>
              <a:t>根据上线目标</a:t>
            </a:r>
            <a:endParaRPr kumimoji="0" lang="en-US" altLang="zh-CN" sz="25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rutigerNext LT Regular" pitchFamily="34" charset="0"/>
              <a:ea typeface="MS PGothic" pitchFamily="34" charset="-128"/>
            </a:endParaRPr>
          </a:p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5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rutigerNext LT Regular" pitchFamily="34" charset="0"/>
                <a:ea typeface="MS PGothic" pitchFamily="34" charset="-128"/>
              </a:rPr>
              <a:t>明确版本质量要求</a:t>
            </a:r>
            <a:endParaRPr kumimoji="0" lang="en-US" altLang="zh-CN" sz="25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rutigerNext LT Regular" pitchFamily="34" charset="0"/>
              <a:ea typeface="MS PGothic" pitchFamily="34" charset="-128"/>
            </a:endParaRPr>
          </a:p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5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rutigerNext LT Regular" pitchFamily="34" charset="0"/>
                <a:ea typeface="MS PGothic" pitchFamily="34" charset="-128"/>
              </a:rPr>
              <a:t>及集成测试目标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785918" y="6000768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5</a:t>
            </a:fld>
            <a:endParaRPr lang="en-US" altLang="zh-CN" dirty="0"/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466736" y="209532"/>
            <a:ext cx="589121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关于集成测试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—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工作量统计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流程图: 可选过程 7"/>
          <p:cNvSpPr/>
          <p:nvPr/>
        </p:nvSpPr>
        <p:spPr bwMode="auto">
          <a:xfrm>
            <a:off x="1071538" y="1000108"/>
            <a:ext cx="5786478" cy="769519"/>
          </a:xfrm>
          <a:prstGeom prst="flowChartAlternateProcess">
            <a:avLst/>
          </a:prstGeom>
          <a:solidFill>
            <a:srgbClr val="FEB80A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楷体" pitchFamily="49" charset="-122"/>
                <a:ea typeface="楷体" pitchFamily="49" charset="-122"/>
              </a:rPr>
              <a:t>期共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34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个分组，涉及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12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个厂商，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个应用系统，</a:t>
            </a:r>
            <a:endParaRPr lang="en-US" altLang="zh-CN" sz="2000" dirty="0" smtClean="0">
              <a:solidFill>
                <a:sysClr val="windowText" lastClr="000000"/>
              </a:solidFill>
              <a:latin typeface="楷体" pitchFamily="49" charset="-122"/>
              <a:ea typeface="楷体" pitchFamily="49" charset="-122"/>
            </a:endParaRPr>
          </a:p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历时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个月，解决的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BUG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总数近千个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42910" y="4500570"/>
            <a:ext cx="1143008" cy="41541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scene3d>
            <a:camera prst="orthographicFront">
              <a:rot lat="0" lon="0" rev="2700000"/>
            </a:camera>
            <a:lightRig rig="threePt" dir="t">
              <a:rot lat="0" lon="0" rev="2700000"/>
            </a:lightRig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noFill/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286116" y="4429132"/>
            <a:ext cx="928694" cy="41541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scene3d>
            <a:camera prst="orthographicFront">
              <a:rot lat="0" lon="0" rev="2700000"/>
            </a:camera>
            <a:lightRig rig="threePt" dir="t">
              <a:rot lat="0" lon="0" rev="2700000"/>
            </a:lightRig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noFill/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500694" y="4500570"/>
            <a:ext cx="1143008" cy="41541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scene3d>
            <a:camera prst="orthographicFront">
              <a:rot lat="0" lon="0" rev="2700000"/>
            </a:camera>
            <a:lightRig rig="threePt" dir="t">
              <a:rot lat="0" lon="0" rev="2700000"/>
            </a:lightRig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noFill/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286512" y="4714884"/>
            <a:ext cx="1571636" cy="41541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scene3d>
            <a:camera prst="orthographicFront">
              <a:rot lat="0" lon="0" rev="2700000"/>
            </a:camera>
            <a:lightRig rig="threePt" dir="t">
              <a:rot lat="0" lon="0" rev="2700000"/>
            </a:lightRig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noFill/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786182" y="4572008"/>
            <a:ext cx="2428892" cy="7143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714348" y="2071678"/>
          <a:ext cx="7286676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928662" y="1285860"/>
            <a:ext cx="6143668" cy="1944216"/>
          </a:xfrm>
        </p:spPr>
        <p:txBody>
          <a:bodyPr/>
          <a:lstStyle/>
          <a:p>
            <a:pPr marL="342900" indent="-342900"/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6</a:t>
            </a:fld>
            <a:endParaRPr lang="en-US" altLang="zh-C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188913"/>
            <a:ext cx="6253386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集成测试计划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分组及时间安排</a:t>
            </a: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357158" y="1500174"/>
            <a:ext cx="8389968" cy="508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defTabSz="801688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200" kern="0" dirty="0" smtClean="0">
                <a:solidFill>
                  <a:schemeClr val="tx1"/>
                </a:solidFill>
                <a:latin typeface="+mj-ea"/>
                <a:ea typeface="+mj-ea"/>
              </a:rPr>
              <a:t>明确集成测试分组：</a:t>
            </a:r>
            <a:endParaRPr lang="en-US" altLang="zh-CN" sz="22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 defTabSz="801688">
              <a:lnSpc>
                <a:spcPct val="140000"/>
              </a:lnSpc>
            </a:pPr>
            <a:r>
              <a:rPr lang="en-US" altLang="zh-CN" sz="2200" kern="0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zh-CN" altLang="en-US" sz="2200" kern="0" dirty="0" smtClean="0">
                <a:solidFill>
                  <a:schemeClr val="tx1"/>
                </a:solidFill>
                <a:latin typeface="+mj-ea"/>
                <a:ea typeface="+mj-ea"/>
              </a:rPr>
              <a:t>分组</a:t>
            </a:r>
            <a:r>
              <a:rPr lang="zh-CN" altLang="en-US" sz="2200" kern="0" smtClean="0">
                <a:solidFill>
                  <a:schemeClr val="tx1"/>
                </a:solidFill>
                <a:latin typeface="+mj-ea"/>
                <a:ea typeface="+mj-ea"/>
              </a:rPr>
              <a:t>考虑业务流程完整性</a:t>
            </a:r>
            <a:r>
              <a:rPr lang="zh-CN" altLang="en-US" sz="2200" kern="0" dirty="0" smtClean="0">
                <a:solidFill>
                  <a:schemeClr val="tx1"/>
                </a:solidFill>
                <a:latin typeface="+mj-ea"/>
                <a:ea typeface="+mj-ea"/>
              </a:rPr>
              <a:t>、上线步骤</a:t>
            </a:r>
            <a:endParaRPr lang="en-US" altLang="zh-CN" sz="22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marR="0" lvl="0" indent="-457200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200" kern="0" dirty="0" smtClean="0">
                <a:solidFill>
                  <a:schemeClr val="tx1"/>
                </a:solidFill>
                <a:latin typeface="+mj-ea"/>
                <a:ea typeface="+mj-ea"/>
              </a:rPr>
              <a:t>明确集成测试时间安排</a:t>
            </a:r>
            <a:endParaRPr lang="en-US" altLang="zh-CN" sz="22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 defTabSz="801688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200" kern="0" dirty="0" smtClean="0">
                <a:solidFill>
                  <a:schemeClr val="tx1"/>
                </a:solidFill>
                <a:latin typeface="+mj-ea"/>
                <a:ea typeface="+mj-ea"/>
              </a:rPr>
              <a:t>明确集成测试分组负责人及方正团队组成</a:t>
            </a:r>
            <a:endParaRPr lang="en-US" altLang="zh-CN" sz="22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marR="0" lvl="0" indent="-457200" algn="l" defTabSz="80168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8" name="图片 7" descr="集成测试开发计划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26" y="214289"/>
            <a:ext cx="1714512" cy="2865925"/>
          </a:xfrm>
          <a:prstGeom prst="rect">
            <a:avLst/>
          </a:prstGeom>
        </p:spPr>
      </p:pic>
      <p:pic>
        <p:nvPicPr>
          <p:cNvPr id="9" name="图片 8" descr="集成测试分组计划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804025"/>
            <a:ext cx="8858280" cy="3825167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 bwMode="auto">
          <a:xfrm>
            <a:off x="6786578" y="2643182"/>
            <a:ext cx="928694" cy="128588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0" name="流程图: 可选过程 9"/>
          <p:cNvSpPr/>
          <p:nvPr/>
        </p:nvSpPr>
        <p:spPr bwMode="auto">
          <a:xfrm>
            <a:off x="785786" y="1000108"/>
            <a:ext cx="4857784" cy="4290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期共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34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个分组，涉及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个第三方厂商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集成测试业务路径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2143116"/>
            <a:ext cx="3357586" cy="406127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3428992" y="3643314"/>
            <a:ext cx="1285884" cy="4286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pic>
        <p:nvPicPr>
          <p:cNvPr id="6" name="图片 5" descr="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143116"/>
            <a:ext cx="3062959" cy="405341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7</a:t>
            </a:fld>
            <a:endParaRPr lang="en-US" altLang="zh-CN" dirty="0"/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539552" y="980728"/>
            <a:ext cx="7848600" cy="5308642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业务路径测试：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是指服务提供方、消费方按照业务系统场景对所有服务进行测试验证。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467544" y="188640"/>
            <a:ext cx="589121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801688"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集成测试设计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业务路径测试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1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6215082"/>
            <a:ext cx="5357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业务路径需要经过院方、实施组评审</a:t>
            </a:r>
            <a:endParaRPr lang="zh-CN" alt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8</a:t>
            </a:fld>
            <a:endParaRPr lang="en-US" altLang="zh-CN" dirty="0"/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539552" y="980728"/>
            <a:ext cx="7848600" cy="5308642"/>
          </a:xfrm>
        </p:spPr>
        <p:txBody>
          <a:bodyPr/>
          <a:lstStyle/>
          <a:p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467544" y="188640"/>
            <a:ext cx="589121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801688"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集成测试设计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业务路径测试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2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1000108"/>
            <a:ext cx="7143800" cy="492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2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重点：全面覆盖业务场景，明确触发消息时机</a:t>
            </a:r>
            <a:endParaRPr lang="zh-CN" altLang="en-US" sz="2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3286116" y="2643182"/>
          <a:ext cx="5453058" cy="320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 descr="挂号场景交互图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82" y="1571612"/>
            <a:ext cx="7553325" cy="866775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 bwMode="auto">
          <a:xfrm>
            <a:off x="2500298" y="2357430"/>
            <a:ext cx="1214446" cy="5715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6027003"/>
            <a:ext cx="671514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【</a:t>
            </a:r>
            <a:r>
              <a:rPr lang="zh-CN" altLang="en-US" sz="1200" dirty="0" smtClean="0"/>
              <a:t>医生工作站</a:t>
            </a:r>
            <a:r>
              <a:rPr lang="en-US" altLang="zh-CN" sz="1200" dirty="0" smtClean="0"/>
              <a:t>】</a:t>
            </a:r>
            <a:r>
              <a:rPr lang="en-US" sz="1200" dirty="0" smtClean="0"/>
              <a:t>-&gt;</a:t>
            </a:r>
            <a:r>
              <a:rPr lang="en-US" altLang="zh-CN" sz="1200" dirty="0" smtClean="0"/>
              <a:t>【</a:t>
            </a:r>
            <a:r>
              <a:rPr lang="zh-CN" altLang="en-US" sz="1200" dirty="0" smtClean="0"/>
              <a:t>弹出提示对话框</a:t>
            </a:r>
            <a:r>
              <a:rPr lang="en-US" sz="1200" dirty="0" smtClean="0"/>
              <a:t>(</a:t>
            </a:r>
            <a:r>
              <a:rPr lang="zh-CN" altLang="en-US" sz="1200" dirty="0" smtClean="0"/>
              <a:t>询问该患者今日未挂号</a:t>
            </a:r>
            <a:r>
              <a:rPr lang="en-US" sz="1200" dirty="0" smtClean="0"/>
              <a:t> ,</a:t>
            </a:r>
            <a:r>
              <a:rPr lang="zh-CN" altLang="en-US" sz="1200" dirty="0" smtClean="0"/>
              <a:t>是否继续就诊</a:t>
            </a:r>
            <a:r>
              <a:rPr lang="en-US" sz="1200" dirty="0" smtClean="0"/>
              <a:t>)</a:t>
            </a:r>
            <a:r>
              <a:rPr lang="zh-CN" altLang="en-US" sz="1200" dirty="0" smtClean="0"/>
              <a:t>画面</a:t>
            </a:r>
            <a:r>
              <a:rPr lang="en-US" altLang="zh-CN" sz="1200" dirty="0" smtClean="0"/>
              <a:t>】</a:t>
            </a:r>
            <a:r>
              <a:rPr lang="en-US" sz="1200" dirty="0" smtClean="0"/>
              <a:t>-&gt;</a:t>
            </a:r>
            <a:r>
              <a:rPr lang="en-US" altLang="zh-CN" sz="1200" dirty="0" smtClean="0"/>
              <a:t>【</a:t>
            </a:r>
            <a:r>
              <a:rPr lang="zh-CN" altLang="en-US" sz="1200" dirty="0" smtClean="0"/>
              <a:t>是</a:t>
            </a:r>
            <a:r>
              <a:rPr lang="en-US" altLang="zh-CN" sz="1200" dirty="0" smtClean="0"/>
              <a:t>】</a:t>
            </a: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【</a:t>
            </a:r>
            <a:r>
              <a:rPr lang="zh-CN" altLang="en-US" sz="1200" dirty="0" smtClean="0"/>
              <a:t>医生工作站</a:t>
            </a:r>
            <a:r>
              <a:rPr lang="en-US" altLang="zh-CN" sz="1200" dirty="0" smtClean="0"/>
              <a:t>】</a:t>
            </a:r>
            <a:r>
              <a:rPr lang="en-US" sz="1200" dirty="0" smtClean="0"/>
              <a:t>-&gt;</a:t>
            </a:r>
            <a:r>
              <a:rPr lang="en-US" altLang="zh-CN" sz="1200" dirty="0" smtClean="0"/>
              <a:t>【</a:t>
            </a:r>
            <a:r>
              <a:rPr lang="zh-CN" altLang="en-US" sz="1200" dirty="0" smtClean="0"/>
              <a:t>诊间预约画面</a:t>
            </a:r>
            <a:r>
              <a:rPr lang="en-US" altLang="zh-CN" sz="1200" dirty="0" smtClean="0"/>
              <a:t>】</a:t>
            </a:r>
            <a:r>
              <a:rPr lang="en-US" sz="1200" dirty="0" smtClean="0"/>
              <a:t>-&gt;</a:t>
            </a:r>
            <a:r>
              <a:rPr lang="en-US" altLang="zh-CN" sz="1200" dirty="0" smtClean="0"/>
              <a:t>【</a:t>
            </a:r>
            <a:r>
              <a:rPr lang="zh-CN" altLang="en-US" sz="1200" dirty="0" smtClean="0"/>
              <a:t>预付费保存</a:t>
            </a:r>
            <a:r>
              <a:rPr lang="en-US" altLang="zh-CN" sz="1200" dirty="0" smtClean="0"/>
              <a:t>】</a:t>
            </a:r>
            <a:endParaRPr lang="zh-CN" altLang="en-US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【</a:t>
            </a:r>
            <a:r>
              <a:rPr lang="zh-CN" altLang="en-US" sz="1200" dirty="0" smtClean="0"/>
              <a:t>挂号</a:t>
            </a:r>
            <a:r>
              <a:rPr lang="en-US" altLang="zh-CN" sz="1200" dirty="0" smtClean="0"/>
              <a:t>】-&gt;【</a:t>
            </a:r>
            <a:r>
              <a:rPr lang="zh-CN" altLang="en-US" sz="1200" dirty="0" smtClean="0"/>
              <a:t>新预约确认</a:t>
            </a:r>
            <a:r>
              <a:rPr lang="en-US" altLang="zh-CN" sz="1200" dirty="0" smtClean="0"/>
              <a:t>】-&gt;【</a:t>
            </a:r>
            <a:r>
              <a:rPr lang="zh-CN" altLang="en-US" sz="1200" dirty="0" smtClean="0"/>
              <a:t>确认</a:t>
            </a:r>
            <a:r>
              <a:rPr lang="en-US" altLang="zh-CN" sz="1200" dirty="0" smtClean="0"/>
              <a:t>】</a:t>
            </a:r>
          </a:p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【</a:t>
            </a:r>
            <a:r>
              <a:rPr lang="zh-CN" altLang="en-US" sz="1200" dirty="0" smtClean="0"/>
              <a:t>医生工作站</a:t>
            </a:r>
            <a:r>
              <a:rPr lang="en-US" altLang="zh-CN" sz="1200" dirty="0" smtClean="0"/>
              <a:t>】</a:t>
            </a:r>
            <a:r>
              <a:rPr lang="en-US" sz="1200" dirty="0" smtClean="0"/>
              <a:t>-&gt;</a:t>
            </a:r>
            <a:r>
              <a:rPr lang="en-US" altLang="zh-CN" sz="1200" dirty="0" smtClean="0"/>
              <a:t>【</a:t>
            </a:r>
            <a:r>
              <a:rPr lang="zh-CN" altLang="en-US" sz="1200" dirty="0" smtClean="0"/>
              <a:t>加号处理画面</a:t>
            </a:r>
            <a:r>
              <a:rPr lang="en-US" altLang="zh-CN" sz="1200" dirty="0" smtClean="0"/>
              <a:t>】</a:t>
            </a:r>
            <a:r>
              <a:rPr lang="en-US" sz="1200" dirty="0" smtClean="0"/>
              <a:t>-&gt;</a:t>
            </a:r>
            <a:r>
              <a:rPr lang="en-US" altLang="zh-CN" sz="1200" dirty="0" smtClean="0"/>
              <a:t>【</a:t>
            </a:r>
            <a:r>
              <a:rPr lang="zh-CN" altLang="en-US" sz="1200" dirty="0" smtClean="0"/>
              <a:t>预付费加号</a:t>
            </a:r>
            <a:r>
              <a:rPr lang="en-US" altLang="zh-CN" sz="1200" dirty="0" smtClean="0"/>
              <a:t>】</a:t>
            </a:r>
            <a:r>
              <a:rPr lang="en-US" sz="1200" dirty="0" smtClean="0"/>
              <a:t>   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 bwMode="auto">
          <a:xfrm rot="10800000" flipV="1">
            <a:off x="2000232" y="5500702"/>
            <a:ext cx="1571636" cy="5715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00694" y="4071942"/>
            <a:ext cx="9797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业务场景</a:t>
            </a:r>
            <a:endParaRPr lang="zh-CN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5643578"/>
            <a:ext cx="38723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触发消息时机：模块，画面，事件</a:t>
            </a:r>
            <a:r>
              <a:rPr lang="en-US" altLang="zh-CN" sz="1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Button</a:t>
            </a:r>
            <a:endParaRPr lang="zh-CN" altLang="en-US" sz="1500" dirty="0"/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786314" y="1928803"/>
          <a:ext cx="4919443" cy="3786214"/>
        </p:xfrm>
        <a:graphic>
          <a:graphicData uri="http://schemas.openxmlformats.org/presentationml/2006/ole">
            <p:oleObj spid="_x0000_s45059" name="Visio" r:id="rId4" imgW="5324044" imgH="4108929" progId="Visio.Drawing.11">
              <p:embed/>
            </p:oleObj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www.founderinternational.com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77162" y="6597352"/>
            <a:ext cx="1366837" cy="300336"/>
          </a:xfrm>
        </p:spPr>
        <p:txBody>
          <a:bodyPr/>
          <a:lstStyle/>
          <a:p>
            <a:pPr algn="r">
              <a:defRPr/>
            </a:pPr>
            <a:r>
              <a:rPr lang="en-US" altLang="zh-CN" dirty="0"/>
              <a:t>Page</a:t>
            </a:r>
            <a:fld id="{69C9674F-E82F-4A85-8B52-AD353AB49F76}" type="slidenum">
              <a:rPr lang="en-US" altLang="zh-CN"/>
              <a:pPr algn="r">
                <a:defRPr/>
              </a:pPr>
              <a:t>9</a:t>
            </a:fld>
            <a:endParaRPr lang="en-US" altLang="zh-CN" dirty="0"/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500034" y="1214422"/>
            <a:ext cx="7848600" cy="5286412"/>
          </a:xfrm>
        </p:spPr>
        <p:txBody>
          <a:bodyPr/>
          <a:lstStyle/>
          <a:p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2200" dirty="0" smtClean="0">
                <a:latin typeface="楷体" pitchFamily="49" charset="-122"/>
                <a:ea typeface="楷体" pitchFamily="49" charset="-122"/>
              </a:rPr>
              <a:t>IE</a:t>
            </a: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环境发生异常情况时，要求前台业务正常进行，不报错</a:t>
            </a:r>
            <a:endParaRPr lang="en-US" altLang="zh-CN" sz="2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200" dirty="0" smtClean="0">
              <a:latin typeface="+mj-ea"/>
              <a:ea typeface="+mj-ea"/>
            </a:endParaRPr>
          </a:p>
          <a:p>
            <a:r>
              <a:rPr lang="zh-CN" altLang="en-US" sz="2200" dirty="0" smtClean="0">
                <a:latin typeface="+mj-ea"/>
                <a:ea typeface="+mj-ea"/>
              </a:rPr>
              <a:t>人为制造的错误：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200" b="0" dirty="0" smtClean="0">
                <a:latin typeface="+mj-ea"/>
                <a:ea typeface="+mj-ea"/>
              </a:rPr>
              <a:t>关闭</a:t>
            </a:r>
            <a:r>
              <a:rPr lang="en-US" altLang="zh-CN" sz="2200" b="0" dirty="0" smtClean="0">
                <a:latin typeface="+mj-ea"/>
                <a:ea typeface="+mj-ea"/>
              </a:rPr>
              <a:t>HIS</a:t>
            </a:r>
            <a:r>
              <a:rPr lang="zh-CN" altLang="en-US" sz="2200" b="0" dirty="0" smtClean="0">
                <a:latin typeface="+mj-ea"/>
                <a:ea typeface="+mj-ea"/>
              </a:rPr>
              <a:t>平台接口</a:t>
            </a:r>
            <a:endParaRPr lang="en-US" altLang="zh-CN" sz="2200" b="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200" b="0" dirty="0" smtClean="0">
                <a:latin typeface="+mj-ea"/>
                <a:ea typeface="+mj-ea"/>
              </a:rPr>
              <a:t>HIS</a:t>
            </a:r>
            <a:r>
              <a:rPr lang="zh-CN" altLang="en-US" sz="2200" b="0" dirty="0" smtClean="0">
                <a:latin typeface="+mj-ea"/>
                <a:ea typeface="+mj-ea"/>
              </a:rPr>
              <a:t>链接平台</a:t>
            </a:r>
            <a:r>
              <a:rPr lang="zh-CN" altLang="en-US" sz="2200" b="0" dirty="0" smtClean="0">
                <a:latin typeface="+mj-ea"/>
              </a:rPr>
              <a:t>网关</a:t>
            </a:r>
            <a:r>
              <a:rPr lang="zh-CN" altLang="en-US" sz="2200" b="0" dirty="0" smtClean="0">
                <a:latin typeface="+mj-ea"/>
                <a:ea typeface="+mj-ea"/>
              </a:rPr>
              <a:t>服务器配置错误</a:t>
            </a:r>
            <a:endParaRPr lang="en-US" altLang="zh-CN" sz="2200" b="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200" b="0" dirty="0" smtClean="0">
                <a:latin typeface="+mj-ea"/>
              </a:rPr>
              <a:t>网关</a:t>
            </a:r>
            <a:r>
              <a:rPr lang="zh-CN" altLang="en-US" sz="2200" b="0" dirty="0" smtClean="0">
                <a:latin typeface="+mj-ea"/>
                <a:ea typeface="+mj-ea"/>
              </a:rPr>
              <a:t>服务器上</a:t>
            </a:r>
            <a:r>
              <a:rPr lang="en-US" altLang="zh-CN" sz="2200" b="0" dirty="0" smtClean="0">
                <a:latin typeface="+mj-ea"/>
                <a:ea typeface="+mj-ea"/>
              </a:rPr>
              <a:t>MQ</a:t>
            </a:r>
            <a:r>
              <a:rPr lang="zh-CN" altLang="en-US" sz="2200" b="0" dirty="0" smtClean="0">
                <a:latin typeface="+mj-ea"/>
                <a:ea typeface="+mj-ea"/>
              </a:rPr>
              <a:t>服务停止</a:t>
            </a:r>
            <a:endParaRPr lang="en-US" altLang="zh-CN" sz="2200" b="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200" b="0" dirty="0" smtClean="0">
                <a:latin typeface="+mj-ea"/>
                <a:ea typeface="+mj-ea"/>
              </a:rPr>
              <a:t>网关服务器硬盘满</a:t>
            </a:r>
            <a:endParaRPr lang="en-US" altLang="zh-CN" sz="2200" b="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0" kern="1200" dirty="0" smtClean="0">
                <a:latin typeface="+mj-ea"/>
                <a:ea typeface="华文细黑" pitchFamily="2" charset="-122"/>
              </a:rPr>
              <a:t>开启平台网关服务器防火墙</a:t>
            </a:r>
            <a:endParaRPr lang="en-US" altLang="zh-CN" sz="2200" b="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200" b="0" dirty="0" smtClean="0">
                <a:latin typeface="+mj-ea"/>
                <a:ea typeface="+mj-ea"/>
              </a:rPr>
              <a:t>关闭</a:t>
            </a:r>
            <a:r>
              <a:rPr lang="en-US" altLang="zh-CN" sz="2200" b="0" dirty="0" smtClean="0">
                <a:latin typeface="+mj-ea"/>
                <a:ea typeface="+mj-ea"/>
              </a:rPr>
              <a:t>WMB</a:t>
            </a:r>
            <a:r>
              <a:rPr lang="zh-CN" altLang="en-US" sz="2200" b="0" dirty="0" smtClean="0">
                <a:latin typeface="+mj-ea"/>
                <a:ea typeface="+mj-ea"/>
              </a:rPr>
              <a:t>服务器</a:t>
            </a:r>
            <a:endParaRPr lang="en-US" altLang="zh-CN" sz="2200" b="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200" b="0" dirty="0" smtClean="0">
                <a:latin typeface="+mj-ea"/>
              </a:rPr>
              <a:t>关闭平台数据库</a:t>
            </a:r>
            <a:endParaRPr lang="en-US" altLang="zh-CN" sz="2200" b="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200" b="0" dirty="0" smtClean="0">
                <a:latin typeface="+mj-ea"/>
                <a:ea typeface="+mj-ea"/>
              </a:rPr>
              <a:t>EMPI</a:t>
            </a:r>
            <a:r>
              <a:rPr lang="zh-CN" altLang="en-US" sz="2200" b="0" dirty="0" smtClean="0">
                <a:latin typeface="+mj-ea"/>
                <a:ea typeface="+mj-ea"/>
              </a:rPr>
              <a:t>应用服务器服务接口停止</a:t>
            </a:r>
            <a:endParaRPr lang="en-US" altLang="zh-CN" sz="2200" b="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2200" b="0" dirty="0" smtClean="0">
              <a:latin typeface="+mj-ea"/>
              <a:ea typeface="+mj-ea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467544" y="188640"/>
            <a:ext cx="589121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801688"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集成测试设计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异常测试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cs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方正国际 项目管理培训-Templet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方正ITppt模版">
      <a:majorFont>
        <a:latin typeface="FrutigerNext LT Medium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方正ITppt模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方正ITppt模版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方正国际 项目管理培训-Templet</Template>
  <TotalTime>13240</TotalTime>
  <Words>1487</Words>
  <Application>Microsoft Office PowerPoint</Application>
  <PresentationFormat>全屏显示(4:3)</PresentationFormat>
  <Paragraphs>270</Paragraphs>
  <Slides>22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方正国际 项目管理培训-Templet</vt:lpstr>
      <vt:lpstr>1_自定义设计方案</vt:lpstr>
      <vt:lpstr>演示文稿</vt:lpstr>
      <vt:lpstr>Visio</vt:lpstr>
      <vt:lpstr>IE集成测试培训</vt:lpstr>
      <vt:lpstr>目录</vt:lpstr>
      <vt:lpstr>幻灯片 3</vt:lpstr>
      <vt:lpstr>关于集成测试—上线目标</vt:lpstr>
      <vt:lpstr>幻灯片 5</vt:lpstr>
      <vt:lpstr>集成测试计划—分组及时间安排</vt:lpstr>
      <vt:lpstr>幻灯片 7</vt:lpstr>
      <vt:lpstr>幻灯片 8</vt:lpstr>
      <vt:lpstr>幻灯片 9</vt:lpstr>
      <vt:lpstr>性能测试</vt:lpstr>
      <vt:lpstr>回归测试</vt:lpstr>
      <vt:lpstr>幻灯片 12</vt:lpstr>
      <vt:lpstr>幻灯片 13</vt:lpstr>
      <vt:lpstr>幻灯片 14</vt:lpstr>
      <vt:lpstr>集成测试执行—各方入场</vt:lpstr>
      <vt:lpstr>集成测试执行—执行方法</vt:lpstr>
      <vt:lpstr>集成测试执行—进度推进</vt:lpstr>
      <vt:lpstr>版本管理--组内版本标识</vt:lpstr>
      <vt:lpstr>版本管理--项目组版本号标识</vt:lpstr>
      <vt:lpstr>版本管理—联合上线ReleaseNotes</vt:lpstr>
      <vt:lpstr>造成集成测试进度延迟的原因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方正国际 项目管理培训体系</dc:title>
  <dc:creator>zhangh</dc:creator>
  <cp:lastModifiedBy>zhang_haidong</cp:lastModifiedBy>
  <cp:revision>1678</cp:revision>
  <dcterms:created xsi:type="dcterms:W3CDTF">2011-03-07T13:56:06Z</dcterms:created>
  <dcterms:modified xsi:type="dcterms:W3CDTF">2013-06-14T05:21:39Z</dcterms:modified>
</cp:coreProperties>
</file>