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Default Extension="png" ContentType="image/png"/>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Default Extension="ppt" ContentType="application/vnd.ms-powerpoint"/>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52" r:id="rId2"/>
    <p:sldMasterId id="2147483681" r:id="rId3"/>
  </p:sldMasterIdLst>
  <p:notesMasterIdLst>
    <p:notesMasterId r:id="rId46"/>
  </p:notesMasterIdLst>
  <p:handoutMasterIdLst>
    <p:handoutMasterId r:id="rId47"/>
  </p:handoutMasterIdLst>
  <p:sldIdLst>
    <p:sldId id="256" r:id="rId4"/>
    <p:sldId id="355" r:id="rId5"/>
    <p:sldId id="378" r:id="rId6"/>
    <p:sldId id="405" r:id="rId7"/>
    <p:sldId id="418" r:id="rId8"/>
    <p:sldId id="420" r:id="rId9"/>
    <p:sldId id="419" r:id="rId10"/>
    <p:sldId id="406" r:id="rId11"/>
    <p:sldId id="407" r:id="rId12"/>
    <p:sldId id="408" r:id="rId13"/>
    <p:sldId id="431" r:id="rId14"/>
    <p:sldId id="432" r:id="rId15"/>
    <p:sldId id="409" r:id="rId16"/>
    <p:sldId id="430" r:id="rId17"/>
    <p:sldId id="421" r:id="rId18"/>
    <p:sldId id="422" r:id="rId19"/>
    <p:sldId id="425" r:id="rId20"/>
    <p:sldId id="449" r:id="rId21"/>
    <p:sldId id="426" r:id="rId22"/>
    <p:sldId id="427" r:id="rId23"/>
    <p:sldId id="428" r:id="rId24"/>
    <p:sldId id="450" r:id="rId25"/>
    <p:sldId id="411" r:id="rId26"/>
    <p:sldId id="436" r:id="rId27"/>
    <p:sldId id="435" r:id="rId28"/>
    <p:sldId id="437" r:id="rId29"/>
    <p:sldId id="438" r:id="rId30"/>
    <p:sldId id="442" r:id="rId31"/>
    <p:sldId id="443" r:id="rId32"/>
    <p:sldId id="439" r:id="rId33"/>
    <p:sldId id="440" r:id="rId34"/>
    <p:sldId id="441" r:id="rId35"/>
    <p:sldId id="416" r:id="rId36"/>
    <p:sldId id="444" r:id="rId37"/>
    <p:sldId id="445" r:id="rId38"/>
    <p:sldId id="447" r:id="rId39"/>
    <p:sldId id="446" r:id="rId40"/>
    <p:sldId id="433" r:id="rId41"/>
    <p:sldId id="434" r:id="rId42"/>
    <p:sldId id="448" r:id="rId43"/>
    <p:sldId id="410" r:id="rId44"/>
    <p:sldId id="329" r:id="rId45"/>
  </p:sldIdLst>
  <p:sldSz cx="9144000" cy="6858000" type="screen4x3"/>
  <p:notesSz cx="6858000" cy="9144000"/>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703"/>
    <a:srgbClr val="CC3300"/>
    <a:srgbClr val="0000CC"/>
    <a:srgbClr val="B5A2EC"/>
    <a:srgbClr val="FF0066"/>
    <a:srgbClr val="006699"/>
    <a:srgbClr val="D3B5E9"/>
    <a:srgbClr val="0099CC"/>
    <a:srgbClr val="009999"/>
    <a:srgbClr val="66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98492" autoAdjust="0"/>
  </p:normalViewPr>
  <p:slideViewPr>
    <p:cSldViewPr>
      <p:cViewPr>
        <p:scale>
          <a:sx n="71" d="100"/>
          <a:sy n="71" d="100"/>
        </p:scale>
        <p:origin x="-11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016"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7F760-972A-49C5-B7AC-A932B659B69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kumimoji="1" lang="ja-JP" altLang="en-US"/>
        </a:p>
      </dgm:t>
    </dgm:pt>
    <dgm:pt modelId="{EFA1C6B4-3291-4DAA-B3F1-52812389AE9A}">
      <dgm:prSet phldrT="[文本]" custT="1"/>
      <dgm:spPr/>
      <dgm:t>
        <a:bodyPr/>
        <a:lstStyle/>
        <a:p>
          <a:r>
            <a:rPr lang="en-US" altLang="zh-CN" sz="1800" dirty="0" smtClean="0">
              <a:solidFill>
                <a:schemeClr val="bg1"/>
              </a:solidFill>
              <a:latin typeface="微软雅黑" pitchFamily="34" charset="-122"/>
              <a:ea typeface="微软雅黑" pitchFamily="34" charset="-122"/>
              <a:cs typeface="Calibri" pitchFamily="34" charset="0"/>
            </a:rPr>
            <a:t>1</a:t>
          </a:r>
          <a:r>
            <a:rPr lang="en-US" altLang="zh-CN" sz="1800" smtClean="0">
              <a:solidFill>
                <a:schemeClr val="bg1"/>
              </a:solidFill>
              <a:latin typeface="微软雅黑" pitchFamily="34" charset="-122"/>
              <a:ea typeface="微软雅黑" pitchFamily="34" charset="-122"/>
              <a:cs typeface="Calibri" pitchFamily="34" charset="0"/>
            </a:rPr>
            <a:t>. </a:t>
          </a:r>
          <a:r>
            <a:rPr lang="zh-CN" altLang="en-US" sz="1800" smtClean="0">
              <a:solidFill>
                <a:schemeClr val="bg1"/>
              </a:solidFill>
              <a:latin typeface="微软雅黑" pitchFamily="34" charset="-122"/>
              <a:ea typeface="微软雅黑" pitchFamily="34" charset="-122"/>
              <a:cs typeface="Calibri" pitchFamily="34" charset="0"/>
            </a:rPr>
            <a:t>背景及目标</a:t>
          </a:r>
          <a:endParaRPr kumimoji="1" lang="ja-JP" altLang="en-US" sz="1800" dirty="0">
            <a:solidFill>
              <a:schemeClr val="bg1"/>
            </a:solidFill>
            <a:latin typeface="微软雅黑" pitchFamily="34" charset="-122"/>
            <a:ea typeface="微软雅黑" pitchFamily="34" charset="-122"/>
          </a:endParaRPr>
        </a:p>
      </dgm:t>
    </dgm:pt>
    <dgm:pt modelId="{BCD66EF0-5CEC-48E6-88F0-CC0134FA3948}" type="parTrans" cxnId="{1B6E4ADC-D357-44FC-803A-4B25656962C0}">
      <dgm:prSet/>
      <dgm:spPr/>
      <dgm:t>
        <a:bodyPr/>
        <a:lstStyle/>
        <a:p>
          <a:endParaRPr lang="zh-CN" altLang="en-US" sz="1800"/>
        </a:p>
      </dgm:t>
    </dgm:pt>
    <dgm:pt modelId="{40604394-B641-4558-96FA-0F1F59256BAD}" type="sibTrans" cxnId="{1B6E4ADC-D357-44FC-803A-4B25656962C0}">
      <dgm:prSet/>
      <dgm:spPr/>
      <dgm:t>
        <a:bodyPr/>
        <a:lstStyle/>
        <a:p>
          <a:endParaRPr lang="zh-CN" altLang="en-US" sz="1800"/>
        </a:p>
      </dgm:t>
    </dgm:pt>
    <dgm:pt modelId="{F6217F21-C4B3-4AA2-9151-9B6DD9B88CDA}">
      <dgm:prSet phldrT="[文本]" custT="1"/>
      <dgm:spPr/>
      <dgm:t>
        <a:bodyPr/>
        <a:lstStyle/>
        <a:p>
          <a:r>
            <a:rPr kumimoji="1" lang="en-US" altLang="zh-CN" sz="1800" smtClean="0">
              <a:solidFill>
                <a:schemeClr val="bg1"/>
              </a:solidFill>
              <a:latin typeface="微软雅黑" pitchFamily="34" charset="-122"/>
              <a:ea typeface="微软雅黑" pitchFamily="34" charset="-122"/>
            </a:rPr>
            <a:t>6.</a:t>
          </a:r>
          <a:r>
            <a:rPr kumimoji="1" lang="zh-CN" altLang="en-US" sz="1800" smtClean="0">
              <a:solidFill>
                <a:schemeClr val="bg1"/>
              </a:solidFill>
              <a:latin typeface="微软雅黑" pitchFamily="34" charset="-122"/>
              <a:ea typeface="微软雅黑" pitchFamily="34" charset="-122"/>
            </a:rPr>
            <a:t>消费系统同步方式</a:t>
          </a:r>
          <a:endParaRPr kumimoji="1" lang="ja-JP" altLang="en-US" sz="1800" dirty="0">
            <a:solidFill>
              <a:schemeClr val="bg1"/>
            </a:solidFill>
            <a:latin typeface="微软雅黑" pitchFamily="34" charset="-122"/>
            <a:ea typeface="微软雅黑" pitchFamily="34" charset="-122"/>
          </a:endParaRPr>
        </a:p>
      </dgm:t>
    </dgm:pt>
    <dgm:pt modelId="{6FD906E8-B8DB-471B-B3FF-385266DA4056}" type="parTrans" cxnId="{D4837A66-9901-47EE-A68A-83AC96E838CB}">
      <dgm:prSet/>
      <dgm:spPr/>
      <dgm:t>
        <a:bodyPr/>
        <a:lstStyle/>
        <a:p>
          <a:endParaRPr lang="zh-CN" altLang="en-US" sz="1800"/>
        </a:p>
      </dgm:t>
    </dgm:pt>
    <dgm:pt modelId="{70158B58-F9D6-4636-B0FA-2A5FD8A2AF82}" type="sibTrans" cxnId="{D4837A66-9901-47EE-A68A-83AC96E838CB}">
      <dgm:prSet/>
      <dgm:spPr/>
      <dgm:t>
        <a:bodyPr/>
        <a:lstStyle/>
        <a:p>
          <a:endParaRPr lang="zh-CN" altLang="en-US" sz="1800"/>
        </a:p>
      </dgm:t>
    </dgm:pt>
    <dgm:pt modelId="{8632393A-641E-49DF-8D90-45E99CBFD674}">
      <dgm:prSet phldrT="[文本]" custT="1"/>
      <dgm:spPr/>
      <dgm:t>
        <a:bodyPr/>
        <a:lstStyle/>
        <a:p>
          <a:r>
            <a:rPr kumimoji="1" lang="en-US" altLang="ja-JP" sz="1800" smtClean="0">
              <a:solidFill>
                <a:schemeClr val="bg1"/>
              </a:solidFill>
              <a:latin typeface="微软雅黑" pitchFamily="34" charset="-122"/>
              <a:ea typeface="微软雅黑" pitchFamily="34" charset="-122"/>
            </a:rPr>
            <a:t>2.</a:t>
          </a:r>
          <a:r>
            <a:rPr kumimoji="1" lang="zh-CN" altLang="en-US" sz="1800" smtClean="0">
              <a:solidFill>
                <a:schemeClr val="bg1"/>
              </a:solidFill>
              <a:latin typeface="微软雅黑" pitchFamily="34" charset="-122"/>
              <a:ea typeface="微软雅黑" pitchFamily="34" charset="-122"/>
            </a:rPr>
            <a:t>调研范围及调研模板</a:t>
          </a:r>
          <a:endParaRPr kumimoji="1" lang="ja-JP" altLang="en-US" sz="1800" dirty="0">
            <a:solidFill>
              <a:schemeClr val="bg1"/>
            </a:solidFill>
            <a:latin typeface="微软雅黑" pitchFamily="34" charset="-122"/>
            <a:ea typeface="微软雅黑" pitchFamily="34" charset="-122"/>
          </a:endParaRPr>
        </a:p>
      </dgm:t>
    </dgm:pt>
    <dgm:pt modelId="{07FC4AEB-EE34-40C4-81BE-79895779E280}" type="parTrans" cxnId="{B9E072A4-322B-48DE-950C-887D62C98A19}">
      <dgm:prSet/>
      <dgm:spPr/>
      <dgm:t>
        <a:bodyPr/>
        <a:lstStyle/>
        <a:p>
          <a:endParaRPr lang="zh-CN" altLang="en-US" sz="1800"/>
        </a:p>
      </dgm:t>
    </dgm:pt>
    <dgm:pt modelId="{FFBED9AF-367E-4E45-9AFF-048BD24A6A57}" type="sibTrans" cxnId="{B9E072A4-322B-48DE-950C-887D62C98A19}">
      <dgm:prSet/>
      <dgm:spPr/>
      <dgm:t>
        <a:bodyPr/>
        <a:lstStyle/>
        <a:p>
          <a:endParaRPr lang="zh-CN" altLang="en-US" sz="1800"/>
        </a:p>
      </dgm:t>
    </dgm:pt>
    <dgm:pt modelId="{D658BEF8-43BE-4061-8F73-25CC252C8F5D}">
      <dgm:prSet phldrT="[文本]" custT="1"/>
      <dgm:spPr/>
      <dgm:t>
        <a:bodyPr/>
        <a:lstStyle/>
        <a:p>
          <a:r>
            <a:rPr kumimoji="1" lang="en-US" altLang="ja-JP" sz="1800" smtClean="0">
              <a:solidFill>
                <a:schemeClr val="bg1"/>
              </a:solidFill>
              <a:latin typeface="微软雅黑" pitchFamily="34" charset="-122"/>
              <a:ea typeface="微软雅黑" pitchFamily="34" charset="-122"/>
            </a:rPr>
            <a:t>3.</a:t>
          </a:r>
          <a:r>
            <a:rPr kumimoji="1" lang="zh-CN" altLang="en-US" sz="1800" smtClean="0">
              <a:solidFill>
                <a:schemeClr val="bg1"/>
              </a:solidFill>
              <a:latin typeface="微软雅黑" pitchFamily="34" charset="-122"/>
              <a:ea typeface="微软雅黑" pitchFamily="34" charset="-122"/>
            </a:rPr>
            <a:t>调研流程及调研结果</a:t>
          </a:r>
          <a:endParaRPr kumimoji="1" lang="ja-JP" altLang="en-US" sz="1800" dirty="0">
            <a:solidFill>
              <a:schemeClr val="bg1"/>
            </a:solidFill>
            <a:latin typeface="微软雅黑" pitchFamily="34" charset="-122"/>
            <a:ea typeface="微软雅黑" pitchFamily="34" charset="-122"/>
          </a:endParaRPr>
        </a:p>
      </dgm:t>
    </dgm:pt>
    <dgm:pt modelId="{34D8F3B8-7011-4C91-8FC6-E5CFD43ECC58}" type="parTrans" cxnId="{3CF20B28-E86D-41B0-8F34-97F25AA7193C}">
      <dgm:prSet/>
      <dgm:spPr/>
      <dgm:t>
        <a:bodyPr/>
        <a:lstStyle/>
        <a:p>
          <a:endParaRPr lang="zh-CN" altLang="en-US" sz="1800"/>
        </a:p>
      </dgm:t>
    </dgm:pt>
    <dgm:pt modelId="{B41543DF-CC9B-4797-AFB5-AE65723D9781}" type="sibTrans" cxnId="{3CF20B28-E86D-41B0-8F34-97F25AA7193C}">
      <dgm:prSet/>
      <dgm:spPr/>
      <dgm:t>
        <a:bodyPr/>
        <a:lstStyle/>
        <a:p>
          <a:endParaRPr lang="zh-CN" altLang="en-US" sz="1800"/>
        </a:p>
      </dgm:t>
    </dgm:pt>
    <dgm:pt modelId="{562BAD34-6C46-43CA-968F-897DBA781256}">
      <dgm:prSet phldrT="[文本]" custT="1"/>
      <dgm:spPr/>
      <dgm:t>
        <a:bodyPr/>
        <a:lstStyle/>
        <a:p>
          <a:r>
            <a:rPr kumimoji="1" lang="en-US" altLang="ja-JP" sz="1800" smtClean="0">
              <a:solidFill>
                <a:schemeClr val="bg1"/>
              </a:solidFill>
              <a:latin typeface="微软雅黑" pitchFamily="34" charset="-122"/>
              <a:ea typeface="微软雅黑" pitchFamily="34" charset="-122"/>
            </a:rPr>
            <a:t>4.</a:t>
          </a:r>
          <a:r>
            <a:rPr kumimoji="1" lang="zh-CN" altLang="en-US" sz="1800" smtClean="0">
              <a:solidFill>
                <a:schemeClr val="bg1"/>
              </a:solidFill>
              <a:latin typeface="微软雅黑" pitchFamily="34" charset="-122"/>
              <a:ea typeface="微软雅黑" pitchFamily="34" charset="-122"/>
            </a:rPr>
            <a:t>术语集成方式</a:t>
          </a:r>
          <a:endParaRPr kumimoji="1" lang="ja-JP" altLang="en-US" sz="1800" dirty="0">
            <a:solidFill>
              <a:schemeClr val="bg1"/>
            </a:solidFill>
            <a:latin typeface="微软雅黑" pitchFamily="34" charset="-122"/>
            <a:ea typeface="微软雅黑" pitchFamily="34" charset="-122"/>
          </a:endParaRPr>
        </a:p>
      </dgm:t>
    </dgm:pt>
    <dgm:pt modelId="{D936C4B4-7DF1-4D92-9855-E7660FAFC615}" type="parTrans" cxnId="{9A6D9D89-17F6-4CEB-8850-53504C4D9F71}">
      <dgm:prSet/>
      <dgm:spPr/>
      <dgm:t>
        <a:bodyPr/>
        <a:lstStyle/>
        <a:p>
          <a:endParaRPr lang="zh-CN" altLang="en-US"/>
        </a:p>
      </dgm:t>
    </dgm:pt>
    <dgm:pt modelId="{08AB0B1B-670D-4DC8-AAE2-6360086AFC56}" type="sibTrans" cxnId="{9A6D9D89-17F6-4CEB-8850-53504C4D9F71}">
      <dgm:prSet/>
      <dgm:spPr/>
      <dgm:t>
        <a:bodyPr/>
        <a:lstStyle/>
        <a:p>
          <a:endParaRPr lang="zh-CN" altLang="en-US"/>
        </a:p>
      </dgm:t>
    </dgm:pt>
    <dgm:pt modelId="{3AA6CF3A-5E1B-456A-906A-76C034500820}">
      <dgm:prSet phldrT="[文本]" custT="1"/>
      <dgm:spPr/>
      <dgm:t>
        <a:bodyPr/>
        <a:lstStyle/>
        <a:p>
          <a:r>
            <a:rPr kumimoji="1" lang="en-US" altLang="ja-JP" sz="1800" smtClean="0">
              <a:solidFill>
                <a:schemeClr val="bg1"/>
              </a:solidFill>
              <a:latin typeface="微软雅黑" pitchFamily="34" charset="-122"/>
              <a:ea typeface="微软雅黑" pitchFamily="34" charset="-122"/>
            </a:rPr>
            <a:t>5.</a:t>
          </a:r>
          <a:r>
            <a:rPr kumimoji="1" lang="zh-CN" altLang="en-US" sz="1800" smtClean="0">
              <a:solidFill>
                <a:schemeClr val="bg1"/>
              </a:solidFill>
              <a:latin typeface="微软雅黑" pitchFamily="34" charset="-122"/>
              <a:ea typeface="微软雅黑" pitchFamily="34" charset="-122"/>
            </a:rPr>
            <a:t>服务设计书及</a:t>
          </a:r>
          <a:r>
            <a:rPr kumimoji="1" lang="en-US" altLang="zh-CN" sz="1800" smtClean="0">
              <a:solidFill>
                <a:schemeClr val="bg1"/>
              </a:solidFill>
              <a:latin typeface="微软雅黑" pitchFamily="34" charset="-122"/>
              <a:ea typeface="微软雅黑" pitchFamily="34" charset="-122"/>
            </a:rPr>
            <a:t>XML</a:t>
          </a:r>
          <a:endParaRPr kumimoji="1" lang="ja-JP" altLang="en-US" sz="1800" dirty="0">
            <a:solidFill>
              <a:schemeClr val="bg1"/>
            </a:solidFill>
            <a:latin typeface="微软雅黑" pitchFamily="34" charset="-122"/>
            <a:ea typeface="微软雅黑" pitchFamily="34" charset="-122"/>
          </a:endParaRPr>
        </a:p>
      </dgm:t>
    </dgm:pt>
    <dgm:pt modelId="{34FA58BD-C6FC-4FB5-904B-69FA4BDD8D93}" type="parTrans" cxnId="{E75FD02E-BA8A-4449-8186-C7FE2568F922}">
      <dgm:prSet/>
      <dgm:spPr/>
      <dgm:t>
        <a:bodyPr/>
        <a:lstStyle/>
        <a:p>
          <a:endParaRPr lang="zh-CN" altLang="en-US"/>
        </a:p>
      </dgm:t>
    </dgm:pt>
    <dgm:pt modelId="{0EA2B358-2D7B-41C5-A47C-B8B306F4A206}" type="sibTrans" cxnId="{E75FD02E-BA8A-4449-8186-C7FE2568F922}">
      <dgm:prSet/>
      <dgm:spPr/>
      <dgm:t>
        <a:bodyPr/>
        <a:lstStyle/>
        <a:p>
          <a:endParaRPr lang="zh-CN" altLang="en-US"/>
        </a:p>
      </dgm:t>
    </dgm:pt>
    <dgm:pt modelId="{4692D256-5CB5-4AAC-A56C-308B75AB891D}" type="pres">
      <dgm:prSet presAssocID="{38F7F760-972A-49C5-B7AC-A932B659B693}" presName="linear" presStyleCnt="0">
        <dgm:presLayoutVars>
          <dgm:dir/>
          <dgm:animLvl val="lvl"/>
          <dgm:resizeHandles val="exact"/>
        </dgm:presLayoutVars>
      </dgm:prSet>
      <dgm:spPr/>
      <dgm:t>
        <a:bodyPr/>
        <a:lstStyle/>
        <a:p>
          <a:endParaRPr kumimoji="1" lang="ja-JP" altLang="en-US"/>
        </a:p>
      </dgm:t>
    </dgm:pt>
    <dgm:pt modelId="{8F3412AB-A778-43BA-BBE4-C0DE127BF072}" type="pres">
      <dgm:prSet presAssocID="{EFA1C6B4-3291-4DAA-B3F1-52812389AE9A}" presName="parentLin" presStyleCnt="0"/>
      <dgm:spPr/>
    </dgm:pt>
    <dgm:pt modelId="{6C8A88B6-3AC0-41A2-8861-69AE3DC8020A}" type="pres">
      <dgm:prSet presAssocID="{EFA1C6B4-3291-4DAA-B3F1-52812389AE9A}" presName="parentLeftMargin" presStyleLbl="node1" presStyleIdx="0" presStyleCnt="6"/>
      <dgm:spPr/>
      <dgm:t>
        <a:bodyPr/>
        <a:lstStyle/>
        <a:p>
          <a:endParaRPr kumimoji="1" lang="ja-JP" altLang="en-US"/>
        </a:p>
      </dgm:t>
    </dgm:pt>
    <dgm:pt modelId="{105EA50C-33A6-4BCA-B2B7-DBF4B1B898CD}" type="pres">
      <dgm:prSet presAssocID="{EFA1C6B4-3291-4DAA-B3F1-52812389AE9A}" presName="parentText" presStyleLbl="node1" presStyleIdx="0" presStyleCnt="6">
        <dgm:presLayoutVars>
          <dgm:chMax val="0"/>
          <dgm:bulletEnabled val="1"/>
        </dgm:presLayoutVars>
      </dgm:prSet>
      <dgm:spPr/>
      <dgm:t>
        <a:bodyPr/>
        <a:lstStyle/>
        <a:p>
          <a:endParaRPr kumimoji="1" lang="ja-JP" altLang="en-US"/>
        </a:p>
      </dgm:t>
    </dgm:pt>
    <dgm:pt modelId="{3B61FFD3-72E9-4609-BBEB-F87A25F82B7D}" type="pres">
      <dgm:prSet presAssocID="{EFA1C6B4-3291-4DAA-B3F1-52812389AE9A}" presName="negativeSpace" presStyleCnt="0"/>
      <dgm:spPr/>
    </dgm:pt>
    <dgm:pt modelId="{5612B2CF-4AC0-4792-8C1C-7453607C9733}" type="pres">
      <dgm:prSet presAssocID="{EFA1C6B4-3291-4DAA-B3F1-52812389AE9A}" presName="childText" presStyleLbl="conFgAcc1" presStyleIdx="0" presStyleCnt="6">
        <dgm:presLayoutVars>
          <dgm:bulletEnabled val="1"/>
        </dgm:presLayoutVars>
      </dgm:prSet>
      <dgm:spPr/>
    </dgm:pt>
    <dgm:pt modelId="{786D7ECE-0286-4784-B940-5D441C33DA67}" type="pres">
      <dgm:prSet presAssocID="{40604394-B641-4558-96FA-0F1F59256BAD}" presName="spaceBetweenRectangles" presStyleCnt="0"/>
      <dgm:spPr/>
    </dgm:pt>
    <dgm:pt modelId="{56EC30DA-148F-4FAE-8CCD-7B643B170488}" type="pres">
      <dgm:prSet presAssocID="{8632393A-641E-49DF-8D90-45E99CBFD674}" presName="parentLin" presStyleCnt="0"/>
      <dgm:spPr/>
    </dgm:pt>
    <dgm:pt modelId="{3E606891-AE5D-47F0-BFD7-BBC209FFD659}" type="pres">
      <dgm:prSet presAssocID="{8632393A-641E-49DF-8D90-45E99CBFD674}" presName="parentLeftMargin" presStyleLbl="node1" presStyleIdx="0" presStyleCnt="6"/>
      <dgm:spPr/>
      <dgm:t>
        <a:bodyPr/>
        <a:lstStyle/>
        <a:p>
          <a:endParaRPr lang="zh-CN" altLang="en-US"/>
        </a:p>
      </dgm:t>
    </dgm:pt>
    <dgm:pt modelId="{0ED1B498-0627-4CF4-A5DB-031BF208B7CF}" type="pres">
      <dgm:prSet presAssocID="{8632393A-641E-49DF-8D90-45E99CBFD674}" presName="parentText" presStyleLbl="node1" presStyleIdx="1" presStyleCnt="6">
        <dgm:presLayoutVars>
          <dgm:chMax val="0"/>
          <dgm:bulletEnabled val="1"/>
        </dgm:presLayoutVars>
      </dgm:prSet>
      <dgm:spPr/>
      <dgm:t>
        <a:bodyPr/>
        <a:lstStyle/>
        <a:p>
          <a:endParaRPr lang="zh-CN" altLang="en-US"/>
        </a:p>
      </dgm:t>
    </dgm:pt>
    <dgm:pt modelId="{79DCBD5F-5681-4DF3-9037-039C9EE72408}" type="pres">
      <dgm:prSet presAssocID="{8632393A-641E-49DF-8D90-45E99CBFD674}" presName="negativeSpace" presStyleCnt="0"/>
      <dgm:spPr/>
    </dgm:pt>
    <dgm:pt modelId="{247CC1EE-0A91-4AFD-BD97-37D7D4F75229}" type="pres">
      <dgm:prSet presAssocID="{8632393A-641E-49DF-8D90-45E99CBFD674}" presName="childText" presStyleLbl="conFgAcc1" presStyleIdx="1" presStyleCnt="6">
        <dgm:presLayoutVars>
          <dgm:bulletEnabled val="1"/>
        </dgm:presLayoutVars>
      </dgm:prSet>
      <dgm:spPr/>
    </dgm:pt>
    <dgm:pt modelId="{15B48BF8-4C20-4B01-AF46-F714526EA99A}" type="pres">
      <dgm:prSet presAssocID="{FFBED9AF-367E-4E45-9AFF-048BD24A6A57}" presName="spaceBetweenRectangles" presStyleCnt="0"/>
      <dgm:spPr/>
    </dgm:pt>
    <dgm:pt modelId="{9B998F37-E646-49B6-933D-077941E9E007}" type="pres">
      <dgm:prSet presAssocID="{D658BEF8-43BE-4061-8F73-25CC252C8F5D}" presName="parentLin" presStyleCnt="0"/>
      <dgm:spPr/>
    </dgm:pt>
    <dgm:pt modelId="{3B124A92-A0FE-4909-972E-7E81E646F003}" type="pres">
      <dgm:prSet presAssocID="{D658BEF8-43BE-4061-8F73-25CC252C8F5D}" presName="parentLeftMargin" presStyleLbl="node1" presStyleIdx="1" presStyleCnt="6"/>
      <dgm:spPr/>
      <dgm:t>
        <a:bodyPr/>
        <a:lstStyle/>
        <a:p>
          <a:endParaRPr lang="zh-CN" altLang="en-US"/>
        </a:p>
      </dgm:t>
    </dgm:pt>
    <dgm:pt modelId="{2B5EEA9B-9A93-411D-9469-F7B8EEE9B693}" type="pres">
      <dgm:prSet presAssocID="{D658BEF8-43BE-4061-8F73-25CC252C8F5D}" presName="parentText" presStyleLbl="node1" presStyleIdx="2" presStyleCnt="6">
        <dgm:presLayoutVars>
          <dgm:chMax val="0"/>
          <dgm:bulletEnabled val="1"/>
        </dgm:presLayoutVars>
      </dgm:prSet>
      <dgm:spPr/>
      <dgm:t>
        <a:bodyPr/>
        <a:lstStyle/>
        <a:p>
          <a:endParaRPr lang="zh-CN" altLang="en-US"/>
        </a:p>
      </dgm:t>
    </dgm:pt>
    <dgm:pt modelId="{171D3C94-C94D-4B3B-ABE7-09C0F105B41D}" type="pres">
      <dgm:prSet presAssocID="{D658BEF8-43BE-4061-8F73-25CC252C8F5D}" presName="negativeSpace" presStyleCnt="0"/>
      <dgm:spPr/>
    </dgm:pt>
    <dgm:pt modelId="{061AD86C-2936-452F-A503-06CD4459D8AB}" type="pres">
      <dgm:prSet presAssocID="{D658BEF8-43BE-4061-8F73-25CC252C8F5D}" presName="childText" presStyleLbl="conFgAcc1" presStyleIdx="2" presStyleCnt="6">
        <dgm:presLayoutVars>
          <dgm:bulletEnabled val="1"/>
        </dgm:presLayoutVars>
      </dgm:prSet>
      <dgm:spPr/>
    </dgm:pt>
    <dgm:pt modelId="{14C1F172-E32C-4E41-9B2A-E1FF61A6DED9}" type="pres">
      <dgm:prSet presAssocID="{B41543DF-CC9B-4797-AFB5-AE65723D9781}" presName="spaceBetweenRectangles" presStyleCnt="0"/>
      <dgm:spPr/>
    </dgm:pt>
    <dgm:pt modelId="{2BC6F27D-6345-4262-8585-8998CC2711F1}" type="pres">
      <dgm:prSet presAssocID="{562BAD34-6C46-43CA-968F-897DBA781256}" presName="parentLin" presStyleCnt="0"/>
      <dgm:spPr/>
    </dgm:pt>
    <dgm:pt modelId="{DDC8E77A-D03C-4C91-BF07-1E3EE1596559}" type="pres">
      <dgm:prSet presAssocID="{562BAD34-6C46-43CA-968F-897DBA781256}" presName="parentLeftMargin" presStyleLbl="node1" presStyleIdx="2" presStyleCnt="6"/>
      <dgm:spPr/>
      <dgm:t>
        <a:bodyPr/>
        <a:lstStyle/>
        <a:p>
          <a:endParaRPr lang="zh-CN" altLang="en-US"/>
        </a:p>
      </dgm:t>
    </dgm:pt>
    <dgm:pt modelId="{3AD62560-7DA5-49D9-9A66-F58AEB392B55}" type="pres">
      <dgm:prSet presAssocID="{562BAD34-6C46-43CA-968F-897DBA781256}" presName="parentText" presStyleLbl="node1" presStyleIdx="3" presStyleCnt="6">
        <dgm:presLayoutVars>
          <dgm:chMax val="0"/>
          <dgm:bulletEnabled val="1"/>
        </dgm:presLayoutVars>
      </dgm:prSet>
      <dgm:spPr/>
      <dgm:t>
        <a:bodyPr/>
        <a:lstStyle/>
        <a:p>
          <a:endParaRPr lang="zh-CN" altLang="en-US"/>
        </a:p>
      </dgm:t>
    </dgm:pt>
    <dgm:pt modelId="{8F900007-04E4-44B1-8609-CEB8FE1EB8E6}" type="pres">
      <dgm:prSet presAssocID="{562BAD34-6C46-43CA-968F-897DBA781256}" presName="negativeSpace" presStyleCnt="0"/>
      <dgm:spPr/>
    </dgm:pt>
    <dgm:pt modelId="{C0308AC5-4AAE-4019-BDEB-E2AE01E2AA30}" type="pres">
      <dgm:prSet presAssocID="{562BAD34-6C46-43CA-968F-897DBA781256}" presName="childText" presStyleLbl="conFgAcc1" presStyleIdx="3" presStyleCnt="6">
        <dgm:presLayoutVars>
          <dgm:bulletEnabled val="1"/>
        </dgm:presLayoutVars>
      </dgm:prSet>
      <dgm:spPr/>
    </dgm:pt>
    <dgm:pt modelId="{71C4E925-2A62-4F0A-B20D-4C40D37EDA7F}" type="pres">
      <dgm:prSet presAssocID="{08AB0B1B-670D-4DC8-AAE2-6360086AFC56}" presName="spaceBetweenRectangles" presStyleCnt="0"/>
      <dgm:spPr/>
    </dgm:pt>
    <dgm:pt modelId="{DFA4392F-36C8-41F6-8E8A-9753A6B53F84}" type="pres">
      <dgm:prSet presAssocID="{3AA6CF3A-5E1B-456A-906A-76C034500820}" presName="parentLin" presStyleCnt="0"/>
      <dgm:spPr/>
    </dgm:pt>
    <dgm:pt modelId="{AD701182-00B8-4FBE-8DEE-01A75F609405}" type="pres">
      <dgm:prSet presAssocID="{3AA6CF3A-5E1B-456A-906A-76C034500820}" presName="parentLeftMargin" presStyleLbl="node1" presStyleIdx="3" presStyleCnt="6"/>
      <dgm:spPr/>
      <dgm:t>
        <a:bodyPr/>
        <a:lstStyle/>
        <a:p>
          <a:endParaRPr lang="zh-CN" altLang="en-US"/>
        </a:p>
      </dgm:t>
    </dgm:pt>
    <dgm:pt modelId="{66333C6D-5046-4CD6-9778-3B7E1031CFEB}" type="pres">
      <dgm:prSet presAssocID="{3AA6CF3A-5E1B-456A-906A-76C034500820}" presName="parentText" presStyleLbl="node1" presStyleIdx="4" presStyleCnt="6">
        <dgm:presLayoutVars>
          <dgm:chMax val="0"/>
          <dgm:bulletEnabled val="1"/>
        </dgm:presLayoutVars>
      </dgm:prSet>
      <dgm:spPr/>
      <dgm:t>
        <a:bodyPr/>
        <a:lstStyle/>
        <a:p>
          <a:endParaRPr lang="zh-CN" altLang="en-US"/>
        </a:p>
      </dgm:t>
    </dgm:pt>
    <dgm:pt modelId="{2335C6BB-E040-4654-8864-A25CF6218334}" type="pres">
      <dgm:prSet presAssocID="{3AA6CF3A-5E1B-456A-906A-76C034500820}" presName="negativeSpace" presStyleCnt="0"/>
      <dgm:spPr/>
    </dgm:pt>
    <dgm:pt modelId="{D2351F66-2E43-4B5B-B67F-D74259EBADE5}" type="pres">
      <dgm:prSet presAssocID="{3AA6CF3A-5E1B-456A-906A-76C034500820}" presName="childText" presStyleLbl="conFgAcc1" presStyleIdx="4" presStyleCnt="6">
        <dgm:presLayoutVars>
          <dgm:bulletEnabled val="1"/>
        </dgm:presLayoutVars>
      </dgm:prSet>
      <dgm:spPr/>
    </dgm:pt>
    <dgm:pt modelId="{6A3BD93E-27EF-4BA5-B45F-1BE3A6032822}" type="pres">
      <dgm:prSet presAssocID="{0EA2B358-2D7B-41C5-A47C-B8B306F4A206}" presName="spaceBetweenRectangles" presStyleCnt="0"/>
      <dgm:spPr/>
    </dgm:pt>
    <dgm:pt modelId="{E4DEF8C5-D046-4A84-8D43-FBFBB7D42757}" type="pres">
      <dgm:prSet presAssocID="{F6217F21-C4B3-4AA2-9151-9B6DD9B88CDA}" presName="parentLin" presStyleCnt="0"/>
      <dgm:spPr/>
    </dgm:pt>
    <dgm:pt modelId="{744F88F3-54F7-4C48-BC1B-FFE7F3CAC207}" type="pres">
      <dgm:prSet presAssocID="{F6217F21-C4B3-4AA2-9151-9B6DD9B88CDA}" presName="parentLeftMargin" presStyleLbl="node1" presStyleIdx="4" presStyleCnt="6"/>
      <dgm:spPr/>
      <dgm:t>
        <a:bodyPr/>
        <a:lstStyle/>
        <a:p>
          <a:endParaRPr lang="zh-CN" altLang="en-US"/>
        </a:p>
      </dgm:t>
    </dgm:pt>
    <dgm:pt modelId="{6D38725F-52E7-4A7B-B108-4E3998F76430}" type="pres">
      <dgm:prSet presAssocID="{F6217F21-C4B3-4AA2-9151-9B6DD9B88CDA}" presName="parentText" presStyleLbl="node1" presStyleIdx="5" presStyleCnt="6">
        <dgm:presLayoutVars>
          <dgm:chMax val="0"/>
          <dgm:bulletEnabled val="1"/>
        </dgm:presLayoutVars>
      </dgm:prSet>
      <dgm:spPr/>
      <dgm:t>
        <a:bodyPr/>
        <a:lstStyle/>
        <a:p>
          <a:endParaRPr lang="zh-CN" altLang="en-US"/>
        </a:p>
      </dgm:t>
    </dgm:pt>
    <dgm:pt modelId="{BF97EC18-D93F-4065-859D-BCA1F5F1ECFF}" type="pres">
      <dgm:prSet presAssocID="{F6217F21-C4B3-4AA2-9151-9B6DD9B88CDA}" presName="negativeSpace" presStyleCnt="0"/>
      <dgm:spPr/>
    </dgm:pt>
    <dgm:pt modelId="{F1AFBA2B-99FB-41F4-905B-9EF1E985B239}" type="pres">
      <dgm:prSet presAssocID="{F6217F21-C4B3-4AA2-9151-9B6DD9B88CDA}" presName="childText" presStyleLbl="conFgAcc1" presStyleIdx="5" presStyleCnt="6">
        <dgm:presLayoutVars>
          <dgm:bulletEnabled val="1"/>
        </dgm:presLayoutVars>
      </dgm:prSet>
      <dgm:spPr/>
    </dgm:pt>
  </dgm:ptLst>
  <dgm:cxnLst>
    <dgm:cxn modelId="{5E2B72B5-5C56-42A0-AA2E-FCB88D9C3EE3}" type="presOf" srcId="{38F7F760-972A-49C5-B7AC-A932B659B693}" destId="{4692D256-5CB5-4AAC-A56C-308B75AB891D}" srcOrd="0" destOrd="0" presId="urn:microsoft.com/office/officeart/2005/8/layout/list1"/>
    <dgm:cxn modelId="{610DAE25-8B8B-4D84-A646-A226485CA5FC}" type="presOf" srcId="{562BAD34-6C46-43CA-968F-897DBA781256}" destId="{DDC8E77A-D03C-4C91-BF07-1E3EE1596559}" srcOrd="0" destOrd="0" presId="urn:microsoft.com/office/officeart/2005/8/layout/list1"/>
    <dgm:cxn modelId="{0C6DF546-74C0-4A77-9DC1-2CAB866DD48F}" type="presOf" srcId="{8632393A-641E-49DF-8D90-45E99CBFD674}" destId="{0ED1B498-0627-4CF4-A5DB-031BF208B7CF}" srcOrd="1" destOrd="0" presId="urn:microsoft.com/office/officeart/2005/8/layout/list1"/>
    <dgm:cxn modelId="{E75FD02E-BA8A-4449-8186-C7FE2568F922}" srcId="{38F7F760-972A-49C5-B7AC-A932B659B693}" destId="{3AA6CF3A-5E1B-456A-906A-76C034500820}" srcOrd="4" destOrd="0" parTransId="{34FA58BD-C6FC-4FB5-904B-69FA4BDD8D93}" sibTransId="{0EA2B358-2D7B-41C5-A47C-B8B306F4A206}"/>
    <dgm:cxn modelId="{1B6E4ADC-D357-44FC-803A-4B25656962C0}" srcId="{38F7F760-972A-49C5-B7AC-A932B659B693}" destId="{EFA1C6B4-3291-4DAA-B3F1-52812389AE9A}" srcOrd="0" destOrd="0" parTransId="{BCD66EF0-5CEC-48E6-88F0-CC0134FA3948}" sibTransId="{40604394-B641-4558-96FA-0F1F59256BAD}"/>
    <dgm:cxn modelId="{C956B574-AA82-4D81-BDA1-E0A3720C3814}" type="presOf" srcId="{F6217F21-C4B3-4AA2-9151-9B6DD9B88CDA}" destId="{744F88F3-54F7-4C48-BC1B-FFE7F3CAC207}" srcOrd="0" destOrd="0" presId="urn:microsoft.com/office/officeart/2005/8/layout/list1"/>
    <dgm:cxn modelId="{BF533D72-5AD2-468B-87FB-4D50EC753EA4}" type="presOf" srcId="{F6217F21-C4B3-4AA2-9151-9B6DD9B88CDA}" destId="{6D38725F-52E7-4A7B-B108-4E3998F76430}" srcOrd="1" destOrd="0" presId="urn:microsoft.com/office/officeart/2005/8/layout/list1"/>
    <dgm:cxn modelId="{3CF20B28-E86D-41B0-8F34-97F25AA7193C}" srcId="{38F7F760-972A-49C5-B7AC-A932B659B693}" destId="{D658BEF8-43BE-4061-8F73-25CC252C8F5D}" srcOrd="2" destOrd="0" parTransId="{34D8F3B8-7011-4C91-8FC6-E5CFD43ECC58}" sibTransId="{B41543DF-CC9B-4797-AFB5-AE65723D9781}"/>
    <dgm:cxn modelId="{4C17B376-9FEB-4D36-B5DD-FA69EE7E3140}" type="presOf" srcId="{562BAD34-6C46-43CA-968F-897DBA781256}" destId="{3AD62560-7DA5-49D9-9A66-F58AEB392B55}" srcOrd="1" destOrd="0" presId="urn:microsoft.com/office/officeart/2005/8/layout/list1"/>
    <dgm:cxn modelId="{58CA4C4B-6E84-49C1-8C82-A8EC9AFD3C08}" type="presOf" srcId="{8632393A-641E-49DF-8D90-45E99CBFD674}" destId="{3E606891-AE5D-47F0-BFD7-BBC209FFD659}" srcOrd="0" destOrd="0" presId="urn:microsoft.com/office/officeart/2005/8/layout/list1"/>
    <dgm:cxn modelId="{E090C01E-466A-4C2C-9B03-BB187DFDE9CC}" type="presOf" srcId="{EFA1C6B4-3291-4DAA-B3F1-52812389AE9A}" destId="{6C8A88B6-3AC0-41A2-8861-69AE3DC8020A}" srcOrd="0" destOrd="0" presId="urn:microsoft.com/office/officeart/2005/8/layout/list1"/>
    <dgm:cxn modelId="{273EFE0C-1663-4490-A24F-FF378EC0D167}" type="presOf" srcId="{D658BEF8-43BE-4061-8F73-25CC252C8F5D}" destId="{2B5EEA9B-9A93-411D-9469-F7B8EEE9B693}" srcOrd="1" destOrd="0" presId="urn:microsoft.com/office/officeart/2005/8/layout/list1"/>
    <dgm:cxn modelId="{B9E072A4-322B-48DE-950C-887D62C98A19}" srcId="{38F7F760-972A-49C5-B7AC-A932B659B693}" destId="{8632393A-641E-49DF-8D90-45E99CBFD674}" srcOrd="1" destOrd="0" parTransId="{07FC4AEB-EE34-40C4-81BE-79895779E280}" sibTransId="{FFBED9AF-367E-4E45-9AFF-048BD24A6A57}"/>
    <dgm:cxn modelId="{EC42F376-D3B4-484D-955E-FF3BFE754BC3}" type="presOf" srcId="{3AA6CF3A-5E1B-456A-906A-76C034500820}" destId="{AD701182-00B8-4FBE-8DEE-01A75F609405}" srcOrd="0" destOrd="0" presId="urn:microsoft.com/office/officeart/2005/8/layout/list1"/>
    <dgm:cxn modelId="{9A6D9D89-17F6-4CEB-8850-53504C4D9F71}" srcId="{38F7F760-972A-49C5-B7AC-A932B659B693}" destId="{562BAD34-6C46-43CA-968F-897DBA781256}" srcOrd="3" destOrd="0" parTransId="{D936C4B4-7DF1-4D92-9855-E7660FAFC615}" sibTransId="{08AB0B1B-670D-4DC8-AAE2-6360086AFC56}"/>
    <dgm:cxn modelId="{875B7883-192D-4BE6-AEB4-DC4CD059C526}" type="presOf" srcId="{D658BEF8-43BE-4061-8F73-25CC252C8F5D}" destId="{3B124A92-A0FE-4909-972E-7E81E646F003}" srcOrd="0" destOrd="0" presId="urn:microsoft.com/office/officeart/2005/8/layout/list1"/>
    <dgm:cxn modelId="{243EEA36-30EE-4E6E-8016-92B4ECDC45E3}" type="presOf" srcId="{3AA6CF3A-5E1B-456A-906A-76C034500820}" destId="{66333C6D-5046-4CD6-9778-3B7E1031CFEB}" srcOrd="1" destOrd="0" presId="urn:microsoft.com/office/officeart/2005/8/layout/list1"/>
    <dgm:cxn modelId="{2D3B815A-E8D4-4779-BDF2-F91573A419E7}" type="presOf" srcId="{EFA1C6B4-3291-4DAA-B3F1-52812389AE9A}" destId="{105EA50C-33A6-4BCA-B2B7-DBF4B1B898CD}" srcOrd="1" destOrd="0" presId="urn:microsoft.com/office/officeart/2005/8/layout/list1"/>
    <dgm:cxn modelId="{D4837A66-9901-47EE-A68A-83AC96E838CB}" srcId="{38F7F760-972A-49C5-B7AC-A932B659B693}" destId="{F6217F21-C4B3-4AA2-9151-9B6DD9B88CDA}" srcOrd="5" destOrd="0" parTransId="{6FD906E8-B8DB-471B-B3FF-385266DA4056}" sibTransId="{70158B58-F9D6-4636-B0FA-2A5FD8A2AF82}"/>
    <dgm:cxn modelId="{9B84733D-B79D-480E-865A-6F03513912C2}" type="presParOf" srcId="{4692D256-5CB5-4AAC-A56C-308B75AB891D}" destId="{8F3412AB-A778-43BA-BBE4-C0DE127BF072}" srcOrd="0" destOrd="0" presId="urn:microsoft.com/office/officeart/2005/8/layout/list1"/>
    <dgm:cxn modelId="{2ABC864E-3565-430C-9574-9C38F8A8F0EF}" type="presParOf" srcId="{8F3412AB-A778-43BA-BBE4-C0DE127BF072}" destId="{6C8A88B6-3AC0-41A2-8861-69AE3DC8020A}" srcOrd="0" destOrd="0" presId="urn:microsoft.com/office/officeart/2005/8/layout/list1"/>
    <dgm:cxn modelId="{CEAFD505-2AA2-4374-94D3-F5DDA6475D00}" type="presParOf" srcId="{8F3412AB-A778-43BA-BBE4-C0DE127BF072}" destId="{105EA50C-33A6-4BCA-B2B7-DBF4B1B898CD}" srcOrd="1" destOrd="0" presId="urn:microsoft.com/office/officeart/2005/8/layout/list1"/>
    <dgm:cxn modelId="{2F40EBA9-E702-45E9-872A-864E3EB51045}" type="presParOf" srcId="{4692D256-5CB5-4AAC-A56C-308B75AB891D}" destId="{3B61FFD3-72E9-4609-BBEB-F87A25F82B7D}" srcOrd="1" destOrd="0" presId="urn:microsoft.com/office/officeart/2005/8/layout/list1"/>
    <dgm:cxn modelId="{35ACF720-E66F-4730-884F-ABA04A906228}" type="presParOf" srcId="{4692D256-5CB5-4AAC-A56C-308B75AB891D}" destId="{5612B2CF-4AC0-4792-8C1C-7453607C9733}" srcOrd="2" destOrd="0" presId="urn:microsoft.com/office/officeart/2005/8/layout/list1"/>
    <dgm:cxn modelId="{6DABE2F1-E313-4175-936E-8E3CFEEC48BB}" type="presParOf" srcId="{4692D256-5CB5-4AAC-A56C-308B75AB891D}" destId="{786D7ECE-0286-4784-B940-5D441C33DA67}" srcOrd="3" destOrd="0" presId="urn:microsoft.com/office/officeart/2005/8/layout/list1"/>
    <dgm:cxn modelId="{0A0C721B-ECF9-4CA3-9EED-DA0519F337ED}" type="presParOf" srcId="{4692D256-5CB5-4AAC-A56C-308B75AB891D}" destId="{56EC30DA-148F-4FAE-8CCD-7B643B170488}" srcOrd="4" destOrd="0" presId="urn:microsoft.com/office/officeart/2005/8/layout/list1"/>
    <dgm:cxn modelId="{B02D46AE-AFCF-4C03-AF01-29A09A9D69CF}" type="presParOf" srcId="{56EC30DA-148F-4FAE-8CCD-7B643B170488}" destId="{3E606891-AE5D-47F0-BFD7-BBC209FFD659}" srcOrd="0" destOrd="0" presId="urn:microsoft.com/office/officeart/2005/8/layout/list1"/>
    <dgm:cxn modelId="{5FE834F1-9444-4210-B7C5-6AA110463DDA}" type="presParOf" srcId="{56EC30DA-148F-4FAE-8CCD-7B643B170488}" destId="{0ED1B498-0627-4CF4-A5DB-031BF208B7CF}" srcOrd="1" destOrd="0" presId="urn:microsoft.com/office/officeart/2005/8/layout/list1"/>
    <dgm:cxn modelId="{BFE02EFD-DC41-43BE-8423-84B432DAFEE0}" type="presParOf" srcId="{4692D256-5CB5-4AAC-A56C-308B75AB891D}" destId="{79DCBD5F-5681-4DF3-9037-039C9EE72408}" srcOrd="5" destOrd="0" presId="urn:microsoft.com/office/officeart/2005/8/layout/list1"/>
    <dgm:cxn modelId="{559E56C7-ADC9-46E8-B352-1029C7C52445}" type="presParOf" srcId="{4692D256-5CB5-4AAC-A56C-308B75AB891D}" destId="{247CC1EE-0A91-4AFD-BD97-37D7D4F75229}" srcOrd="6" destOrd="0" presId="urn:microsoft.com/office/officeart/2005/8/layout/list1"/>
    <dgm:cxn modelId="{AAB206CD-2DCE-4FBA-B508-9C85C2517694}" type="presParOf" srcId="{4692D256-5CB5-4AAC-A56C-308B75AB891D}" destId="{15B48BF8-4C20-4B01-AF46-F714526EA99A}" srcOrd="7" destOrd="0" presId="urn:microsoft.com/office/officeart/2005/8/layout/list1"/>
    <dgm:cxn modelId="{E0AFD06C-3139-4BDB-A017-AC482A058D23}" type="presParOf" srcId="{4692D256-5CB5-4AAC-A56C-308B75AB891D}" destId="{9B998F37-E646-49B6-933D-077941E9E007}" srcOrd="8" destOrd="0" presId="urn:microsoft.com/office/officeart/2005/8/layout/list1"/>
    <dgm:cxn modelId="{D174A3B0-6398-4E65-9293-03F73DCA4AC3}" type="presParOf" srcId="{9B998F37-E646-49B6-933D-077941E9E007}" destId="{3B124A92-A0FE-4909-972E-7E81E646F003}" srcOrd="0" destOrd="0" presId="urn:microsoft.com/office/officeart/2005/8/layout/list1"/>
    <dgm:cxn modelId="{8A933292-C4AB-4984-AEAB-11ED92027F7F}" type="presParOf" srcId="{9B998F37-E646-49B6-933D-077941E9E007}" destId="{2B5EEA9B-9A93-411D-9469-F7B8EEE9B693}" srcOrd="1" destOrd="0" presId="urn:microsoft.com/office/officeart/2005/8/layout/list1"/>
    <dgm:cxn modelId="{CA02C631-AB18-4A00-A1A8-339A4FD1004E}" type="presParOf" srcId="{4692D256-5CB5-4AAC-A56C-308B75AB891D}" destId="{171D3C94-C94D-4B3B-ABE7-09C0F105B41D}" srcOrd="9" destOrd="0" presId="urn:microsoft.com/office/officeart/2005/8/layout/list1"/>
    <dgm:cxn modelId="{489E3CBD-3164-449D-B483-8A8836E71C1F}" type="presParOf" srcId="{4692D256-5CB5-4AAC-A56C-308B75AB891D}" destId="{061AD86C-2936-452F-A503-06CD4459D8AB}" srcOrd="10" destOrd="0" presId="urn:microsoft.com/office/officeart/2005/8/layout/list1"/>
    <dgm:cxn modelId="{2DCB686D-1DD0-4B57-8CF8-F16AFB225E5F}" type="presParOf" srcId="{4692D256-5CB5-4AAC-A56C-308B75AB891D}" destId="{14C1F172-E32C-4E41-9B2A-E1FF61A6DED9}" srcOrd="11" destOrd="0" presId="urn:microsoft.com/office/officeart/2005/8/layout/list1"/>
    <dgm:cxn modelId="{40486964-22B9-4C70-9D4E-8F4506C78276}" type="presParOf" srcId="{4692D256-5CB5-4AAC-A56C-308B75AB891D}" destId="{2BC6F27D-6345-4262-8585-8998CC2711F1}" srcOrd="12" destOrd="0" presId="urn:microsoft.com/office/officeart/2005/8/layout/list1"/>
    <dgm:cxn modelId="{53FB5F23-A58D-441A-B5B4-C2B4767B5B47}" type="presParOf" srcId="{2BC6F27D-6345-4262-8585-8998CC2711F1}" destId="{DDC8E77A-D03C-4C91-BF07-1E3EE1596559}" srcOrd="0" destOrd="0" presId="urn:microsoft.com/office/officeart/2005/8/layout/list1"/>
    <dgm:cxn modelId="{6AE86279-23ED-4AA7-8FFD-64749910FAB0}" type="presParOf" srcId="{2BC6F27D-6345-4262-8585-8998CC2711F1}" destId="{3AD62560-7DA5-49D9-9A66-F58AEB392B55}" srcOrd="1" destOrd="0" presId="urn:microsoft.com/office/officeart/2005/8/layout/list1"/>
    <dgm:cxn modelId="{B7723881-F871-468C-BAC8-0FD365075006}" type="presParOf" srcId="{4692D256-5CB5-4AAC-A56C-308B75AB891D}" destId="{8F900007-04E4-44B1-8609-CEB8FE1EB8E6}" srcOrd="13" destOrd="0" presId="urn:microsoft.com/office/officeart/2005/8/layout/list1"/>
    <dgm:cxn modelId="{F5892BCF-BBE1-4EF1-B6FE-168F97F0EFAE}" type="presParOf" srcId="{4692D256-5CB5-4AAC-A56C-308B75AB891D}" destId="{C0308AC5-4AAE-4019-BDEB-E2AE01E2AA30}" srcOrd="14" destOrd="0" presId="urn:microsoft.com/office/officeart/2005/8/layout/list1"/>
    <dgm:cxn modelId="{AAA9FB12-28D1-422A-9719-4F814D96CFA0}" type="presParOf" srcId="{4692D256-5CB5-4AAC-A56C-308B75AB891D}" destId="{71C4E925-2A62-4F0A-B20D-4C40D37EDA7F}" srcOrd="15" destOrd="0" presId="urn:microsoft.com/office/officeart/2005/8/layout/list1"/>
    <dgm:cxn modelId="{F1DC92B4-F3BD-42BE-90AD-B7CC3AA6D952}" type="presParOf" srcId="{4692D256-5CB5-4AAC-A56C-308B75AB891D}" destId="{DFA4392F-36C8-41F6-8E8A-9753A6B53F84}" srcOrd="16" destOrd="0" presId="urn:microsoft.com/office/officeart/2005/8/layout/list1"/>
    <dgm:cxn modelId="{F95DCE00-F743-4E82-A4A0-5E941003E335}" type="presParOf" srcId="{DFA4392F-36C8-41F6-8E8A-9753A6B53F84}" destId="{AD701182-00B8-4FBE-8DEE-01A75F609405}" srcOrd="0" destOrd="0" presId="urn:microsoft.com/office/officeart/2005/8/layout/list1"/>
    <dgm:cxn modelId="{03EA6383-2B0D-4283-A9B5-72199A4A505B}" type="presParOf" srcId="{DFA4392F-36C8-41F6-8E8A-9753A6B53F84}" destId="{66333C6D-5046-4CD6-9778-3B7E1031CFEB}" srcOrd="1" destOrd="0" presId="urn:microsoft.com/office/officeart/2005/8/layout/list1"/>
    <dgm:cxn modelId="{B27C060E-191B-4C4D-8A83-DDBBE7FD83D3}" type="presParOf" srcId="{4692D256-5CB5-4AAC-A56C-308B75AB891D}" destId="{2335C6BB-E040-4654-8864-A25CF6218334}" srcOrd="17" destOrd="0" presId="urn:microsoft.com/office/officeart/2005/8/layout/list1"/>
    <dgm:cxn modelId="{A4EB08A2-9A60-49C2-AF92-C8D6642D509F}" type="presParOf" srcId="{4692D256-5CB5-4AAC-A56C-308B75AB891D}" destId="{D2351F66-2E43-4B5B-B67F-D74259EBADE5}" srcOrd="18" destOrd="0" presId="urn:microsoft.com/office/officeart/2005/8/layout/list1"/>
    <dgm:cxn modelId="{5EA3C801-B3EC-4BC2-B4E3-205492852957}" type="presParOf" srcId="{4692D256-5CB5-4AAC-A56C-308B75AB891D}" destId="{6A3BD93E-27EF-4BA5-B45F-1BE3A6032822}" srcOrd="19" destOrd="0" presId="urn:microsoft.com/office/officeart/2005/8/layout/list1"/>
    <dgm:cxn modelId="{9734DD00-A99D-4EA9-9746-3F6D80E32834}" type="presParOf" srcId="{4692D256-5CB5-4AAC-A56C-308B75AB891D}" destId="{E4DEF8C5-D046-4A84-8D43-FBFBB7D42757}" srcOrd="20" destOrd="0" presId="urn:microsoft.com/office/officeart/2005/8/layout/list1"/>
    <dgm:cxn modelId="{EFCC3CC6-86F2-4EB4-997E-21E3EFC8FAB5}" type="presParOf" srcId="{E4DEF8C5-D046-4A84-8D43-FBFBB7D42757}" destId="{744F88F3-54F7-4C48-BC1B-FFE7F3CAC207}" srcOrd="0" destOrd="0" presId="urn:microsoft.com/office/officeart/2005/8/layout/list1"/>
    <dgm:cxn modelId="{17C5B26C-0C17-426C-A0CE-FDFF8CC01048}" type="presParOf" srcId="{E4DEF8C5-D046-4A84-8D43-FBFBB7D42757}" destId="{6D38725F-52E7-4A7B-B108-4E3998F76430}" srcOrd="1" destOrd="0" presId="urn:microsoft.com/office/officeart/2005/8/layout/list1"/>
    <dgm:cxn modelId="{6478A58E-6255-4B33-923B-6348DCF024A2}" type="presParOf" srcId="{4692D256-5CB5-4AAC-A56C-308B75AB891D}" destId="{BF97EC18-D93F-4065-859D-BCA1F5F1ECFF}" srcOrd="21" destOrd="0" presId="urn:microsoft.com/office/officeart/2005/8/layout/list1"/>
    <dgm:cxn modelId="{CAD17A25-3CB7-41D9-BE85-83E872E7BC26}" type="presParOf" srcId="{4692D256-5CB5-4AAC-A56C-308B75AB891D}" destId="{F1AFBA2B-99FB-41F4-905B-9EF1E985B239}"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EDB892-0B40-4A9F-9EE7-3588A7AEE125}" type="doc">
      <dgm:prSet loTypeId="urn:microsoft.com/office/officeart/2005/8/layout/chevron2" loCatId="process" qsTypeId="urn:microsoft.com/office/officeart/2005/8/quickstyle/simple1" qsCatId="simple" csTypeId="urn:microsoft.com/office/officeart/2005/8/colors/accent3_1" csCatId="accent3" phldr="1"/>
      <dgm:spPr/>
      <dgm:t>
        <a:bodyPr/>
        <a:lstStyle/>
        <a:p>
          <a:endParaRPr lang="zh-CN" altLang="en-US"/>
        </a:p>
      </dgm:t>
    </dgm:pt>
    <dgm:pt modelId="{B3F9ED71-8E18-4BDF-97ED-B38EEB96A7CA}">
      <dgm:prSet phldrT="[文本]" custT="1"/>
      <dgm:spPr/>
      <dgm:t>
        <a:bodyPr/>
        <a:lstStyle/>
        <a:p>
          <a:r>
            <a:rPr lang="zh-CN" altLang="en-US" sz="1600" dirty="0" smtClean="0"/>
            <a:t>现状调研</a:t>
          </a:r>
          <a:endParaRPr lang="zh-CN" altLang="en-US" sz="1600" dirty="0"/>
        </a:p>
      </dgm:t>
    </dgm:pt>
    <dgm:pt modelId="{6E263F2A-83A3-45B0-8BC0-83FC51C7B7EB}" type="parTrans" cxnId="{AC30A0B7-36F2-48D2-B6D3-F6DCDA5EAEF1}">
      <dgm:prSet/>
      <dgm:spPr/>
      <dgm:t>
        <a:bodyPr/>
        <a:lstStyle/>
        <a:p>
          <a:endParaRPr lang="zh-CN" altLang="en-US" sz="1600"/>
        </a:p>
      </dgm:t>
    </dgm:pt>
    <dgm:pt modelId="{6A367D7D-2B03-4B15-ADB5-896D50DEEE91}" type="sibTrans" cxnId="{AC30A0B7-36F2-48D2-B6D3-F6DCDA5EAEF1}">
      <dgm:prSet/>
      <dgm:spPr/>
      <dgm:t>
        <a:bodyPr/>
        <a:lstStyle/>
        <a:p>
          <a:endParaRPr lang="zh-CN" altLang="en-US" sz="1600"/>
        </a:p>
      </dgm:t>
    </dgm:pt>
    <dgm:pt modelId="{8399BE66-C611-410B-B193-350D28C35635}">
      <dgm:prSet phldrT="[文本]" custT="1"/>
      <dgm:spPr/>
      <dgm:t>
        <a:bodyPr/>
        <a:lstStyle/>
        <a:p>
          <a:r>
            <a:rPr lang="zh-CN" altLang="en-US" sz="1600" dirty="0" smtClean="0"/>
            <a:t>从各应用系统调研国际国内标准，卫生部值域，院内字典的</a:t>
          </a:r>
          <a:r>
            <a:rPr lang="zh-CN" altLang="en-US" sz="1600" smtClean="0"/>
            <a:t>使用状况。</a:t>
          </a:r>
          <a:endParaRPr lang="zh-CN" altLang="en-US" sz="1600" dirty="0"/>
        </a:p>
      </dgm:t>
    </dgm:pt>
    <dgm:pt modelId="{88E67A3D-A27F-4859-A945-2F83EF021B48}" type="parTrans" cxnId="{66E6EAD6-9D3A-41AE-B335-95F129B92DDF}">
      <dgm:prSet/>
      <dgm:spPr/>
      <dgm:t>
        <a:bodyPr/>
        <a:lstStyle/>
        <a:p>
          <a:endParaRPr lang="zh-CN" altLang="en-US" sz="1600"/>
        </a:p>
      </dgm:t>
    </dgm:pt>
    <dgm:pt modelId="{A3062B85-333F-4D21-A3FF-EB282BD9D5F7}" type="sibTrans" cxnId="{66E6EAD6-9D3A-41AE-B335-95F129B92DDF}">
      <dgm:prSet/>
      <dgm:spPr/>
      <dgm:t>
        <a:bodyPr/>
        <a:lstStyle/>
        <a:p>
          <a:endParaRPr lang="zh-CN" altLang="en-US" sz="1600"/>
        </a:p>
      </dgm:t>
    </dgm:pt>
    <dgm:pt modelId="{85F6E099-E0E7-459B-986A-6AA5C562CAE5}">
      <dgm:prSet phldrT="[文本]" custT="1"/>
      <dgm:spPr/>
      <dgm:t>
        <a:bodyPr/>
        <a:lstStyle/>
        <a:p>
          <a:r>
            <a:rPr lang="zh-CN" altLang="en-US" sz="1600" smtClean="0"/>
            <a:t>讨论</a:t>
          </a:r>
          <a:r>
            <a:rPr lang="zh-CN" altLang="en-US" sz="1600" dirty="0" smtClean="0"/>
            <a:t>内容</a:t>
          </a:r>
          <a:endParaRPr lang="zh-CN" altLang="en-US" sz="1600" dirty="0"/>
        </a:p>
      </dgm:t>
    </dgm:pt>
    <dgm:pt modelId="{A45731C4-B38C-4EDF-A9AD-D2D0B4799AD0}" type="parTrans" cxnId="{AAF5EB0E-4FA4-4D0E-8246-A739BB26182D}">
      <dgm:prSet/>
      <dgm:spPr/>
      <dgm:t>
        <a:bodyPr/>
        <a:lstStyle/>
        <a:p>
          <a:endParaRPr lang="zh-CN" altLang="en-US" sz="1600"/>
        </a:p>
      </dgm:t>
    </dgm:pt>
    <dgm:pt modelId="{99C8F8DC-C6F0-470E-8C49-64D61788E1E7}" type="sibTrans" cxnId="{AAF5EB0E-4FA4-4D0E-8246-A739BB26182D}">
      <dgm:prSet/>
      <dgm:spPr/>
      <dgm:t>
        <a:bodyPr/>
        <a:lstStyle/>
        <a:p>
          <a:endParaRPr lang="zh-CN" altLang="en-US" sz="1600"/>
        </a:p>
      </dgm:t>
    </dgm:pt>
    <dgm:pt modelId="{D5EFBAD5-38BB-4692-9AF5-5E22268F33DA}">
      <dgm:prSet phldrT="[文本]" custT="1"/>
      <dgm:spPr/>
      <dgm:t>
        <a:bodyPr/>
        <a:lstStyle/>
        <a:p>
          <a:r>
            <a:rPr lang="zh-CN" altLang="en-US" sz="1600" dirty="0" smtClean="0"/>
            <a:t>参考相关标准，对反馈的数据做出比较，制定出术语</a:t>
          </a:r>
          <a:r>
            <a:rPr lang="zh-CN" altLang="en-US" sz="1600" smtClean="0"/>
            <a:t>讨论内容。</a:t>
          </a:r>
          <a:endParaRPr lang="zh-CN" altLang="en-US" sz="1600" dirty="0"/>
        </a:p>
      </dgm:t>
    </dgm:pt>
    <dgm:pt modelId="{498A7268-0B54-4DD4-8168-AB671EC27B5C}" type="parTrans" cxnId="{2736252A-88C3-4B11-BDA6-EE2B83398A53}">
      <dgm:prSet/>
      <dgm:spPr/>
      <dgm:t>
        <a:bodyPr/>
        <a:lstStyle/>
        <a:p>
          <a:endParaRPr lang="zh-CN" altLang="en-US" sz="1600"/>
        </a:p>
      </dgm:t>
    </dgm:pt>
    <dgm:pt modelId="{D13101B6-D230-4672-8DC7-DC63F21EE7DD}" type="sibTrans" cxnId="{2736252A-88C3-4B11-BDA6-EE2B83398A53}">
      <dgm:prSet/>
      <dgm:spPr/>
      <dgm:t>
        <a:bodyPr/>
        <a:lstStyle/>
        <a:p>
          <a:endParaRPr lang="zh-CN" altLang="en-US" sz="1600"/>
        </a:p>
      </dgm:t>
    </dgm:pt>
    <dgm:pt modelId="{66C4FDC8-A96B-4408-BE90-29471E85CC76}">
      <dgm:prSet phldrT="[文本]" custT="1"/>
      <dgm:spPr/>
      <dgm:t>
        <a:bodyPr/>
        <a:lstStyle/>
        <a:p>
          <a:r>
            <a:rPr lang="zh-CN" altLang="en-US" sz="1600" smtClean="0"/>
            <a:t>确定标准</a:t>
          </a:r>
          <a:endParaRPr lang="zh-CN" altLang="en-US" sz="1600" dirty="0"/>
        </a:p>
      </dgm:t>
    </dgm:pt>
    <dgm:pt modelId="{0521DFB2-565D-4629-B2E5-BE8D57A9B6E8}" type="parTrans" cxnId="{DDCAE779-D5F7-4334-BE60-AAA9C486920A}">
      <dgm:prSet/>
      <dgm:spPr/>
      <dgm:t>
        <a:bodyPr/>
        <a:lstStyle/>
        <a:p>
          <a:endParaRPr lang="zh-CN" altLang="en-US" sz="1600"/>
        </a:p>
      </dgm:t>
    </dgm:pt>
    <dgm:pt modelId="{61078579-A210-4A1E-9BC5-964FB4DCC397}" type="sibTrans" cxnId="{DDCAE779-D5F7-4334-BE60-AAA9C486920A}">
      <dgm:prSet/>
      <dgm:spPr/>
      <dgm:t>
        <a:bodyPr/>
        <a:lstStyle/>
        <a:p>
          <a:endParaRPr lang="zh-CN" altLang="en-US" sz="1600"/>
        </a:p>
      </dgm:t>
    </dgm:pt>
    <dgm:pt modelId="{E77C9A53-CE18-4300-953A-4AEBDA79CD49}">
      <dgm:prSet phldrT="[文本]" custT="1"/>
      <dgm:spPr/>
      <dgm:t>
        <a:bodyPr/>
        <a:lstStyle/>
        <a:p>
          <a:r>
            <a:rPr lang="zh-CN" altLang="en-US" sz="1600" dirty="0" smtClean="0"/>
            <a:t>针对制定的讨论内容与</a:t>
          </a:r>
          <a:r>
            <a:rPr lang="en-US" altLang="zh-CN" sz="1600" dirty="0" smtClean="0"/>
            <a:t>HIS</a:t>
          </a:r>
          <a:r>
            <a:rPr lang="zh-CN" altLang="en-US" sz="1600" dirty="0" smtClean="0"/>
            <a:t>及医技人员讨论可用性，确定数据来源及具体内容。</a:t>
          </a:r>
          <a:endParaRPr lang="zh-CN" altLang="en-US" sz="1600" dirty="0"/>
        </a:p>
      </dgm:t>
    </dgm:pt>
    <dgm:pt modelId="{EBA3A20D-3190-40F3-8452-CB368D279865}" type="parTrans" cxnId="{2C6B3F87-36AF-46B7-9203-78B84835BF6D}">
      <dgm:prSet/>
      <dgm:spPr/>
      <dgm:t>
        <a:bodyPr/>
        <a:lstStyle/>
        <a:p>
          <a:endParaRPr lang="zh-CN" altLang="en-US" sz="1600"/>
        </a:p>
      </dgm:t>
    </dgm:pt>
    <dgm:pt modelId="{140DE3F1-C16A-4CDC-9880-DBC41C9BD4AA}" type="sibTrans" cxnId="{2C6B3F87-36AF-46B7-9203-78B84835BF6D}">
      <dgm:prSet/>
      <dgm:spPr/>
      <dgm:t>
        <a:bodyPr/>
        <a:lstStyle/>
        <a:p>
          <a:endParaRPr lang="zh-CN" altLang="en-US" sz="1600"/>
        </a:p>
      </dgm:t>
    </dgm:pt>
    <dgm:pt modelId="{8C8E211D-4003-4C1D-BEAC-D755740EAA18}" type="pres">
      <dgm:prSet presAssocID="{12EDB892-0B40-4A9F-9EE7-3588A7AEE125}" presName="linearFlow" presStyleCnt="0">
        <dgm:presLayoutVars>
          <dgm:dir/>
          <dgm:animLvl val="lvl"/>
          <dgm:resizeHandles val="exact"/>
        </dgm:presLayoutVars>
      </dgm:prSet>
      <dgm:spPr/>
      <dgm:t>
        <a:bodyPr/>
        <a:lstStyle/>
        <a:p>
          <a:endParaRPr lang="zh-CN" altLang="en-US"/>
        </a:p>
      </dgm:t>
    </dgm:pt>
    <dgm:pt modelId="{0F5B5A6B-0AAB-4CA3-9FCC-0B9CE76F5E4C}" type="pres">
      <dgm:prSet presAssocID="{B3F9ED71-8E18-4BDF-97ED-B38EEB96A7CA}" presName="composite" presStyleCnt="0"/>
      <dgm:spPr/>
    </dgm:pt>
    <dgm:pt modelId="{07D2ACD2-79BC-4233-97FD-907F530A4C7F}" type="pres">
      <dgm:prSet presAssocID="{B3F9ED71-8E18-4BDF-97ED-B38EEB96A7CA}" presName="parentText" presStyleLbl="alignNode1" presStyleIdx="0" presStyleCnt="3" custScaleX="146410">
        <dgm:presLayoutVars>
          <dgm:chMax val="1"/>
          <dgm:bulletEnabled val="1"/>
        </dgm:presLayoutVars>
      </dgm:prSet>
      <dgm:spPr/>
      <dgm:t>
        <a:bodyPr/>
        <a:lstStyle/>
        <a:p>
          <a:endParaRPr lang="zh-CN" altLang="en-US"/>
        </a:p>
      </dgm:t>
    </dgm:pt>
    <dgm:pt modelId="{D713E2B3-B79D-4ECA-84BB-F587E4DB4890}" type="pres">
      <dgm:prSet presAssocID="{B3F9ED71-8E18-4BDF-97ED-B38EEB96A7CA}" presName="descendantText" presStyleLbl="alignAcc1" presStyleIdx="0" presStyleCnt="3" custScaleX="93601" custLinFactNeighborX="196">
        <dgm:presLayoutVars>
          <dgm:bulletEnabled val="1"/>
        </dgm:presLayoutVars>
      </dgm:prSet>
      <dgm:spPr/>
      <dgm:t>
        <a:bodyPr/>
        <a:lstStyle/>
        <a:p>
          <a:endParaRPr lang="zh-CN" altLang="en-US"/>
        </a:p>
      </dgm:t>
    </dgm:pt>
    <dgm:pt modelId="{6EA3D352-7D3B-4511-A7B1-15CB4BFA8E53}" type="pres">
      <dgm:prSet presAssocID="{6A367D7D-2B03-4B15-ADB5-896D50DEEE91}" presName="sp" presStyleCnt="0"/>
      <dgm:spPr/>
    </dgm:pt>
    <dgm:pt modelId="{48C0991F-75E2-489C-BE5B-D088C2C239E3}" type="pres">
      <dgm:prSet presAssocID="{85F6E099-E0E7-459B-986A-6AA5C562CAE5}" presName="composite" presStyleCnt="0"/>
      <dgm:spPr/>
    </dgm:pt>
    <dgm:pt modelId="{B4918F4F-F977-4E64-8B44-31E12A50B308}" type="pres">
      <dgm:prSet presAssocID="{85F6E099-E0E7-459B-986A-6AA5C562CAE5}" presName="parentText" presStyleLbl="alignNode1" presStyleIdx="1" presStyleCnt="3" custScaleX="146410">
        <dgm:presLayoutVars>
          <dgm:chMax val="1"/>
          <dgm:bulletEnabled val="1"/>
        </dgm:presLayoutVars>
      </dgm:prSet>
      <dgm:spPr/>
      <dgm:t>
        <a:bodyPr/>
        <a:lstStyle/>
        <a:p>
          <a:endParaRPr lang="zh-CN" altLang="en-US"/>
        </a:p>
      </dgm:t>
    </dgm:pt>
    <dgm:pt modelId="{EB4264F2-8905-486B-8F10-847FA1A9E267}" type="pres">
      <dgm:prSet presAssocID="{85F6E099-E0E7-459B-986A-6AA5C562CAE5}" presName="descendantText" presStyleLbl="alignAcc1" presStyleIdx="1" presStyleCnt="3" custScaleX="93601" custLinFactNeighborX="196">
        <dgm:presLayoutVars>
          <dgm:bulletEnabled val="1"/>
        </dgm:presLayoutVars>
      </dgm:prSet>
      <dgm:spPr/>
      <dgm:t>
        <a:bodyPr/>
        <a:lstStyle/>
        <a:p>
          <a:endParaRPr lang="zh-CN" altLang="en-US"/>
        </a:p>
      </dgm:t>
    </dgm:pt>
    <dgm:pt modelId="{BE1CBCF4-BF18-4D24-97C6-40B26D53F28D}" type="pres">
      <dgm:prSet presAssocID="{99C8F8DC-C6F0-470E-8C49-64D61788E1E7}" presName="sp" presStyleCnt="0"/>
      <dgm:spPr/>
    </dgm:pt>
    <dgm:pt modelId="{1ED3E9EF-1FFF-49FD-BC30-1B1C57787C10}" type="pres">
      <dgm:prSet presAssocID="{66C4FDC8-A96B-4408-BE90-29471E85CC76}" presName="composite" presStyleCnt="0"/>
      <dgm:spPr/>
    </dgm:pt>
    <dgm:pt modelId="{B0B94790-30EE-407B-A9AA-1F9EEBBAD300}" type="pres">
      <dgm:prSet presAssocID="{66C4FDC8-A96B-4408-BE90-29471E85CC76}" presName="parentText" presStyleLbl="alignNode1" presStyleIdx="2" presStyleCnt="3" custScaleX="146410">
        <dgm:presLayoutVars>
          <dgm:chMax val="1"/>
          <dgm:bulletEnabled val="1"/>
        </dgm:presLayoutVars>
      </dgm:prSet>
      <dgm:spPr/>
      <dgm:t>
        <a:bodyPr/>
        <a:lstStyle/>
        <a:p>
          <a:endParaRPr lang="zh-CN" altLang="en-US"/>
        </a:p>
      </dgm:t>
    </dgm:pt>
    <dgm:pt modelId="{E17E8D6A-7ECC-4B37-96CD-E88A6783C8E9}" type="pres">
      <dgm:prSet presAssocID="{66C4FDC8-A96B-4408-BE90-29471E85CC76}" presName="descendantText" presStyleLbl="alignAcc1" presStyleIdx="2" presStyleCnt="3" custScaleX="93601" custLinFactNeighborX="196">
        <dgm:presLayoutVars>
          <dgm:bulletEnabled val="1"/>
        </dgm:presLayoutVars>
      </dgm:prSet>
      <dgm:spPr/>
      <dgm:t>
        <a:bodyPr/>
        <a:lstStyle/>
        <a:p>
          <a:endParaRPr lang="zh-CN" altLang="en-US"/>
        </a:p>
      </dgm:t>
    </dgm:pt>
  </dgm:ptLst>
  <dgm:cxnLst>
    <dgm:cxn modelId="{66E6EAD6-9D3A-41AE-B335-95F129B92DDF}" srcId="{B3F9ED71-8E18-4BDF-97ED-B38EEB96A7CA}" destId="{8399BE66-C611-410B-B193-350D28C35635}" srcOrd="0" destOrd="0" parTransId="{88E67A3D-A27F-4859-A945-2F83EF021B48}" sibTransId="{A3062B85-333F-4D21-A3FF-EB282BD9D5F7}"/>
    <dgm:cxn modelId="{F0364FBA-DF91-434C-ABD5-FCE37BBB4E96}" type="presOf" srcId="{8399BE66-C611-410B-B193-350D28C35635}" destId="{D713E2B3-B79D-4ECA-84BB-F587E4DB4890}" srcOrd="0" destOrd="0" presId="urn:microsoft.com/office/officeart/2005/8/layout/chevron2"/>
    <dgm:cxn modelId="{DDCAE779-D5F7-4334-BE60-AAA9C486920A}" srcId="{12EDB892-0B40-4A9F-9EE7-3588A7AEE125}" destId="{66C4FDC8-A96B-4408-BE90-29471E85CC76}" srcOrd="2" destOrd="0" parTransId="{0521DFB2-565D-4629-B2E5-BE8D57A9B6E8}" sibTransId="{61078579-A210-4A1E-9BC5-964FB4DCC397}"/>
    <dgm:cxn modelId="{E89149DA-9357-4777-886F-5F124CDB6565}" type="presOf" srcId="{E77C9A53-CE18-4300-953A-4AEBDA79CD49}" destId="{E17E8D6A-7ECC-4B37-96CD-E88A6783C8E9}" srcOrd="0" destOrd="0" presId="urn:microsoft.com/office/officeart/2005/8/layout/chevron2"/>
    <dgm:cxn modelId="{0C0D5065-8AD4-480D-876C-29F3610BF7EF}" type="presOf" srcId="{85F6E099-E0E7-459B-986A-6AA5C562CAE5}" destId="{B4918F4F-F977-4E64-8B44-31E12A50B308}" srcOrd="0" destOrd="0" presId="urn:microsoft.com/office/officeart/2005/8/layout/chevron2"/>
    <dgm:cxn modelId="{BAD7635C-4843-4A11-9625-CC32698C84C1}" type="presOf" srcId="{B3F9ED71-8E18-4BDF-97ED-B38EEB96A7CA}" destId="{07D2ACD2-79BC-4233-97FD-907F530A4C7F}" srcOrd="0" destOrd="0" presId="urn:microsoft.com/office/officeart/2005/8/layout/chevron2"/>
    <dgm:cxn modelId="{2FB0DA43-4BF9-46E4-850C-B85C3F59E95D}" type="presOf" srcId="{66C4FDC8-A96B-4408-BE90-29471E85CC76}" destId="{B0B94790-30EE-407B-A9AA-1F9EEBBAD300}" srcOrd="0" destOrd="0" presId="urn:microsoft.com/office/officeart/2005/8/layout/chevron2"/>
    <dgm:cxn modelId="{73FD6005-C897-4664-9C6E-1FB379C889A9}" type="presOf" srcId="{D5EFBAD5-38BB-4692-9AF5-5E22268F33DA}" destId="{EB4264F2-8905-486B-8F10-847FA1A9E267}" srcOrd="0" destOrd="0" presId="urn:microsoft.com/office/officeart/2005/8/layout/chevron2"/>
    <dgm:cxn modelId="{AAF5EB0E-4FA4-4D0E-8246-A739BB26182D}" srcId="{12EDB892-0B40-4A9F-9EE7-3588A7AEE125}" destId="{85F6E099-E0E7-459B-986A-6AA5C562CAE5}" srcOrd="1" destOrd="0" parTransId="{A45731C4-B38C-4EDF-A9AD-D2D0B4799AD0}" sibTransId="{99C8F8DC-C6F0-470E-8C49-64D61788E1E7}"/>
    <dgm:cxn modelId="{AC30A0B7-36F2-48D2-B6D3-F6DCDA5EAEF1}" srcId="{12EDB892-0B40-4A9F-9EE7-3588A7AEE125}" destId="{B3F9ED71-8E18-4BDF-97ED-B38EEB96A7CA}" srcOrd="0" destOrd="0" parTransId="{6E263F2A-83A3-45B0-8BC0-83FC51C7B7EB}" sibTransId="{6A367D7D-2B03-4B15-ADB5-896D50DEEE91}"/>
    <dgm:cxn modelId="{2C6B3F87-36AF-46B7-9203-78B84835BF6D}" srcId="{66C4FDC8-A96B-4408-BE90-29471E85CC76}" destId="{E77C9A53-CE18-4300-953A-4AEBDA79CD49}" srcOrd="0" destOrd="0" parTransId="{EBA3A20D-3190-40F3-8452-CB368D279865}" sibTransId="{140DE3F1-C16A-4CDC-9880-DBC41C9BD4AA}"/>
    <dgm:cxn modelId="{37B90007-4E02-4248-AAE5-0C845FA2FAF2}" type="presOf" srcId="{12EDB892-0B40-4A9F-9EE7-3588A7AEE125}" destId="{8C8E211D-4003-4C1D-BEAC-D755740EAA18}" srcOrd="0" destOrd="0" presId="urn:microsoft.com/office/officeart/2005/8/layout/chevron2"/>
    <dgm:cxn modelId="{2736252A-88C3-4B11-BDA6-EE2B83398A53}" srcId="{85F6E099-E0E7-459B-986A-6AA5C562CAE5}" destId="{D5EFBAD5-38BB-4692-9AF5-5E22268F33DA}" srcOrd="0" destOrd="0" parTransId="{498A7268-0B54-4DD4-8168-AB671EC27B5C}" sibTransId="{D13101B6-D230-4672-8DC7-DC63F21EE7DD}"/>
    <dgm:cxn modelId="{1BB28A0A-6A10-4277-83E5-1C02AF29D655}" type="presParOf" srcId="{8C8E211D-4003-4C1D-BEAC-D755740EAA18}" destId="{0F5B5A6B-0AAB-4CA3-9FCC-0B9CE76F5E4C}" srcOrd="0" destOrd="0" presId="urn:microsoft.com/office/officeart/2005/8/layout/chevron2"/>
    <dgm:cxn modelId="{44504300-315D-48D1-B83B-ADCAAAA8A5D0}" type="presParOf" srcId="{0F5B5A6B-0AAB-4CA3-9FCC-0B9CE76F5E4C}" destId="{07D2ACD2-79BC-4233-97FD-907F530A4C7F}" srcOrd="0" destOrd="0" presId="urn:microsoft.com/office/officeart/2005/8/layout/chevron2"/>
    <dgm:cxn modelId="{1B9A41BB-47FC-4EB1-820A-091B2E83FFDB}" type="presParOf" srcId="{0F5B5A6B-0AAB-4CA3-9FCC-0B9CE76F5E4C}" destId="{D713E2B3-B79D-4ECA-84BB-F587E4DB4890}" srcOrd="1" destOrd="0" presId="urn:microsoft.com/office/officeart/2005/8/layout/chevron2"/>
    <dgm:cxn modelId="{0AB10AFC-8435-4697-BD12-830340EDCB03}" type="presParOf" srcId="{8C8E211D-4003-4C1D-BEAC-D755740EAA18}" destId="{6EA3D352-7D3B-4511-A7B1-15CB4BFA8E53}" srcOrd="1" destOrd="0" presId="urn:microsoft.com/office/officeart/2005/8/layout/chevron2"/>
    <dgm:cxn modelId="{8FFD9169-3A70-48DC-97E6-5FE289342DEF}" type="presParOf" srcId="{8C8E211D-4003-4C1D-BEAC-D755740EAA18}" destId="{48C0991F-75E2-489C-BE5B-D088C2C239E3}" srcOrd="2" destOrd="0" presId="urn:microsoft.com/office/officeart/2005/8/layout/chevron2"/>
    <dgm:cxn modelId="{D33837AE-9BF8-4553-9E73-EFAC39F457F7}" type="presParOf" srcId="{48C0991F-75E2-489C-BE5B-D088C2C239E3}" destId="{B4918F4F-F977-4E64-8B44-31E12A50B308}" srcOrd="0" destOrd="0" presId="urn:microsoft.com/office/officeart/2005/8/layout/chevron2"/>
    <dgm:cxn modelId="{E2FFB198-87BF-45BE-AB1D-A5686D691132}" type="presParOf" srcId="{48C0991F-75E2-489C-BE5B-D088C2C239E3}" destId="{EB4264F2-8905-486B-8F10-847FA1A9E267}" srcOrd="1" destOrd="0" presId="urn:microsoft.com/office/officeart/2005/8/layout/chevron2"/>
    <dgm:cxn modelId="{D727343B-B09F-4E26-9FA9-254D03D1E012}" type="presParOf" srcId="{8C8E211D-4003-4C1D-BEAC-D755740EAA18}" destId="{BE1CBCF4-BF18-4D24-97C6-40B26D53F28D}" srcOrd="3" destOrd="0" presId="urn:microsoft.com/office/officeart/2005/8/layout/chevron2"/>
    <dgm:cxn modelId="{D24C7038-939C-4922-BE44-8DE3206AA6FC}" type="presParOf" srcId="{8C8E211D-4003-4C1D-BEAC-D755740EAA18}" destId="{1ED3E9EF-1FFF-49FD-BC30-1B1C57787C10}" srcOrd="4" destOrd="0" presId="urn:microsoft.com/office/officeart/2005/8/layout/chevron2"/>
    <dgm:cxn modelId="{47F4D5C9-9FB5-47C9-BF27-CBF132DC6EB8}" type="presParOf" srcId="{1ED3E9EF-1FFF-49FD-BC30-1B1C57787C10}" destId="{B0B94790-30EE-407B-A9AA-1F9EEBBAD300}" srcOrd="0" destOrd="0" presId="urn:microsoft.com/office/officeart/2005/8/layout/chevron2"/>
    <dgm:cxn modelId="{620EC538-BC64-4777-8F1C-70D2845AE8E6}" type="presParOf" srcId="{1ED3E9EF-1FFF-49FD-BC30-1B1C57787C10}" destId="{E17E8D6A-7ECC-4B37-96CD-E88A6783C8E9}"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7F760-972A-49C5-B7AC-A932B659B69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kumimoji="1" lang="ja-JP" altLang="en-US"/>
        </a:p>
      </dgm:t>
    </dgm:pt>
    <dgm:pt modelId="{CF9C3B0A-D43F-4729-9202-D8023FEDA94D}">
      <dgm:prSet phldrT="[文本]" custT="1"/>
      <dgm:spPr/>
      <dgm:t>
        <a:bodyPr/>
        <a:lstStyle/>
        <a:p>
          <a:r>
            <a:rPr kumimoji="1" lang="en-US" altLang="ja-JP" sz="1800" smtClean="0">
              <a:solidFill>
                <a:schemeClr val="bg1"/>
              </a:solidFill>
              <a:latin typeface="微软雅黑" pitchFamily="34" charset="-122"/>
              <a:ea typeface="微软雅黑" pitchFamily="34" charset="-122"/>
            </a:rPr>
            <a:t>3. </a:t>
          </a:r>
          <a:r>
            <a:rPr kumimoji="1" lang="zh-CN" altLang="en-US" sz="1800" smtClean="0">
              <a:solidFill>
                <a:schemeClr val="bg1"/>
              </a:solidFill>
              <a:latin typeface="微软雅黑" pitchFamily="34" charset="-122"/>
              <a:ea typeface="微软雅黑" pitchFamily="34" charset="-122"/>
            </a:rPr>
            <a:t>数据清理及集成</a:t>
          </a:r>
          <a:r>
            <a:rPr kumimoji="1" lang="zh-CN" altLang="en-US" sz="1800" dirty="0" smtClean="0">
              <a:solidFill>
                <a:schemeClr val="bg1"/>
              </a:solidFill>
              <a:latin typeface="微软雅黑" pitchFamily="34" charset="-122"/>
              <a:ea typeface="微软雅黑" pitchFamily="34" charset="-122"/>
            </a:rPr>
            <a:t>方案</a:t>
          </a:r>
          <a:endParaRPr kumimoji="1" lang="ja-JP" altLang="en-US" sz="1800" dirty="0">
            <a:solidFill>
              <a:schemeClr val="bg1"/>
            </a:solidFill>
            <a:latin typeface="微软雅黑" pitchFamily="34" charset="-122"/>
            <a:ea typeface="微软雅黑" pitchFamily="34" charset="-122"/>
          </a:endParaRPr>
        </a:p>
      </dgm:t>
    </dgm:pt>
    <dgm:pt modelId="{EA96EFE5-07BF-4F1E-97F7-72A71D4844F8}" type="parTrans" cxnId="{B2AE354D-B67B-4F93-92AF-3246802F45DE}">
      <dgm:prSet/>
      <dgm:spPr/>
      <dgm:t>
        <a:bodyPr/>
        <a:lstStyle/>
        <a:p>
          <a:endParaRPr kumimoji="1" lang="ja-JP" altLang="en-US" sz="1800"/>
        </a:p>
      </dgm:t>
    </dgm:pt>
    <dgm:pt modelId="{4A1B6441-8A40-40D6-ADB3-5C0AEE613BC3}" type="sibTrans" cxnId="{B2AE354D-B67B-4F93-92AF-3246802F45DE}">
      <dgm:prSet/>
      <dgm:spPr/>
      <dgm:t>
        <a:bodyPr/>
        <a:lstStyle/>
        <a:p>
          <a:endParaRPr kumimoji="1" lang="ja-JP" altLang="en-US" sz="1800"/>
        </a:p>
      </dgm:t>
    </dgm:pt>
    <dgm:pt modelId="{EFA1C6B4-3291-4DAA-B3F1-52812389AE9A}">
      <dgm:prSet phldrT="[文本]" custT="1"/>
      <dgm:spPr/>
      <dgm:t>
        <a:bodyPr/>
        <a:lstStyle/>
        <a:p>
          <a:r>
            <a:rPr lang="en-US" altLang="zh-CN" sz="1800" dirty="0" smtClean="0">
              <a:solidFill>
                <a:schemeClr val="bg1"/>
              </a:solidFill>
              <a:latin typeface="微软雅黑" pitchFamily="34" charset="-122"/>
              <a:ea typeface="微软雅黑" pitchFamily="34" charset="-122"/>
              <a:cs typeface="Calibri" pitchFamily="34" charset="0"/>
            </a:rPr>
            <a:t>1</a:t>
          </a:r>
          <a:r>
            <a:rPr lang="en-US" altLang="zh-CN" sz="1800" smtClean="0">
              <a:solidFill>
                <a:schemeClr val="bg1"/>
              </a:solidFill>
              <a:latin typeface="微软雅黑" pitchFamily="34" charset="-122"/>
              <a:ea typeface="微软雅黑" pitchFamily="34" charset="-122"/>
              <a:cs typeface="Calibri" pitchFamily="34" charset="0"/>
            </a:rPr>
            <a:t>. </a:t>
          </a:r>
          <a:r>
            <a:rPr lang="zh-CN" altLang="en-US" sz="1800" smtClean="0">
              <a:solidFill>
                <a:schemeClr val="bg1"/>
              </a:solidFill>
              <a:latin typeface="微软雅黑" pitchFamily="34" charset="-122"/>
              <a:ea typeface="微软雅黑" pitchFamily="34" charset="-122"/>
              <a:cs typeface="Calibri" pitchFamily="34" charset="0"/>
            </a:rPr>
            <a:t>背景及目标</a:t>
          </a:r>
          <a:endParaRPr kumimoji="1" lang="ja-JP" altLang="en-US" sz="1800" dirty="0">
            <a:solidFill>
              <a:schemeClr val="bg1"/>
            </a:solidFill>
            <a:latin typeface="微软雅黑" pitchFamily="34" charset="-122"/>
            <a:ea typeface="微软雅黑" pitchFamily="34" charset="-122"/>
          </a:endParaRPr>
        </a:p>
      </dgm:t>
    </dgm:pt>
    <dgm:pt modelId="{BCD66EF0-5CEC-48E6-88F0-CC0134FA3948}" type="parTrans" cxnId="{1B6E4ADC-D357-44FC-803A-4B25656962C0}">
      <dgm:prSet/>
      <dgm:spPr/>
      <dgm:t>
        <a:bodyPr/>
        <a:lstStyle/>
        <a:p>
          <a:endParaRPr lang="zh-CN" altLang="en-US" sz="1800"/>
        </a:p>
      </dgm:t>
    </dgm:pt>
    <dgm:pt modelId="{40604394-B641-4558-96FA-0F1F59256BAD}" type="sibTrans" cxnId="{1B6E4ADC-D357-44FC-803A-4B25656962C0}">
      <dgm:prSet/>
      <dgm:spPr/>
      <dgm:t>
        <a:bodyPr/>
        <a:lstStyle/>
        <a:p>
          <a:endParaRPr lang="zh-CN" altLang="en-US" sz="1800"/>
        </a:p>
      </dgm:t>
    </dgm:pt>
    <dgm:pt modelId="{62498E16-E670-4A9A-9F65-AF032A119E7E}">
      <dgm:prSet phldrT="[文本]" custT="1"/>
      <dgm:spPr/>
      <dgm:t>
        <a:bodyPr/>
        <a:lstStyle/>
        <a:p>
          <a:r>
            <a:rPr kumimoji="1" lang="en-US" altLang="ja-JP" sz="1800" smtClean="0">
              <a:solidFill>
                <a:schemeClr val="bg1"/>
              </a:solidFill>
              <a:latin typeface="微软雅黑" pitchFamily="34" charset="-122"/>
              <a:ea typeface="微软雅黑" pitchFamily="34" charset="-122"/>
            </a:rPr>
            <a:t>2.</a:t>
          </a:r>
          <a:r>
            <a:rPr kumimoji="1" lang="zh-CN" altLang="en-US" sz="1800" smtClean="0">
              <a:solidFill>
                <a:schemeClr val="bg1"/>
              </a:solidFill>
              <a:latin typeface="微软雅黑" pitchFamily="34" charset="-122"/>
              <a:ea typeface="微软雅黑" pitchFamily="34" charset="-122"/>
            </a:rPr>
            <a:t> </a:t>
          </a:r>
          <a:r>
            <a:rPr kumimoji="1" lang="zh-CN" altLang="en-US" sz="1800" dirty="0" smtClean="0">
              <a:solidFill>
                <a:schemeClr val="bg1"/>
              </a:solidFill>
              <a:latin typeface="微软雅黑" pitchFamily="34" charset="-122"/>
              <a:ea typeface="微软雅黑" pitchFamily="34" charset="-122"/>
            </a:rPr>
            <a:t>数据流程图</a:t>
          </a:r>
          <a:endParaRPr kumimoji="1" lang="ja-JP" altLang="en-US" sz="1800" dirty="0">
            <a:solidFill>
              <a:schemeClr val="bg1"/>
            </a:solidFill>
            <a:latin typeface="微软雅黑" pitchFamily="34" charset="-122"/>
            <a:ea typeface="微软雅黑" pitchFamily="34" charset="-122"/>
          </a:endParaRPr>
        </a:p>
      </dgm:t>
    </dgm:pt>
    <dgm:pt modelId="{CB0B9291-012F-4BD0-BF02-64EAB3B363AC}" type="parTrans" cxnId="{AB674512-BA4D-4D94-BCCF-F08BA0DE3C09}">
      <dgm:prSet/>
      <dgm:spPr/>
      <dgm:t>
        <a:bodyPr/>
        <a:lstStyle/>
        <a:p>
          <a:endParaRPr lang="zh-CN" altLang="en-US" sz="1800"/>
        </a:p>
      </dgm:t>
    </dgm:pt>
    <dgm:pt modelId="{6A9A7660-0095-4293-B5D9-8EFE275A1BBC}" type="sibTrans" cxnId="{AB674512-BA4D-4D94-BCCF-F08BA0DE3C09}">
      <dgm:prSet/>
      <dgm:spPr/>
      <dgm:t>
        <a:bodyPr/>
        <a:lstStyle/>
        <a:p>
          <a:endParaRPr lang="zh-CN" altLang="en-US" sz="1800"/>
        </a:p>
      </dgm:t>
    </dgm:pt>
    <dgm:pt modelId="{F8F63DCD-17E5-4BD8-851C-FAC68936D772}">
      <dgm:prSet phldrT="[文本]" custT="1"/>
      <dgm:spPr/>
      <dgm:t>
        <a:bodyPr/>
        <a:lstStyle/>
        <a:p>
          <a:r>
            <a:rPr kumimoji="1" lang="en-US" altLang="zh-CN" sz="1800" smtClean="0">
              <a:solidFill>
                <a:schemeClr val="bg1"/>
              </a:solidFill>
              <a:latin typeface="微软雅黑" pitchFamily="34" charset="-122"/>
              <a:ea typeface="微软雅黑" pitchFamily="34" charset="-122"/>
            </a:rPr>
            <a:t>4.</a:t>
          </a:r>
          <a:r>
            <a:rPr kumimoji="1" lang="zh-CN" altLang="en-US" sz="1800" smtClean="0">
              <a:solidFill>
                <a:schemeClr val="bg1"/>
              </a:solidFill>
              <a:latin typeface="微软雅黑" pitchFamily="34" charset="-122"/>
              <a:ea typeface="微软雅黑" pitchFamily="34" charset="-122"/>
            </a:rPr>
            <a:t>服务设计书及</a:t>
          </a:r>
          <a:r>
            <a:rPr kumimoji="1" lang="en-US" altLang="zh-CN" sz="1800" smtClean="0">
              <a:solidFill>
                <a:schemeClr val="bg1"/>
              </a:solidFill>
              <a:latin typeface="微软雅黑" pitchFamily="34" charset="-122"/>
              <a:ea typeface="微软雅黑" pitchFamily="34" charset="-122"/>
            </a:rPr>
            <a:t>XML</a:t>
          </a:r>
          <a:endParaRPr kumimoji="1" lang="ja-JP" altLang="en-US" sz="1800" dirty="0">
            <a:solidFill>
              <a:schemeClr val="bg1"/>
            </a:solidFill>
            <a:latin typeface="微软雅黑" pitchFamily="34" charset="-122"/>
            <a:ea typeface="微软雅黑" pitchFamily="34" charset="-122"/>
          </a:endParaRPr>
        </a:p>
      </dgm:t>
    </dgm:pt>
    <dgm:pt modelId="{4731193D-C2CC-4335-B7DA-14C41D8FB06A}" type="parTrans" cxnId="{28FE2456-EF5B-4716-A71B-83AFA06E1921}">
      <dgm:prSet/>
      <dgm:spPr/>
      <dgm:t>
        <a:bodyPr/>
        <a:lstStyle/>
        <a:p>
          <a:endParaRPr lang="zh-CN" altLang="en-US" sz="1800"/>
        </a:p>
      </dgm:t>
    </dgm:pt>
    <dgm:pt modelId="{E0F7005E-C863-4EED-9FB7-23DEEEF47783}" type="sibTrans" cxnId="{28FE2456-EF5B-4716-A71B-83AFA06E1921}">
      <dgm:prSet/>
      <dgm:spPr/>
      <dgm:t>
        <a:bodyPr/>
        <a:lstStyle/>
        <a:p>
          <a:endParaRPr lang="zh-CN" altLang="en-US" sz="1800"/>
        </a:p>
      </dgm:t>
    </dgm:pt>
    <dgm:pt modelId="{195B6517-D801-4215-B503-1F8F6A2F68C3}">
      <dgm:prSet phldrT="[文本]" custT="1"/>
      <dgm:spPr/>
      <dgm:t>
        <a:bodyPr/>
        <a:lstStyle/>
        <a:p>
          <a:r>
            <a:rPr kumimoji="1" lang="en-US" altLang="ja-JP" sz="1800" smtClean="0">
              <a:solidFill>
                <a:schemeClr val="bg1"/>
              </a:solidFill>
              <a:latin typeface="微软雅黑" pitchFamily="34" charset="-122"/>
              <a:ea typeface="微软雅黑" pitchFamily="34" charset="-122"/>
            </a:rPr>
            <a:t>5.</a:t>
          </a:r>
          <a:r>
            <a:rPr kumimoji="1" lang="zh-CN" altLang="en-US" sz="1800" smtClean="0">
              <a:solidFill>
                <a:schemeClr val="bg1"/>
              </a:solidFill>
              <a:latin typeface="微软雅黑" pitchFamily="34" charset="-122"/>
              <a:ea typeface="微软雅黑" pitchFamily="34" charset="-122"/>
            </a:rPr>
            <a:t>相关接口一览</a:t>
          </a:r>
          <a:endParaRPr kumimoji="1" lang="ja-JP" altLang="en-US" sz="1800" dirty="0">
            <a:solidFill>
              <a:schemeClr val="bg1"/>
            </a:solidFill>
            <a:latin typeface="微软雅黑" pitchFamily="34" charset="-122"/>
            <a:ea typeface="微软雅黑" pitchFamily="34" charset="-122"/>
          </a:endParaRPr>
        </a:p>
      </dgm:t>
    </dgm:pt>
    <dgm:pt modelId="{10D27326-428F-40FE-87A9-2C2C09250C02}" type="parTrans" cxnId="{EAAFDC36-10FB-4FB9-82C6-4BE06B73B22E}">
      <dgm:prSet/>
      <dgm:spPr/>
      <dgm:t>
        <a:bodyPr/>
        <a:lstStyle/>
        <a:p>
          <a:endParaRPr lang="zh-CN" altLang="en-US" sz="1800"/>
        </a:p>
      </dgm:t>
    </dgm:pt>
    <dgm:pt modelId="{8CC0BD70-13FF-4D72-AB42-161FB5699D62}" type="sibTrans" cxnId="{EAAFDC36-10FB-4FB9-82C6-4BE06B73B22E}">
      <dgm:prSet/>
      <dgm:spPr/>
      <dgm:t>
        <a:bodyPr/>
        <a:lstStyle/>
        <a:p>
          <a:endParaRPr lang="zh-CN" altLang="en-US" sz="1800"/>
        </a:p>
      </dgm:t>
    </dgm:pt>
    <dgm:pt modelId="{4692D256-5CB5-4AAC-A56C-308B75AB891D}" type="pres">
      <dgm:prSet presAssocID="{38F7F760-972A-49C5-B7AC-A932B659B693}" presName="linear" presStyleCnt="0">
        <dgm:presLayoutVars>
          <dgm:dir/>
          <dgm:animLvl val="lvl"/>
          <dgm:resizeHandles val="exact"/>
        </dgm:presLayoutVars>
      </dgm:prSet>
      <dgm:spPr/>
      <dgm:t>
        <a:bodyPr/>
        <a:lstStyle/>
        <a:p>
          <a:endParaRPr kumimoji="1" lang="ja-JP" altLang="en-US"/>
        </a:p>
      </dgm:t>
    </dgm:pt>
    <dgm:pt modelId="{8F3412AB-A778-43BA-BBE4-C0DE127BF072}" type="pres">
      <dgm:prSet presAssocID="{EFA1C6B4-3291-4DAA-B3F1-52812389AE9A}" presName="parentLin" presStyleCnt="0"/>
      <dgm:spPr/>
    </dgm:pt>
    <dgm:pt modelId="{6C8A88B6-3AC0-41A2-8861-69AE3DC8020A}" type="pres">
      <dgm:prSet presAssocID="{EFA1C6B4-3291-4DAA-B3F1-52812389AE9A}" presName="parentLeftMargin" presStyleLbl="node1" presStyleIdx="0" presStyleCnt="5"/>
      <dgm:spPr/>
      <dgm:t>
        <a:bodyPr/>
        <a:lstStyle/>
        <a:p>
          <a:endParaRPr kumimoji="1" lang="ja-JP" altLang="en-US"/>
        </a:p>
      </dgm:t>
    </dgm:pt>
    <dgm:pt modelId="{105EA50C-33A6-4BCA-B2B7-DBF4B1B898CD}" type="pres">
      <dgm:prSet presAssocID="{EFA1C6B4-3291-4DAA-B3F1-52812389AE9A}" presName="parentText" presStyleLbl="node1" presStyleIdx="0" presStyleCnt="5">
        <dgm:presLayoutVars>
          <dgm:chMax val="0"/>
          <dgm:bulletEnabled val="1"/>
        </dgm:presLayoutVars>
      </dgm:prSet>
      <dgm:spPr/>
      <dgm:t>
        <a:bodyPr/>
        <a:lstStyle/>
        <a:p>
          <a:endParaRPr kumimoji="1" lang="ja-JP" altLang="en-US"/>
        </a:p>
      </dgm:t>
    </dgm:pt>
    <dgm:pt modelId="{3B61FFD3-72E9-4609-BBEB-F87A25F82B7D}" type="pres">
      <dgm:prSet presAssocID="{EFA1C6B4-3291-4DAA-B3F1-52812389AE9A}" presName="negativeSpace" presStyleCnt="0"/>
      <dgm:spPr/>
    </dgm:pt>
    <dgm:pt modelId="{5612B2CF-4AC0-4792-8C1C-7453607C9733}" type="pres">
      <dgm:prSet presAssocID="{EFA1C6B4-3291-4DAA-B3F1-52812389AE9A}" presName="childText" presStyleLbl="conFgAcc1" presStyleIdx="0" presStyleCnt="5">
        <dgm:presLayoutVars>
          <dgm:bulletEnabled val="1"/>
        </dgm:presLayoutVars>
      </dgm:prSet>
      <dgm:spPr/>
    </dgm:pt>
    <dgm:pt modelId="{786D7ECE-0286-4784-B940-5D441C33DA67}" type="pres">
      <dgm:prSet presAssocID="{40604394-B641-4558-96FA-0F1F59256BAD}" presName="spaceBetweenRectangles" presStyleCnt="0"/>
      <dgm:spPr/>
    </dgm:pt>
    <dgm:pt modelId="{F0072B66-F5D9-4E49-A4AC-1D4055815A5D}" type="pres">
      <dgm:prSet presAssocID="{62498E16-E670-4A9A-9F65-AF032A119E7E}" presName="parentLin" presStyleCnt="0"/>
      <dgm:spPr/>
    </dgm:pt>
    <dgm:pt modelId="{76A660AC-B1E6-40BA-8DCD-4393B0F239F4}" type="pres">
      <dgm:prSet presAssocID="{62498E16-E670-4A9A-9F65-AF032A119E7E}" presName="parentLeftMargin" presStyleLbl="node1" presStyleIdx="0" presStyleCnt="5"/>
      <dgm:spPr/>
      <dgm:t>
        <a:bodyPr/>
        <a:lstStyle/>
        <a:p>
          <a:endParaRPr lang="zh-CN" altLang="en-US"/>
        </a:p>
      </dgm:t>
    </dgm:pt>
    <dgm:pt modelId="{53F076B4-1746-4570-AADF-98582D777212}" type="pres">
      <dgm:prSet presAssocID="{62498E16-E670-4A9A-9F65-AF032A119E7E}" presName="parentText" presStyleLbl="node1" presStyleIdx="1" presStyleCnt="5">
        <dgm:presLayoutVars>
          <dgm:chMax val="0"/>
          <dgm:bulletEnabled val="1"/>
        </dgm:presLayoutVars>
      </dgm:prSet>
      <dgm:spPr/>
      <dgm:t>
        <a:bodyPr/>
        <a:lstStyle/>
        <a:p>
          <a:endParaRPr lang="zh-CN" altLang="en-US"/>
        </a:p>
      </dgm:t>
    </dgm:pt>
    <dgm:pt modelId="{48E709EC-D6AA-43BA-A0AA-EE7E36DC3FBE}" type="pres">
      <dgm:prSet presAssocID="{62498E16-E670-4A9A-9F65-AF032A119E7E}" presName="negativeSpace" presStyleCnt="0"/>
      <dgm:spPr/>
    </dgm:pt>
    <dgm:pt modelId="{FB44ACC6-D775-45CE-BB26-DD9EE228C5D7}" type="pres">
      <dgm:prSet presAssocID="{62498E16-E670-4A9A-9F65-AF032A119E7E}" presName="childText" presStyleLbl="conFgAcc1" presStyleIdx="1" presStyleCnt="5">
        <dgm:presLayoutVars>
          <dgm:bulletEnabled val="1"/>
        </dgm:presLayoutVars>
      </dgm:prSet>
      <dgm:spPr/>
    </dgm:pt>
    <dgm:pt modelId="{3CE6D2D2-9A59-406B-BBCA-BBF86C42BB68}" type="pres">
      <dgm:prSet presAssocID="{6A9A7660-0095-4293-B5D9-8EFE275A1BBC}" presName="spaceBetweenRectangles" presStyleCnt="0"/>
      <dgm:spPr/>
    </dgm:pt>
    <dgm:pt modelId="{47DB13A7-A830-4F69-8CF5-3072298C9884}" type="pres">
      <dgm:prSet presAssocID="{CF9C3B0A-D43F-4729-9202-D8023FEDA94D}" presName="parentLin" presStyleCnt="0"/>
      <dgm:spPr/>
    </dgm:pt>
    <dgm:pt modelId="{CAC47EF4-6035-4793-8FF3-E974E9BECB1A}" type="pres">
      <dgm:prSet presAssocID="{CF9C3B0A-D43F-4729-9202-D8023FEDA94D}" presName="parentLeftMargin" presStyleLbl="node1" presStyleIdx="1" presStyleCnt="5"/>
      <dgm:spPr/>
      <dgm:t>
        <a:bodyPr/>
        <a:lstStyle/>
        <a:p>
          <a:endParaRPr kumimoji="1" lang="ja-JP" altLang="en-US"/>
        </a:p>
      </dgm:t>
    </dgm:pt>
    <dgm:pt modelId="{8A84CED0-F472-4F69-BDE1-CBCCF1CD7436}" type="pres">
      <dgm:prSet presAssocID="{CF9C3B0A-D43F-4729-9202-D8023FEDA94D}" presName="parentText" presStyleLbl="node1" presStyleIdx="2" presStyleCnt="5" custLinFactNeighborX="-5501" custLinFactNeighborY="-3814">
        <dgm:presLayoutVars>
          <dgm:chMax val="0"/>
          <dgm:bulletEnabled val="1"/>
        </dgm:presLayoutVars>
      </dgm:prSet>
      <dgm:spPr/>
      <dgm:t>
        <a:bodyPr/>
        <a:lstStyle/>
        <a:p>
          <a:endParaRPr kumimoji="1" lang="ja-JP" altLang="en-US"/>
        </a:p>
      </dgm:t>
    </dgm:pt>
    <dgm:pt modelId="{AB54871A-9EB8-413C-A9FA-F41ED5926CE5}" type="pres">
      <dgm:prSet presAssocID="{CF9C3B0A-D43F-4729-9202-D8023FEDA94D}" presName="negativeSpace" presStyleCnt="0"/>
      <dgm:spPr/>
    </dgm:pt>
    <dgm:pt modelId="{0258C36E-72C4-40A3-92D8-586CD572D92F}" type="pres">
      <dgm:prSet presAssocID="{CF9C3B0A-D43F-4729-9202-D8023FEDA94D}" presName="childText" presStyleLbl="conFgAcc1" presStyleIdx="2" presStyleCnt="5">
        <dgm:presLayoutVars>
          <dgm:bulletEnabled val="1"/>
        </dgm:presLayoutVars>
      </dgm:prSet>
      <dgm:spPr/>
    </dgm:pt>
    <dgm:pt modelId="{8547A18D-4B0B-459D-8849-EC283D42D106}" type="pres">
      <dgm:prSet presAssocID="{4A1B6441-8A40-40D6-ADB3-5C0AEE613BC3}" presName="spaceBetweenRectangles" presStyleCnt="0"/>
      <dgm:spPr/>
    </dgm:pt>
    <dgm:pt modelId="{33AB3153-9BC2-4857-A409-11CC81C355EB}" type="pres">
      <dgm:prSet presAssocID="{F8F63DCD-17E5-4BD8-851C-FAC68936D772}" presName="parentLin" presStyleCnt="0"/>
      <dgm:spPr/>
    </dgm:pt>
    <dgm:pt modelId="{D82825B0-7120-4C87-BF26-95EC78F7C5E6}" type="pres">
      <dgm:prSet presAssocID="{F8F63DCD-17E5-4BD8-851C-FAC68936D772}" presName="parentLeftMargin" presStyleLbl="node1" presStyleIdx="2" presStyleCnt="5"/>
      <dgm:spPr/>
      <dgm:t>
        <a:bodyPr/>
        <a:lstStyle/>
        <a:p>
          <a:endParaRPr lang="zh-CN" altLang="en-US"/>
        </a:p>
      </dgm:t>
    </dgm:pt>
    <dgm:pt modelId="{7F267CD5-FF6B-4341-9EA3-72ED8846D115}" type="pres">
      <dgm:prSet presAssocID="{F8F63DCD-17E5-4BD8-851C-FAC68936D772}" presName="parentText" presStyleLbl="node1" presStyleIdx="3" presStyleCnt="5">
        <dgm:presLayoutVars>
          <dgm:chMax val="0"/>
          <dgm:bulletEnabled val="1"/>
        </dgm:presLayoutVars>
      </dgm:prSet>
      <dgm:spPr/>
      <dgm:t>
        <a:bodyPr/>
        <a:lstStyle/>
        <a:p>
          <a:endParaRPr lang="zh-CN" altLang="en-US"/>
        </a:p>
      </dgm:t>
    </dgm:pt>
    <dgm:pt modelId="{2E4CBC2F-E96F-4E39-99F2-3272A2CCE159}" type="pres">
      <dgm:prSet presAssocID="{F8F63DCD-17E5-4BD8-851C-FAC68936D772}" presName="negativeSpace" presStyleCnt="0"/>
      <dgm:spPr/>
    </dgm:pt>
    <dgm:pt modelId="{66DB9D95-F9A6-46EE-9119-F1A647E5AFD9}" type="pres">
      <dgm:prSet presAssocID="{F8F63DCD-17E5-4BD8-851C-FAC68936D772}" presName="childText" presStyleLbl="conFgAcc1" presStyleIdx="3" presStyleCnt="5">
        <dgm:presLayoutVars>
          <dgm:bulletEnabled val="1"/>
        </dgm:presLayoutVars>
      </dgm:prSet>
      <dgm:spPr/>
    </dgm:pt>
    <dgm:pt modelId="{F487A1DC-7526-49C1-B248-7D820870F6DE}" type="pres">
      <dgm:prSet presAssocID="{E0F7005E-C863-4EED-9FB7-23DEEEF47783}" presName="spaceBetweenRectangles" presStyleCnt="0"/>
      <dgm:spPr/>
    </dgm:pt>
    <dgm:pt modelId="{AB0B6D1F-C898-4F6A-8316-7C712749C5A5}" type="pres">
      <dgm:prSet presAssocID="{195B6517-D801-4215-B503-1F8F6A2F68C3}" presName="parentLin" presStyleCnt="0"/>
      <dgm:spPr/>
    </dgm:pt>
    <dgm:pt modelId="{A75377DC-306B-4AF1-9052-3AC9317A909A}" type="pres">
      <dgm:prSet presAssocID="{195B6517-D801-4215-B503-1F8F6A2F68C3}" presName="parentLeftMargin" presStyleLbl="node1" presStyleIdx="3" presStyleCnt="5"/>
      <dgm:spPr/>
      <dgm:t>
        <a:bodyPr/>
        <a:lstStyle/>
        <a:p>
          <a:endParaRPr lang="zh-CN" altLang="en-US"/>
        </a:p>
      </dgm:t>
    </dgm:pt>
    <dgm:pt modelId="{D010D64F-A833-4473-91CC-7D5AAA9B840C}" type="pres">
      <dgm:prSet presAssocID="{195B6517-D801-4215-B503-1F8F6A2F68C3}" presName="parentText" presStyleLbl="node1" presStyleIdx="4" presStyleCnt="5">
        <dgm:presLayoutVars>
          <dgm:chMax val="0"/>
          <dgm:bulletEnabled val="1"/>
        </dgm:presLayoutVars>
      </dgm:prSet>
      <dgm:spPr/>
      <dgm:t>
        <a:bodyPr/>
        <a:lstStyle/>
        <a:p>
          <a:endParaRPr lang="zh-CN" altLang="en-US"/>
        </a:p>
      </dgm:t>
    </dgm:pt>
    <dgm:pt modelId="{79B01B6F-BD0F-40E9-A228-48050E785E34}" type="pres">
      <dgm:prSet presAssocID="{195B6517-D801-4215-B503-1F8F6A2F68C3}" presName="negativeSpace" presStyleCnt="0"/>
      <dgm:spPr/>
    </dgm:pt>
    <dgm:pt modelId="{E68DB664-13D9-4DDC-90C0-A4E7F7A74CED}" type="pres">
      <dgm:prSet presAssocID="{195B6517-D801-4215-B503-1F8F6A2F68C3}" presName="childText" presStyleLbl="conFgAcc1" presStyleIdx="4" presStyleCnt="5">
        <dgm:presLayoutVars>
          <dgm:bulletEnabled val="1"/>
        </dgm:presLayoutVars>
      </dgm:prSet>
      <dgm:spPr/>
    </dgm:pt>
  </dgm:ptLst>
  <dgm:cxnLst>
    <dgm:cxn modelId="{038EAEA6-827A-438B-AB2E-2FA30792C61E}" type="presOf" srcId="{38F7F760-972A-49C5-B7AC-A932B659B693}" destId="{4692D256-5CB5-4AAC-A56C-308B75AB891D}" srcOrd="0" destOrd="0" presId="urn:microsoft.com/office/officeart/2005/8/layout/list1"/>
    <dgm:cxn modelId="{28FE2456-EF5B-4716-A71B-83AFA06E1921}" srcId="{38F7F760-972A-49C5-B7AC-A932B659B693}" destId="{F8F63DCD-17E5-4BD8-851C-FAC68936D772}" srcOrd="3" destOrd="0" parTransId="{4731193D-C2CC-4335-B7DA-14C41D8FB06A}" sibTransId="{E0F7005E-C863-4EED-9FB7-23DEEEF47783}"/>
    <dgm:cxn modelId="{EAAFDC36-10FB-4FB9-82C6-4BE06B73B22E}" srcId="{38F7F760-972A-49C5-B7AC-A932B659B693}" destId="{195B6517-D801-4215-B503-1F8F6A2F68C3}" srcOrd="4" destOrd="0" parTransId="{10D27326-428F-40FE-87A9-2C2C09250C02}" sibTransId="{8CC0BD70-13FF-4D72-AB42-161FB5699D62}"/>
    <dgm:cxn modelId="{A464775B-3799-491C-94F3-5887C4776FA3}" type="presOf" srcId="{EFA1C6B4-3291-4DAA-B3F1-52812389AE9A}" destId="{105EA50C-33A6-4BCA-B2B7-DBF4B1B898CD}" srcOrd="1" destOrd="0" presId="urn:microsoft.com/office/officeart/2005/8/layout/list1"/>
    <dgm:cxn modelId="{D1F96B5B-7845-433B-BCB1-8C977C2C972C}" type="presOf" srcId="{195B6517-D801-4215-B503-1F8F6A2F68C3}" destId="{D010D64F-A833-4473-91CC-7D5AAA9B840C}" srcOrd="1" destOrd="0" presId="urn:microsoft.com/office/officeart/2005/8/layout/list1"/>
    <dgm:cxn modelId="{34312443-E3F9-4BA4-AAD5-1B40D2F3BB1C}" type="presOf" srcId="{EFA1C6B4-3291-4DAA-B3F1-52812389AE9A}" destId="{6C8A88B6-3AC0-41A2-8861-69AE3DC8020A}" srcOrd="0" destOrd="0" presId="urn:microsoft.com/office/officeart/2005/8/layout/list1"/>
    <dgm:cxn modelId="{AB674512-BA4D-4D94-BCCF-F08BA0DE3C09}" srcId="{38F7F760-972A-49C5-B7AC-A932B659B693}" destId="{62498E16-E670-4A9A-9F65-AF032A119E7E}" srcOrd="1" destOrd="0" parTransId="{CB0B9291-012F-4BD0-BF02-64EAB3B363AC}" sibTransId="{6A9A7660-0095-4293-B5D9-8EFE275A1BBC}"/>
    <dgm:cxn modelId="{28E4C2FF-1EEF-4F3F-9D0E-3771B1244ECA}" type="presOf" srcId="{62498E16-E670-4A9A-9F65-AF032A119E7E}" destId="{53F076B4-1746-4570-AADF-98582D777212}" srcOrd="1" destOrd="0" presId="urn:microsoft.com/office/officeart/2005/8/layout/list1"/>
    <dgm:cxn modelId="{1B6E4ADC-D357-44FC-803A-4B25656962C0}" srcId="{38F7F760-972A-49C5-B7AC-A932B659B693}" destId="{EFA1C6B4-3291-4DAA-B3F1-52812389AE9A}" srcOrd="0" destOrd="0" parTransId="{BCD66EF0-5CEC-48E6-88F0-CC0134FA3948}" sibTransId="{40604394-B641-4558-96FA-0F1F59256BAD}"/>
    <dgm:cxn modelId="{F514099A-8E5B-475F-BA2D-CE86C498EAE0}" type="presOf" srcId="{62498E16-E670-4A9A-9F65-AF032A119E7E}" destId="{76A660AC-B1E6-40BA-8DCD-4393B0F239F4}" srcOrd="0" destOrd="0" presId="urn:microsoft.com/office/officeart/2005/8/layout/list1"/>
    <dgm:cxn modelId="{B2AE354D-B67B-4F93-92AF-3246802F45DE}" srcId="{38F7F760-972A-49C5-B7AC-A932B659B693}" destId="{CF9C3B0A-D43F-4729-9202-D8023FEDA94D}" srcOrd="2" destOrd="0" parTransId="{EA96EFE5-07BF-4F1E-97F7-72A71D4844F8}" sibTransId="{4A1B6441-8A40-40D6-ADB3-5C0AEE613BC3}"/>
    <dgm:cxn modelId="{B9CACAE2-EE7A-42BB-AD2A-CEBAD13ED619}" type="presOf" srcId="{F8F63DCD-17E5-4BD8-851C-FAC68936D772}" destId="{7F267CD5-FF6B-4341-9EA3-72ED8846D115}" srcOrd="1" destOrd="0" presId="urn:microsoft.com/office/officeart/2005/8/layout/list1"/>
    <dgm:cxn modelId="{77ED7331-A094-40CA-97AD-294F8656202F}" type="presOf" srcId="{CF9C3B0A-D43F-4729-9202-D8023FEDA94D}" destId="{CAC47EF4-6035-4793-8FF3-E974E9BECB1A}" srcOrd="0" destOrd="0" presId="urn:microsoft.com/office/officeart/2005/8/layout/list1"/>
    <dgm:cxn modelId="{1AB69E83-D1DA-4361-8436-BD4DDCA8B1A6}" type="presOf" srcId="{CF9C3B0A-D43F-4729-9202-D8023FEDA94D}" destId="{8A84CED0-F472-4F69-BDE1-CBCCF1CD7436}" srcOrd="1" destOrd="0" presId="urn:microsoft.com/office/officeart/2005/8/layout/list1"/>
    <dgm:cxn modelId="{4E4B177A-3D66-4B0A-961E-23B75FC17D5F}" type="presOf" srcId="{F8F63DCD-17E5-4BD8-851C-FAC68936D772}" destId="{D82825B0-7120-4C87-BF26-95EC78F7C5E6}" srcOrd="0" destOrd="0" presId="urn:microsoft.com/office/officeart/2005/8/layout/list1"/>
    <dgm:cxn modelId="{62A57B34-7D28-4589-A439-EDE4046AB757}" type="presOf" srcId="{195B6517-D801-4215-B503-1F8F6A2F68C3}" destId="{A75377DC-306B-4AF1-9052-3AC9317A909A}" srcOrd="0" destOrd="0" presId="urn:microsoft.com/office/officeart/2005/8/layout/list1"/>
    <dgm:cxn modelId="{ABA03CCC-2DB4-4F53-BAF3-2944BEE35AD7}" type="presParOf" srcId="{4692D256-5CB5-4AAC-A56C-308B75AB891D}" destId="{8F3412AB-A778-43BA-BBE4-C0DE127BF072}" srcOrd="0" destOrd="0" presId="urn:microsoft.com/office/officeart/2005/8/layout/list1"/>
    <dgm:cxn modelId="{66982A82-80A1-45E7-85E7-8A3D2BF076EC}" type="presParOf" srcId="{8F3412AB-A778-43BA-BBE4-C0DE127BF072}" destId="{6C8A88B6-3AC0-41A2-8861-69AE3DC8020A}" srcOrd="0" destOrd="0" presId="urn:microsoft.com/office/officeart/2005/8/layout/list1"/>
    <dgm:cxn modelId="{C632B1A8-81CC-460F-823D-CF7564F1D656}" type="presParOf" srcId="{8F3412AB-A778-43BA-BBE4-C0DE127BF072}" destId="{105EA50C-33A6-4BCA-B2B7-DBF4B1B898CD}" srcOrd="1" destOrd="0" presId="urn:microsoft.com/office/officeart/2005/8/layout/list1"/>
    <dgm:cxn modelId="{951C230E-B5FC-46E1-927D-6280A4A0179E}" type="presParOf" srcId="{4692D256-5CB5-4AAC-A56C-308B75AB891D}" destId="{3B61FFD3-72E9-4609-BBEB-F87A25F82B7D}" srcOrd="1" destOrd="0" presId="urn:microsoft.com/office/officeart/2005/8/layout/list1"/>
    <dgm:cxn modelId="{DF84318A-631B-4755-B34B-C0EF8ACF6388}" type="presParOf" srcId="{4692D256-5CB5-4AAC-A56C-308B75AB891D}" destId="{5612B2CF-4AC0-4792-8C1C-7453607C9733}" srcOrd="2" destOrd="0" presId="urn:microsoft.com/office/officeart/2005/8/layout/list1"/>
    <dgm:cxn modelId="{7D9D6B72-F462-4033-96DB-D7A8DFF3E717}" type="presParOf" srcId="{4692D256-5CB5-4AAC-A56C-308B75AB891D}" destId="{786D7ECE-0286-4784-B940-5D441C33DA67}" srcOrd="3" destOrd="0" presId="urn:microsoft.com/office/officeart/2005/8/layout/list1"/>
    <dgm:cxn modelId="{5DF294D8-A36E-4FA4-8E32-2B6A35FF1FC0}" type="presParOf" srcId="{4692D256-5CB5-4AAC-A56C-308B75AB891D}" destId="{F0072B66-F5D9-4E49-A4AC-1D4055815A5D}" srcOrd="4" destOrd="0" presId="urn:microsoft.com/office/officeart/2005/8/layout/list1"/>
    <dgm:cxn modelId="{F28A7063-51AE-489C-AEE6-3E1DC8167BA2}" type="presParOf" srcId="{F0072B66-F5D9-4E49-A4AC-1D4055815A5D}" destId="{76A660AC-B1E6-40BA-8DCD-4393B0F239F4}" srcOrd="0" destOrd="0" presId="urn:microsoft.com/office/officeart/2005/8/layout/list1"/>
    <dgm:cxn modelId="{8B799716-E7FF-431B-B075-2812503D71C8}" type="presParOf" srcId="{F0072B66-F5D9-4E49-A4AC-1D4055815A5D}" destId="{53F076B4-1746-4570-AADF-98582D777212}" srcOrd="1" destOrd="0" presId="urn:microsoft.com/office/officeart/2005/8/layout/list1"/>
    <dgm:cxn modelId="{77D7365F-23AE-4A45-A7D7-13003B5B7D39}" type="presParOf" srcId="{4692D256-5CB5-4AAC-A56C-308B75AB891D}" destId="{48E709EC-D6AA-43BA-A0AA-EE7E36DC3FBE}" srcOrd="5" destOrd="0" presId="urn:microsoft.com/office/officeart/2005/8/layout/list1"/>
    <dgm:cxn modelId="{BBBAF368-F1AB-4B31-8142-1F5E89100E0C}" type="presParOf" srcId="{4692D256-5CB5-4AAC-A56C-308B75AB891D}" destId="{FB44ACC6-D775-45CE-BB26-DD9EE228C5D7}" srcOrd="6" destOrd="0" presId="urn:microsoft.com/office/officeart/2005/8/layout/list1"/>
    <dgm:cxn modelId="{6301B314-59B1-44AA-9E5E-21C7C159745B}" type="presParOf" srcId="{4692D256-5CB5-4AAC-A56C-308B75AB891D}" destId="{3CE6D2D2-9A59-406B-BBCA-BBF86C42BB68}" srcOrd="7" destOrd="0" presId="urn:microsoft.com/office/officeart/2005/8/layout/list1"/>
    <dgm:cxn modelId="{A568F518-BDAE-4EEB-A7C9-A26EC40C6F31}" type="presParOf" srcId="{4692D256-5CB5-4AAC-A56C-308B75AB891D}" destId="{47DB13A7-A830-4F69-8CF5-3072298C9884}" srcOrd="8" destOrd="0" presId="urn:microsoft.com/office/officeart/2005/8/layout/list1"/>
    <dgm:cxn modelId="{B996266C-F961-4CAF-B24C-F295D27922BD}" type="presParOf" srcId="{47DB13A7-A830-4F69-8CF5-3072298C9884}" destId="{CAC47EF4-6035-4793-8FF3-E974E9BECB1A}" srcOrd="0" destOrd="0" presId="urn:microsoft.com/office/officeart/2005/8/layout/list1"/>
    <dgm:cxn modelId="{376B0577-F38B-4E45-AEE1-908D671FF7A5}" type="presParOf" srcId="{47DB13A7-A830-4F69-8CF5-3072298C9884}" destId="{8A84CED0-F472-4F69-BDE1-CBCCF1CD7436}" srcOrd="1" destOrd="0" presId="urn:microsoft.com/office/officeart/2005/8/layout/list1"/>
    <dgm:cxn modelId="{12530ACC-1B51-4269-A6E0-D7FE6B485A72}" type="presParOf" srcId="{4692D256-5CB5-4AAC-A56C-308B75AB891D}" destId="{AB54871A-9EB8-413C-A9FA-F41ED5926CE5}" srcOrd="9" destOrd="0" presId="urn:microsoft.com/office/officeart/2005/8/layout/list1"/>
    <dgm:cxn modelId="{F977633A-4896-490B-A864-1B35E5C73C4F}" type="presParOf" srcId="{4692D256-5CB5-4AAC-A56C-308B75AB891D}" destId="{0258C36E-72C4-40A3-92D8-586CD572D92F}" srcOrd="10" destOrd="0" presId="urn:microsoft.com/office/officeart/2005/8/layout/list1"/>
    <dgm:cxn modelId="{F1442D41-49A1-4A64-AE16-0124F4953CE2}" type="presParOf" srcId="{4692D256-5CB5-4AAC-A56C-308B75AB891D}" destId="{8547A18D-4B0B-459D-8849-EC283D42D106}" srcOrd="11" destOrd="0" presId="urn:microsoft.com/office/officeart/2005/8/layout/list1"/>
    <dgm:cxn modelId="{7BEB7ADA-7317-4659-A922-E68988695625}" type="presParOf" srcId="{4692D256-5CB5-4AAC-A56C-308B75AB891D}" destId="{33AB3153-9BC2-4857-A409-11CC81C355EB}" srcOrd="12" destOrd="0" presId="urn:microsoft.com/office/officeart/2005/8/layout/list1"/>
    <dgm:cxn modelId="{CD5CFDA0-19DA-4152-B13D-A2471B2F2E5F}" type="presParOf" srcId="{33AB3153-9BC2-4857-A409-11CC81C355EB}" destId="{D82825B0-7120-4C87-BF26-95EC78F7C5E6}" srcOrd="0" destOrd="0" presId="urn:microsoft.com/office/officeart/2005/8/layout/list1"/>
    <dgm:cxn modelId="{F7D5367E-233D-4559-B111-25F57FE106ED}" type="presParOf" srcId="{33AB3153-9BC2-4857-A409-11CC81C355EB}" destId="{7F267CD5-FF6B-4341-9EA3-72ED8846D115}" srcOrd="1" destOrd="0" presId="urn:microsoft.com/office/officeart/2005/8/layout/list1"/>
    <dgm:cxn modelId="{83F7A948-CD83-436D-980E-E72C1B5C3E16}" type="presParOf" srcId="{4692D256-5CB5-4AAC-A56C-308B75AB891D}" destId="{2E4CBC2F-E96F-4E39-99F2-3272A2CCE159}" srcOrd="13" destOrd="0" presId="urn:microsoft.com/office/officeart/2005/8/layout/list1"/>
    <dgm:cxn modelId="{EB10E585-9D35-4DBE-BAFA-D89BBA8EBC3A}" type="presParOf" srcId="{4692D256-5CB5-4AAC-A56C-308B75AB891D}" destId="{66DB9D95-F9A6-46EE-9119-F1A647E5AFD9}" srcOrd="14" destOrd="0" presId="urn:microsoft.com/office/officeart/2005/8/layout/list1"/>
    <dgm:cxn modelId="{403C6329-56A4-44EF-BB64-8C5FA17002A2}" type="presParOf" srcId="{4692D256-5CB5-4AAC-A56C-308B75AB891D}" destId="{F487A1DC-7526-49C1-B248-7D820870F6DE}" srcOrd="15" destOrd="0" presId="urn:microsoft.com/office/officeart/2005/8/layout/list1"/>
    <dgm:cxn modelId="{C21BA09B-9B99-42E1-B8F2-D3C571748774}" type="presParOf" srcId="{4692D256-5CB5-4AAC-A56C-308B75AB891D}" destId="{AB0B6D1F-C898-4F6A-8316-7C712749C5A5}" srcOrd="16" destOrd="0" presId="urn:microsoft.com/office/officeart/2005/8/layout/list1"/>
    <dgm:cxn modelId="{0E322E8E-83C0-4096-BE3B-CBD14E7446AD}" type="presParOf" srcId="{AB0B6D1F-C898-4F6A-8316-7C712749C5A5}" destId="{A75377DC-306B-4AF1-9052-3AC9317A909A}" srcOrd="0" destOrd="0" presId="urn:microsoft.com/office/officeart/2005/8/layout/list1"/>
    <dgm:cxn modelId="{C3757B9D-B870-4C47-86FD-B92BCEFD08D7}" type="presParOf" srcId="{AB0B6D1F-C898-4F6A-8316-7C712749C5A5}" destId="{D010D64F-A833-4473-91CC-7D5AAA9B840C}" srcOrd="1" destOrd="0" presId="urn:microsoft.com/office/officeart/2005/8/layout/list1"/>
    <dgm:cxn modelId="{DB8E31D9-A539-4F2D-8B4A-799EB62EE6CC}" type="presParOf" srcId="{4692D256-5CB5-4AAC-A56C-308B75AB891D}" destId="{79B01B6F-BD0F-40E9-A228-48050E785E34}" srcOrd="17" destOrd="0" presId="urn:microsoft.com/office/officeart/2005/8/layout/list1"/>
    <dgm:cxn modelId="{C46BD1C8-1DD3-4265-8594-71E08F9C929E}" type="presParOf" srcId="{4692D256-5CB5-4AAC-A56C-308B75AB891D}" destId="{E68DB664-13D9-4DDC-90C0-A4E7F7A74CED}"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F7F760-972A-49C5-B7AC-A932B659B69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kumimoji="1" lang="ja-JP" altLang="en-US"/>
        </a:p>
      </dgm:t>
    </dgm:pt>
    <dgm:pt modelId="{EFA1C6B4-3291-4DAA-B3F1-52812389AE9A}">
      <dgm:prSet phldrT="[文本]" custT="1"/>
      <dgm:spPr/>
      <dgm:t>
        <a:bodyPr/>
        <a:lstStyle/>
        <a:p>
          <a:r>
            <a:rPr lang="en-US" altLang="zh-CN" sz="1600" dirty="0" smtClean="0">
              <a:solidFill>
                <a:schemeClr val="bg1"/>
              </a:solidFill>
              <a:latin typeface="微软雅黑" pitchFamily="34" charset="-122"/>
              <a:ea typeface="微软雅黑" pitchFamily="34" charset="-122"/>
              <a:cs typeface="Calibri" pitchFamily="34" charset="0"/>
            </a:rPr>
            <a:t>1</a:t>
          </a:r>
          <a:r>
            <a:rPr lang="en-US" altLang="zh-CN" sz="1600" smtClean="0">
              <a:solidFill>
                <a:schemeClr val="bg1"/>
              </a:solidFill>
              <a:latin typeface="微软雅黑" pitchFamily="34" charset="-122"/>
              <a:ea typeface="微软雅黑" pitchFamily="34" charset="-122"/>
              <a:cs typeface="Calibri" pitchFamily="34" charset="0"/>
            </a:rPr>
            <a:t>. </a:t>
          </a:r>
          <a:r>
            <a:rPr lang="zh-CN" altLang="en-US" sz="1600" smtClean="0">
              <a:solidFill>
                <a:schemeClr val="bg1"/>
              </a:solidFill>
              <a:latin typeface="微软雅黑" pitchFamily="34" charset="-122"/>
              <a:ea typeface="微软雅黑" pitchFamily="34" charset="-122"/>
              <a:cs typeface="Calibri" pitchFamily="34" charset="0"/>
            </a:rPr>
            <a:t>背景及目标</a:t>
          </a:r>
          <a:endParaRPr kumimoji="1" lang="ja-JP" altLang="en-US" sz="1600" dirty="0">
            <a:solidFill>
              <a:schemeClr val="bg1"/>
            </a:solidFill>
            <a:latin typeface="微软雅黑" pitchFamily="34" charset="-122"/>
            <a:ea typeface="微软雅黑" pitchFamily="34" charset="-122"/>
          </a:endParaRPr>
        </a:p>
      </dgm:t>
    </dgm:pt>
    <dgm:pt modelId="{BCD66EF0-5CEC-48E6-88F0-CC0134FA3948}" type="parTrans" cxnId="{1B6E4ADC-D357-44FC-803A-4B25656962C0}">
      <dgm:prSet/>
      <dgm:spPr/>
      <dgm:t>
        <a:bodyPr/>
        <a:lstStyle/>
        <a:p>
          <a:endParaRPr lang="zh-CN" altLang="en-US"/>
        </a:p>
      </dgm:t>
    </dgm:pt>
    <dgm:pt modelId="{40604394-B641-4558-96FA-0F1F59256BAD}" type="sibTrans" cxnId="{1B6E4ADC-D357-44FC-803A-4B25656962C0}">
      <dgm:prSet/>
      <dgm:spPr/>
      <dgm:t>
        <a:bodyPr/>
        <a:lstStyle/>
        <a:p>
          <a:endParaRPr lang="zh-CN" altLang="en-US"/>
        </a:p>
      </dgm:t>
    </dgm:pt>
    <dgm:pt modelId="{62498E16-E670-4A9A-9F65-AF032A119E7E}">
      <dgm:prSet phldrT="[文本]" custT="1"/>
      <dgm:spPr/>
      <dgm:t>
        <a:bodyPr/>
        <a:lstStyle/>
        <a:p>
          <a:r>
            <a:rPr kumimoji="1" lang="en-US" altLang="ja-JP" sz="1600" smtClean="0">
              <a:solidFill>
                <a:schemeClr val="bg1"/>
              </a:solidFill>
              <a:latin typeface="微软雅黑" pitchFamily="34" charset="-122"/>
              <a:ea typeface="微软雅黑" pitchFamily="34" charset="-122"/>
            </a:rPr>
            <a:t>4.</a:t>
          </a:r>
          <a:r>
            <a:rPr kumimoji="1" lang="zh-CN" altLang="en-US" sz="1600" smtClean="0">
              <a:solidFill>
                <a:schemeClr val="bg1"/>
              </a:solidFill>
              <a:latin typeface="微软雅黑" pitchFamily="34" charset="-122"/>
              <a:ea typeface="微软雅黑" pitchFamily="34" charset="-122"/>
            </a:rPr>
            <a:t>消息服务定义书及场景一览</a:t>
          </a:r>
          <a:endParaRPr kumimoji="1" lang="ja-JP" altLang="en-US" sz="1600" dirty="0">
            <a:solidFill>
              <a:schemeClr val="bg1"/>
            </a:solidFill>
            <a:latin typeface="微软雅黑" pitchFamily="34" charset="-122"/>
            <a:ea typeface="微软雅黑" pitchFamily="34" charset="-122"/>
          </a:endParaRPr>
        </a:p>
      </dgm:t>
    </dgm:pt>
    <dgm:pt modelId="{CB0B9291-012F-4BD0-BF02-64EAB3B363AC}" type="parTrans" cxnId="{AB674512-BA4D-4D94-BCCF-F08BA0DE3C09}">
      <dgm:prSet/>
      <dgm:spPr/>
      <dgm:t>
        <a:bodyPr/>
        <a:lstStyle/>
        <a:p>
          <a:endParaRPr lang="zh-CN" altLang="en-US"/>
        </a:p>
      </dgm:t>
    </dgm:pt>
    <dgm:pt modelId="{6A9A7660-0095-4293-B5D9-8EFE275A1BBC}" type="sibTrans" cxnId="{AB674512-BA4D-4D94-BCCF-F08BA0DE3C09}">
      <dgm:prSet/>
      <dgm:spPr/>
      <dgm:t>
        <a:bodyPr/>
        <a:lstStyle/>
        <a:p>
          <a:endParaRPr lang="zh-CN" altLang="en-US"/>
        </a:p>
      </dgm:t>
    </dgm:pt>
    <dgm:pt modelId="{F6217F21-C4B3-4AA2-9151-9B6DD9B88CDA}">
      <dgm:prSet phldrT="[文本]" custT="1"/>
      <dgm:spPr/>
      <dgm:t>
        <a:bodyPr/>
        <a:lstStyle/>
        <a:p>
          <a:r>
            <a:rPr kumimoji="1" lang="en-US" altLang="zh-CN" sz="1600" smtClean="0">
              <a:solidFill>
                <a:schemeClr val="bg1"/>
              </a:solidFill>
              <a:latin typeface="微软雅黑" pitchFamily="34" charset="-122"/>
              <a:ea typeface="微软雅黑" pitchFamily="34" charset="-122"/>
            </a:rPr>
            <a:t>5.</a:t>
          </a:r>
          <a:r>
            <a:rPr kumimoji="1" lang="zh-CN" altLang="en-US" sz="1600" smtClean="0">
              <a:solidFill>
                <a:schemeClr val="bg1"/>
              </a:solidFill>
              <a:latin typeface="微软雅黑" pitchFamily="34" charset="-122"/>
              <a:ea typeface="微软雅黑" pitchFamily="34" charset="-122"/>
            </a:rPr>
            <a:t>系统交互图</a:t>
          </a:r>
          <a:endParaRPr kumimoji="1" lang="ja-JP" altLang="en-US" sz="1600" dirty="0">
            <a:solidFill>
              <a:schemeClr val="bg1"/>
            </a:solidFill>
            <a:latin typeface="微软雅黑" pitchFamily="34" charset="-122"/>
            <a:ea typeface="微软雅黑" pitchFamily="34" charset="-122"/>
          </a:endParaRPr>
        </a:p>
      </dgm:t>
    </dgm:pt>
    <dgm:pt modelId="{6FD906E8-B8DB-471B-B3FF-385266DA4056}" type="parTrans" cxnId="{D4837A66-9901-47EE-A68A-83AC96E838CB}">
      <dgm:prSet/>
      <dgm:spPr/>
      <dgm:t>
        <a:bodyPr/>
        <a:lstStyle/>
        <a:p>
          <a:endParaRPr lang="zh-CN" altLang="en-US"/>
        </a:p>
      </dgm:t>
    </dgm:pt>
    <dgm:pt modelId="{70158B58-F9D6-4636-B0FA-2A5FD8A2AF82}" type="sibTrans" cxnId="{D4837A66-9901-47EE-A68A-83AC96E838CB}">
      <dgm:prSet/>
      <dgm:spPr/>
      <dgm:t>
        <a:bodyPr/>
        <a:lstStyle/>
        <a:p>
          <a:endParaRPr lang="zh-CN" altLang="en-US"/>
        </a:p>
      </dgm:t>
    </dgm:pt>
    <dgm:pt modelId="{8632393A-641E-49DF-8D90-45E99CBFD674}">
      <dgm:prSet phldrT="[文本]" custT="1"/>
      <dgm:spPr/>
      <dgm:t>
        <a:bodyPr/>
        <a:lstStyle/>
        <a:p>
          <a:r>
            <a:rPr kumimoji="1" lang="en-US" altLang="ja-JP" sz="1600" smtClean="0">
              <a:solidFill>
                <a:schemeClr val="bg1"/>
              </a:solidFill>
              <a:latin typeface="微软雅黑" pitchFamily="34" charset="-122"/>
              <a:ea typeface="微软雅黑" pitchFamily="34" charset="-122"/>
            </a:rPr>
            <a:t>2.</a:t>
          </a:r>
          <a:r>
            <a:rPr kumimoji="1" lang="zh-CN" altLang="en-US" sz="1600" smtClean="0">
              <a:solidFill>
                <a:schemeClr val="bg1"/>
              </a:solidFill>
              <a:latin typeface="微软雅黑" pitchFamily="34" charset="-122"/>
              <a:ea typeface="微软雅黑" pitchFamily="34" charset="-122"/>
            </a:rPr>
            <a:t>系统交互图</a:t>
          </a:r>
          <a:endParaRPr kumimoji="1" lang="ja-JP" altLang="en-US" sz="1600" dirty="0">
            <a:solidFill>
              <a:schemeClr val="bg1"/>
            </a:solidFill>
            <a:latin typeface="微软雅黑" pitchFamily="34" charset="-122"/>
            <a:ea typeface="微软雅黑" pitchFamily="34" charset="-122"/>
          </a:endParaRPr>
        </a:p>
      </dgm:t>
    </dgm:pt>
    <dgm:pt modelId="{07FC4AEB-EE34-40C4-81BE-79895779E280}" type="parTrans" cxnId="{B9E072A4-322B-48DE-950C-887D62C98A19}">
      <dgm:prSet/>
      <dgm:spPr/>
      <dgm:t>
        <a:bodyPr/>
        <a:lstStyle/>
        <a:p>
          <a:endParaRPr lang="zh-CN" altLang="en-US"/>
        </a:p>
      </dgm:t>
    </dgm:pt>
    <dgm:pt modelId="{FFBED9AF-367E-4E45-9AFF-048BD24A6A57}" type="sibTrans" cxnId="{B9E072A4-322B-48DE-950C-887D62C98A19}">
      <dgm:prSet/>
      <dgm:spPr/>
      <dgm:t>
        <a:bodyPr/>
        <a:lstStyle/>
        <a:p>
          <a:endParaRPr lang="zh-CN" altLang="en-US"/>
        </a:p>
      </dgm:t>
    </dgm:pt>
    <dgm:pt modelId="{D658BEF8-43BE-4061-8F73-25CC252C8F5D}">
      <dgm:prSet phldrT="[文本]" custT="1"/>
      <dgm:spPr/>
      <dgm:t>
        <a:bodyPr/>
        <a:lstStyle/>
        <a:p>
          <a:r>
            <a:rPr kumimoji="1" lang="en-US" altLang="ja-JP" sz="1600" smtClean="0">
              <a:solidFill>
                <a:schemeClr val="bg1"/>
              </a:solidFill>
              <a:latin typeface="微软雅黑" pitchFamily="34" charset="-122"/>
              <a:ea typeface="微软雅黑" pitchFamily="34" charset="-122"/>
            </a:rPr>
            <a:t>3.</a:t>
          </a:r>
          <a:r>
            <a:rPr kumimoji="1" lang="zh-CN" altLang="en-US" sz="1600" smtClean="0">
              <a:solidFill>
                <a:schemeClr val="bg1"/>
              </a:solidFill>
              <a:latin typeface="微软雅黑" pitchFamily="34" charset="-122"/>
              <a:ea typeface="微软雅黑" pitchFamily="34" charset="-122"/>
            </a:rPr>
            <a:t>接口信息一览</a:t>
          </a:r>
          <a:endParaRPr kumimoji="1" lang="ja-JP" altLang="en-US" sz="1600" dirty="0">
            <a:solidFill>
              <a:schemeClr val="bg1"/>
            </a:solidFill>
            <a:latin typeface="微软雅黑" pitchFamily="34" charset="-122"/>
            <a:ea typeface="微软雅黑" pitchFamily="34" charset="-122"/>
          </a:endParaRPr>
        </a:p>
      </dgm:t>
    </dgm:pt>
    <dgm:pt modelId="{34D8F3B8-7011-4C91-8FC6-E5CFD43ECC58}" type="parTrans" cxnId="{3CF20B28-E86D-41B0-8F34-97F25AA7193C}">
      <dgm:prSet/>
      <dgm:spPr/>
      <dgm:t>
        <a:bodyPr/>
        <a:lstStyle/>
        <a:p>
          <a:endParaRPr lang="zh-CN" altLang="en-US"/>
        </a:p>
      </dgm:t>
    </dgm:pt>
    <dgm:pt modelId="{B41543DF-CC9B-4797-AFB5-AE65723D9781}" type="sibTrans" cxnId="{3CF20B28-E86D-41B0-8F34-97F25AA7193C}">
      <dgm:prSet/>
      <dgm:spPr/>
      <dgm:t>
        <a:bodyPr/>
        <a:lstStyle/>
        <a:p>
          <a:endParaRPr lang="zh-CN" altLang="en-US"/>
        </a:p>
      </dgm:t>
    </dgm:pt>
    <dgm:pt modelId="{4692D256-5CB5-4AAC-A56C-308B75AB891D}" type="pres">
      <dgm:prSet presAssocID="{38F7F760-972A-49C5-B7AC-A932B659B693}" presName="linear" presStyleCnt="0">
        <dgm:presLayoutVars>
          <dgm:dir/>
          <dgm:animLvl val="lvl"/>
          <dgm:resizeHandles val="exact"/>
        </dgm:presLayoutVars>
      </dgm:prSet>
      <dgm:spPr/>
      <dgm:t>
        <a:bodyPr/>
        <a:lstStyle/>
        <a:p>
          <a:endParaRPr kumimoji="1" lang="ja-JP" altLang="en-US"/>
        </a:p>
      </dgm:t>
    </dgm:pt>
    <dgm:pt modelId="{8F3412AB-A778-43BA-BBE4-C0DE127BF072}" type="pres">
      <dgm:prSet presAssocID="{EFA1C6B4-3291-4DAA-B3F1-52812389AE9A}" presName="parentLin" presStyleCnt="0"/>
      <dgm:spPr/>
    </dgm:pt>
    <dgm:pt modelId="{6C8A88B6-3AC0-41A2-8861-69AE3DC8020A}" type="pres">
      <dgm:prSet presAssocID="{EFA1C6B4-3291-4DAA-B3F1-52812389AE9A}" presName="parentLeftMargin" presStyleLbl="node1" presStyleIdx="0" presStyleCnt="5"/>
      <dgm:spPr/>
      <dgm:t>
        <a:bodyPr/>
        <a:lstStyle/>
        <a:p>
          <a:endParaRPr kumimoji="1" lang="ja-JP" altLang="en-US"/>
        </a:p>
      </dgm:t>
    </dgm:pt>
    <dgm:pt modelId="{105EA50C-33A6-4BCA-B2B7-DBF4B1B898CD}" type="pres">
      <dgm:prSet presAssocID="{EFA1C6B4-3291-4DAA-B3F1-52812389AE9A}" presName="parentText" presStyleLbl="node1" presStyleIdx="0" presStyleCnt="5">
        <dgm:presLayoutVars>
          <dgm:chMax val="0"/>
          <dgm:bulletEnabled val="1"/>
        </dgm:presLayoutVars>
      </dgm:prSet>
      <dgm:spPr/>
      <dgm:t>
        <a:bodyPr/>
        <a:lstStyle/>
        <a:p>
          <a:endParaRPr kumimoji="1" lang="ja-JP" altLang="en-US"/>
        </a:p>
      </dgm:t>
    </dgm:pt>
    <dgm:pt modelId="{3B61FFD3-72E9-4609-BBEB-F87A25F82B7D}" type="pres">
      <dgm:prSet presAssocID="{EFA1C6B4-3291-4DAA-B3F1-52812389AE9A}" presName="negativeSpace" presStyleCnt="0"/>
      <dgm:spPr/>
    </dgm:pt>
    <dgm:pt modelId="{5612B2CF-4AC0-4792-8C1C-7453607C9733}" type="pres">
      <dgm:prSet presAssocID="{EFA1C6B4-3291-4DAA-B3F1-52812389AE9A}" presName="childText" presStyleLbl="conFgAcc1" presStyleIdx="0" presStyleCnt="5">
        <dgm:presLayoutVars>
          <dgm:bulletEnabled val="1"/>
        </dgm:presLayoutVars>
      </dgm:prSet>
      <dgm:spPr/>
    </dgm:pt>
    <dgm:pt modelId="{786D7ECE-0286-4784-B940-5D441C33DA67}" type="pres">
      <dgm:prSet presAssocID="{40604394-B641-4558-96FA-0F1F59256BAD}" presName="spaceBetweenRectangles" presStyleCnt="0"/>
      <dgm:spPr/>
    </dgm:pt>
    <dgm:pt modelId="{56EC30DA-148F-4FAE-8CCD-7B643B170488}" type="pres">
      <dgm:prSet presAssocID="{8632393A-641E-49DF-8D90-45E99CBFD674}" presName="parentLin" presStyleCnt="0"/>
      <dgm:spPr/>
    </dgm:pt>
    <dgm:pt modelId="{3E606891-AE5D-47F0-BFD7-BBC209FFD659}" type="pres">
      <dgm:prSet presAssocID="{8632393A-641E-49DF-8D90-45E99CBFD674}" presName="parentLeftMargin" presStyleLbl="node1" presStyleIdx="0" presStyleCnt="5"/>
      <dgm:spPr/>
      <dgm:t>
        <a:bodyPr/>
        <a:lstStyle/>
        <a:p>
          <a:endParaRPr lang="zh-CN" altLang="en-US"/>
        </a:p>
      </dgm:t>
    </dgm:pt>
    <dgm:pt modelId="{0ED1B498-0627-4CF4-A5DB-031BF208B7CF}" type="pres">
      <dgm:prSet presAssocID="{8632393A-641E-49DF-8D90-45E99CBFD674}" presName="parentText" presStyleLbl="node1" presStyleIdx="1" presStyleCnt="5">
        <dgm:presLayoutVars>
          <dgm:chMax val="0"/>
          <dgm:bulletEnabled val="1"/>
        </dgm:presLayoutVars>
      </dgm:prSet>
      <dgm:spPr/>
      <dgm:t>
        <a:bodyPr/>
        <a:lstStyle/>
        <a:p>
          <a:endParaRPr lang="zh-CN" altLang="en-US"/>
        </a:p>
      </dgm:t>
    </dgm:pt>
    <dgm:pt modelId="{79DCBD5F-5681-4DF3-9037-039C9EE72408}" type="pres">
      <dgm:prSet presAssocID="{8632393A-641E-49DF-8D90-45E99CBFD674}" presName="negativeSpace" presStyleCnt="0"/>
      <dgm:spPr/>
    </dgm:pt>
    <dgm:pt modelId="{247CC1EE-0A91-4AFD-BD97-37D7D4F75229}" type="pres">
      <dgm:prSet presAssocID="{8632393A-641E-49DF-8D90-45E99CBFD674}" presName="childText" presStyleLbl="conFgAcc1" presStyleIdx="1" presStyleCnt="5">
        <dgm:presLayoutVars>
          <dgm:bulletEnabled val="1"/>
        </dgm:presLayoutVars>
      </dgm:prSet>
      <dgm:spPr/>
    </dgm:pt>
    <dgm:pt modelId="{15B48BF8-4C20-4B01-AF46-F714526EA99A}" type="pres">
      <dgm:prSet presAssocID="{FFBED9AF-367E-4E45-9AFF-048BD24A6A57}" presName="spaceBetweenRectangles" presStyleCnt="0"/>
      <dgm:spPr/>
    </dgm:pt>
    <dgm:pt modelId="{9B998F37-E646-49B6-933D-077941E9E007}" type="pres">
      <dgm:prSet presAssocID="{D658BEF8-43BE-4061-8F73-25CC252C8F5D}" presName="parentLin" presStyleCnt="0"/>
      <dgm:spPr/>
    </dgm:pt>
    <dgm:pt modelId="{3B124A92-A0FE-4909-972E-7E81E646F003}" type="pres">
      <dgm:prSet presAssocID="{D658BEF8-43BE-4061-8F73-25CC252C8F5D}" presName="parentLeftMargin" presStyleLbl="node1" presStyleIdx="1" presStyleCnt="5"/>
      <dgm:spPr/>
      <dgm:t>
        <a:bodyPr/>
        <a:lstStyle/>
        <a:p>
          <a:endParaRPr lang="zh-CN" altLang="en-US"/>
        </a:p>
      </dgm:t>
    </dgm:pt>
    <dgm:pt modelId="{2B5EEA9B-9A93-411D-9469-F7B8EEE9B693}" type="pres">
      <dgm:prSet presAssocID="{D658BEF8-43BE-4061-8F73-25CC252C8F5D}" presName="parentText" presStyleLbl="node1" presStyleIdx="2" presStyleCnt="5">
        <dgm:presLayoutVars>
          <dgm:chMax val="0"/>
          <dgm:bulletEnabled val="1"/>
        </dgm:presLayoutVars>
      </dgm:prSet>
      <dgm:spPr/>
      <dgm:t>
        <a:bodyPr/>
        <a:lstStyle/>
        <a:p>
          <a:endParaRPr lang="zh-CN" altLang="en-US"/>
        </a:p>
      </dgm:t>
    </dgm:pt>
    <dgm:pt modelId="{171D3C94-C94D-4B3B-ABE7-09C0F105B41D}" type="pres">
      <dgm:prSet presAssocID="{D658BEF8-43BE-4061-8F73-25CC252C8F5D}" presName="negativeSpace" presStyleCnt="0"/>
      <dgm:spPr/>
    </dgm:pt>
    <dgm:pt modelId="{061AD86C-2936-452F-A503-06CD4459D8AB}" type="pres">
      <dgm:prSet presAssocID="{D658BEF8-43BE-4061-8F73-25CC252C8F5D}" presName="childText" presStyleLbl="conFgAcc1" presStyleIdx="2" presStyleCnt="5">
        <dgm:presLayoutVars>
          <dgm:bulletEnabled val="1"/>
        </dgm:presLayoutVars>
      </dgm:prSet>
      <dgm:spPr/>
    </dgm:pt>
    <dgm:pt modelId="{14C1F172-E32C-4E41-9B2A-E1FF61A6DED9}" type="pres">
      <dgm:prSet presAssocID="{B41543DF-CC9B-4797-AFB5-AE65723D9781}" presName="spaceBetweenRectangles" presStyleCnt="0"/>
      <dgm:spPr/>
    </dgm:pt>
    <dgm:pt modelId="{F0072B66-F5D9-4E49-A4AC-1D4055815A5D}" type="pres">
      <dgm:prSet presAssocID="{62498E16-E670-4A9A-9F65-AF032A119E7E}" presName="parentLin" presStyleCnt="0"/>
      <dgm:spPr/>
    </dgm:pt>
    <dgm:pt modelId="{76A660AC-B1E6-40BA-8DCD-4393B0F239F4}" type="pres">
      <dgm:prSet presAssocID="{62498E16-E670-4A9A-9F65-AF032A119E7E}" presName="parentLeftMargin" presStyleLbl="node1" presStyleIdx="2" presStyleCnt="5"/>
      <dgm:spPr/>
      <dgm:t>
        <a:bodyPr/>
        <a:lstStyle/>
        <a:p>
          <a:endParaRPr lang="zh-CN" altLang="en-US"/>
        </a:p>
      </dgm:t>
    </dgm:pt>
    <dgm:pt modelId="{53F076B4-1746-4570-AADF-98582D777212}" type="pres">
      <dgm:prSet presAssocID="{62498E16-E670-4A9A-9F65-AF032A119E7E}" presName="parentText" presStyleLbl="node1" presStyleIdx="3" presStyleCnt="5">
        <dgm:presLayoutVars>
          <dgm:chMax val="0"/>
          <dgm:bulletEnabled val="1"/>
        </dgm:presLayoutVars>
      </dgm:prSet>
      <dgm:spPr/>
      <dgm:t>
        <a:bodyPr/>
        <a:lstStyle/>
        <a:p>
          <a:endParaRPr lang="zh-CN" altLang="en-US"/>
        </a:p>
      </dgm:t>
    </dgm:pt>
    <dgm:pt modelId="{48E709EC-D6AA-43BA-A0AA-EE7E36DC3FBE}" type="pres">
      <dgm:prSet presAssocID="{62498E16-E670-4A9A-9F65-AF032A119E7E}" presName="negativeSpace" presStyleCnt="0"/>
      <dgm:spPr/>
    </dgm:pt>
    <dgm:pt modelId="{FB44ACC6-D775-45CE-BB26-DD9EE228C5D7}" type="pres">
      <dgm:prSet presAssocID="{62498E16-E670-4A9A-9F65-AF032A119E7E}" presName="childText" presStyleLbl="conFgAcc1" presStyleIdx="3" presStyleCnt="5">
        <dgm:presLayoutVars>
          <dgm:bulletEnabled val="1"/>
        </dgm:presLayoutVars>
      </dgm:prSet>
      <dgm:spPr/>
    </dgm:pt>
    <dgm:pt modelId="{3CE6D2D2-9A59-406B-BBCA-BBF86C42BB68}" type="pres">
      <dgm:prSet presAssocID="{6A9A7660-0095-4293-B5D9-8EFE275A1BBC}" presName="spaceBetweenRectangles" presStyleCnt="0"/>
      <dgm:spPr/>
    </dgm:pt>
    <dgm:pt modelId="{E4DEF8C5-D046-4A84-8D43-FBFBB7D42757}" type="pres">
      <dgm:prSet presAssocID="{F6217F21-C4B3-4AA2-9151-9B6DD9B88CDA}" presName="parentLin" presStyleCnt="0"/>
      <dgm:spPr/>
    </dgm:pt>
    <dgm:pt modelId="{744F88F3-54F7-4C48-BC1B-FFE7F3CAC207}" type="pres">
      <dgm:prSet presAssocID="{F6217F21-C4B3-4AA2-9151-9B6DD9B88CDA}" presName="parentLeftMargin" presStyleLbl="node1" presStyleIdx="3" presStyleCnt="5"/>
      <dgm:spPr/>
      <dgm:t>
        <a:bodyPr/>
        <a:lstStyle/>
        <a:p>
          <a:endParaRPr lang="zh-CN" altLang="en-US"/>
        </a:p>
      </dgm:t>
    </dgm:pt>
    <dgm:pt modelId="{6D38725F-52E7-4A7B-B108-4E3998F76430}" type="pres">
      <dgm:prSet presAssocID="{F6217F21-C4B3-4AA2-9151-9B6DD9B88CDA}" presName="parentText" presStyleLbl="node1" presStyleIdx="4" presStyleCnt="5">
        <dgm:presLayoutVars>
          <dgm:chMax val="0"/>
          <dgm:bulletEnabled val="1"/>
        </dgm:presLayoutVars>
      </dgm:prSet>
      <dgm:spPr/>
      <dgm:t>
        <a:bodyPr/>
        <a:lstStyle/>
        <a:p>
          <a:endParaRPr lang="zh-CN" altLang="en-US"/>
        </a:p>
      </dgm:t>
    </dgm:pt>
    <dgm:pt modelId="{BF97EC18-D93F-4065-859D-BCA1F5F1ECFF}" type="pres">
      <dgm:prSet presAssocID="{F6217F21-C4B3-4AA2-9151-9B6DD9B88CDA}" presName="negativeSpace" presStyleCnt="0"/>
      <dgm:spPr/>
    </dgm:pt>
    <dgm:pt modelId="{F1AFBA2B-99FB-41F4-905B-9EF1E985B239}" type="pres">
      <dgm:prSet presAssocID="{F6217F21-C4B3-4AA2-9151-9B6DD9B88CDA}" presName="childText" presStyleLbl="conFgAcc1" presStyleIdx="4" presStyleCnt="5">
        <dgm:presLayoutVars>
          <dgm:bulletEnabled val="1"/>
        </dgm:presLayoutVars>
      </dgm:prSet>
      <dgm:spPr/>
    </dgm:pt>
  </dgm:ptLst>
  <dgm:cxnLst>
    <dgm:cxn modelId="{7A2E2122-5C63-48A2-83F6-8D5403C0AE4A}" type="presOf" srcId="{62498E16-E670-4A9A-9F65-AF032A119E7E}" destId="{76A660AC-B1E6-40BA-8DCD-4393B0F239F4}" srcOrd="0" destOrd="0" presId="urn:microsoft.com/office/officeart/2005/8/layout/list1"/>
    <dgm:cxn modelId="{F95961EE-6E7F-477A-8ABF-52CC2E6C4B5B}" type="presOf" srcId="{8632393A-641E-49DF-8D90-45E99CBFD674}" destId="{0ED1B498-0627-4CF4-A5DB-031BF208B7CF}" srcOrd="1" destOrd="0" presId="urn:microsoft.com/office/officeart/2005/8/layout/list1"/>
    <dgm:cxn modelId="{86EE2083-6443-41A6-99C0-21302C082FE0}" type="presOf" srcId="{62498E16-E670-4A9A-9F65-AF032A119E7E}" destId="{53F076B4-1746-4570-AADF-98582D777212}" srcOrd="1" destOrd="0" presId="urn:microsoft.com/office/officeart/2005/8/layout/list1"/>
    <dgm:cxn modelId="{032E3311-3A14-4950-8BEF-79413CA20E44}" type="presOf" srcId="{F6217F21-C4B3-4AA2-9151-9B6DD9B88CDA}" destId="{6D38725F-52E7-4A7B-B108-4E3998F76430}" srcOrd="1" destOrd="0" presId="urn:microsoft.com/office/officeart/2005/8/layout/list1"/>
    <dgm:cxn modelId="{87CDE653-3136-4202-B35E-E50BEFE0B395}" type="presOf" srcId="{8632393A-641E-49DF-8D90-45E99CBFD674}" destId="{3E606891-AE5D-47F0-BFD7-BBC209FFD659}" srcOrd="0" destOrd="0" presId="urn:microsoft.com/office/officeart/2005/8/layout/list1"/>
    <dgm:cxn modelId="{B759EF52-0BC7-4E56-8B99-93F4942ADDC9}" type="presOf" srcId="{38F7F760-972A-49C5-B7AC-A932B659B693}" destId="{4692D256-5CB5-4AAC-A56C-308B75AB891D}" srcOrd="0" destOrd="0" presId="urn:microsoft.com/office/officeart/2005/8/layout/list1"/>
    <dgm:cxn modelId="{BF142CD4-7C35-497C-A4C0-646FE5FCF428}" type="presOf" srcId="{D658BEF8-43BE-4061-8F73-25CC252C8F5D}" destId="{2B5EEA9B-9A93-411D-9469-F7B8EEE9B693}" srcOrd="1" destOrd="0" presId="urn:microsoft.com/office/officeart/2005/8/layout/list1"/>
    <dgm:cxn modelId="{AB674512-BA4D-4D94-BCCF-F08BA0DE3C09}" srcId="{38F7F760-972A-49C5-B7AC-A932B659B693}" destId="{62498E16-E670-4A9A-9F65-AF032A119E7E}" srcOrd="3" destOrd="0" parTransId="{CB0B9291-012F-4BD0-BF02-64EAB3B363AC}" sibTransId="{6A9A7660-0095-4293-B5D9-8EFE275A1BBC}"/>
    <dgm:cxn modelId="{7CC0CFF0-C66E-4DD2-8FA2-988996D785EC}" type="presOf" srcId="{F6217F21-C4B3-4AA2-9151-9B6DD9B88CDA}" destId="{744F88F3-54F7-4C48-BC1B-FFE7F3CAC207}" srcOrd="0" destOrd="0" presId="urn:microsoft.com/office/officeart/2005/8/layout/list1"/>
    <dgm:cxn modelId="{1B6E4ADC-D357-44FC-803A-4B25656962C0}" srcId="{38F7F760-972A-49C5-B7AC-A932B659B693}" destId="{EFA1C6B4-3291-4DAA-B3F1-52812389AE9A}" srcOrd="0" destOrd="0" parTransId="{BCD66EF0-5CEC-48E6-88F0-CC0134FA3948}" sibTransId="{40604394-B641-4558-96FA-0F1F59256BAD}"/>
    <dgm:cxn modelId="{3CF20B28-E86D-41B0-8F34-97F25AA7193C}" srcId="{38F7F760-972A-49C5-B7AC-A932B659B693}" destId="{D658BEF8-43BE-4061-8F73-25CC252C8F5D}" srcOrd="2" destOrd="0" parTransId="{34D8F3B8-7011-4C91-8FC6-E5CFD43ECC58}" sibTransId="{B41543DF-CC9B-4797-AFB5-AE65723D9781}"/>
    <dgm:cxn modelId="{B9E072A4-322B-48DE-950C-887D62C98A19}" srcId="{38F7F760-972A-49C5-B7AC-A932B659B693}" destId="{8632393A-641E-49DF-8D90-45E99CBFD674}" srcOrd="1" destOrd="0" parTransId="{07FC4AEB-EE34-40C4-81BE-79895779E280}" sibTransId="{FFBED9AF-367E-4E45-9AFF-048BD24A6A57}"/>
    <dgm:cxn modelId="{03B8EA8A-6ACC-409D-9720-09B510A75DAC}" type="presOf" srcId="{D658BEF8-43BE-4061-8F73-25CC252C8F5D}" destId="{3B124A92-A0FE-4909-972E-7E81E646F003}" srcOrd="0" destOrd="0" presId="urn:microsoft.com/office/officeart/2005/8/layout/list1"/>
    <dgm:cxn modelId="{40F0A7F9-8A3E-4909-84F6-AA2103D52292}" type="presOf" srcId="{EFA1C6B4-3291-4DAA-B3F1-52812389AE9A}" destId="{6C8A88B6-3AC0-41A2-8861-69AE3DC8020A}" srcOrd="0" destOrd="0" presId="urn:microsoft.com/office/officeart/2005/8/layout/list1"/>
    <dgm:cxn modelId="{7AD9C611-164E-42C5-B10F-F1559FA6C6E6}" type="presOf" srcId="{EFA1C6B4-3291-4DAA-B3F1-52812389AE9A}" destId="{105EA50C-33A6-4BCA-B2B7-DBF4B1B898CD}" srcOrd="1" destOrd="0" presId="urn:microsoft.com/office/officeart/2005/8/layout/list1"/>
    <dgm:cxn modelId="{D4837A66-9901-47EE-A68A-83AC96E838CB}" srcId="{38F7F760-972A-49C5-B7AC-A932B659B693}" destId="{F6217F21-C4B3-4AA2-9151-9B6DD9B88CDA}" srcOrd="4" destOrd="0" parTransId="{6FD906E8-B8DB-471B-B3FF-385266DA4056}" sibTransId="{70158B58-F9D6-4636-B0FA-2A5FD8A2AF82}"/>
    <dgm:cxn modelId="{6E3A5599-5AE1-4B0A-A9D9-194528E1ACD7}" type="presParOf" srcId="{4692D256-5CB5-4AAC-A56C-308B75AB891D}" destId="{8F3412AB-A778-43BA-BBE4-C0DE127BF072}" srcOrd="0" destOrd="0" presId="urn:microsoft.com/office/officeart/2005/8/layout/list1"/>
    <dgm:cxn modelId="{51D54FE6-B265-434D-A777-B5BFF693F76E}" type="presParOf" srcId="{8F3412AB-A778-43BA-BBE4-C0DE127BF072}" destId="{6C8A88B6-3AC0-41A2-8861-69AE3DC8020A}" srcOrd="0" destOrd="0" presId="urn:microsoft.com/office/officeart/2005/8/layout/list1"/>
    <dgm:cxn modelId="{3B71B078-C7FE-4A3E-B7BD-E3E69084FC9F}" type="presParOf" srcId="{8F3412AB-A778-43BA-BBE4-C0DE127BF072}" destId="{105EA50C-33A6-4BCA-B2B7-DBF4B1B898CD}" srcOrd="1" destOrd="0" presId="urn:microsoft.com/office/officeart/2005/8/layout/list1"/>
    <dgm:cxn modelId="{DFE92EB4-0E37-4CC1-90D4-7957D46EB5B4}" type="presParOf" srcId="{4692D256-5CB5-4AAC-A56C-308B75AB891D}" destId="{3B61FFD3-72E9-4609-BBEB-F87A25F82B7D}" srcOrd="1" destOrd="0" presId="urn:microsoft.com/office/officeart/2005/8/layout/list1"/>
    <dgm:cxn modelId="{EAE4E826-96F6-408D-9EBC-79804CB40A13}" type="presParOf" srcId="{4692D256-5CB5-4AAC-A56C-308B75AB891D}" destId="{5612B2CF-4AC0-4792-8C1C-7453607C9733}" srcOrd="2" destOrd="0" presId="urn:microsoft.com/office/officeart/2005/8/layout/list1"/>
    <dgm:cxn modelId="{7155E525-7E27-462A-9F54-B87491075851}" type="presParOf" srcId="{4692D256-5CB5-4AAC-A56C-308B75AB891D}" destId="{786D7ECE-0286-4784-B940-5D441C33DA67}" srcOrd="3" destOrd="0" presId="urn:microsoft.com/office/officeart/2005/8/layout/list1"/>
    <dgm:cxn modelId="{E8173C0E-359C-4030-B786-583512CBACE1}" type="presParOf" srcId="{4692D256-5CB5-4AAC-A56C-308B75AB891D}" destId="{56EC30DA-148F-4FAE-8CCD-7B643B170488}" srcOrd="4" destOrd="0" presId="urn:microsoft.com/office/officeart/2005/8/layout/list1"/>
    <dgm:cxn modelId="{DD04E225-A143-48D7-855F-17CD824266A6}" type="presParOf" srcId="{56EC30DA-148F-4FAE-8CCD-7B643B170488}" destId="{3E606891-AE5D-47F0-BFD7-BBC209FFD659}" srcOrd="0" destOrd="0" presId="urn:microsoft.com/office/officeart/2005/8/layout/list1"/>
    <dgm:cxn modelId="{63D643AD-2474-4416-B497-A6AEED1AAAEA}" type="presParOf" srcId="{56EC30DA-148F-4FAE-8CCD-7B643B170488}" destId="{0ED1B498-0627-4CF4-A5DB-031BF208B7CF}" srcOrd="1" destOrd="0" presId="urn:microsoft.com/office/officeart/2005/8/layout/list1"/>
    <dgm:cxn modelId="{5A788002-8130-40F7-B041-8827368BBBCD}" type="presParOf" srcId="{4692D256-5CB5-4AAC-A56C-308B75AB891D}" destId="{79DCBD5F-5681-4DF3-9037-039C9EE72408}" srcOrd="5" destOrd="0" presId="urn:microsoft.com/office/officeart/2005/8/layout/list1"/>
    <dgm:cxn modelId="{729266E5-FB96-4D9F-89E9-3F3F2CBEC349}" type="presParOf" srcId="{4692D256-5CB5-4AAC-A56C-308B75AB891D}" destId="{247CC1EE-0A91-4AFD-BD97-37D7D4F75229}" srcOrd="6" destOrd="0" presId="urn:microsoft.com/office/officeart/2005/8/layout/list1"/>
    <dgm:cxn modelId="{DB5F5407-9A1B-4C40-B239-83331F513FA9}" type="presParOf" srcId="{4692D256-5CB5-4AAC-A56C-308B75AB891D}" destId="{15B48BF8-4C20-4B01-AF46-F714526EA99A}" srcOrd="7" destOrd="0" presId="urn:microsoft.com/office/officeart/2005/8/layout/list1"/>
    <dgm:cxn modelId="{A9759030-9A44-473C-B363-B0846A017AC9}" type="presParOf" srcId="{4692D256-5CB5-4AAC-A56C-308B75AB891D}" destId="{9B998F37-E646-49B6-933D-077941E9E007}" srcOrd="8" destOrd="0" presId="urn:microsoft.com/office/officeart/2005/8/layout/list1"/>
    <dgm:cxn modelId="{D2609B22-A99C-4E0E-999D-1862FD4C0770}" type="presParOf" srcId="{9B998F37-E646-49B6-933D-077941E9E007}" destId="{3B124A92-A0FE-4909-972E-7E81E646F003}" srcOrd="0" destOrd="0" presId="urn:microsoft.com/office/officeart/2005/8/layout/list1"/>
    <dgm:cxn modelId="{4485C496-8D61-4D8E-8770-B1D0F785E899}" type="presParOf" srcId="{9B998F37-E646-49B6-933D-077941E9E007}" destId="{2B5EEA9B-9A93-411D-9469-F7B8EEE9B693}" srcOrd="1" destOrd="0" presId="urn:microsoft.com/office/officeart/2005/8/layout/list1"/>
    <dgm:cxn modelId="{CEBBD113-691F-446F-895D-6FA898F89473}" type="presParOf" srcId="{4692D256-5CB5-4AAC-A56C-308B75AB891D}" destId="{171D3C94-C94D-4B3B-ABE7-09C0F105B41D}" srcOrd="9" destOrd="0" presId="urn:microsoft.com/office/officeart/2005/8/layout/list1"/>
    <dgm:cxn modelId="{5CC08019-A3F9-4CC1-999D-087D228332C6}" type="presParOf" srcId="{4692D256-5CB5-4AAC-A56C-308B75AB891D}" destId="{061AD86C-2936-452F-A503-06CD4459D8AB}" srcOrd="10" destOrd="0" presId="urn:microsoft.com/office/officeart/2005/8/layout/list1"/>
    <dgm:cxn modelId="{DDC72120-1E19-4518-B8C1-CB07B6C7136E}" type="presParOf" srcId="{4692D256-5CB5-4AAC-A56C-308B75AB891D}" destId="{14C1F172-E32C-4E41-9B2A-E1FF61A6DED9}" srcOrd="11" destOrd="0" presId="urn:microsoft.com/office/officeart/2005/8/layout/list1"/>
    <dgm:cxn modelId="{48BEFB4E-19A9-49E0-B863-62C9D03056BE}" type="presParOf" srcId="{4692D256-5CB5-4AAC-A56C-308B75AB891D}" destId="{F0072B66-F5D9-4E49-A4AC-1D4055815A5D}" srcOrd="12" destOrd="0" presId="urn:microsoft.com/office/officeart/2005/8/layout/list1"/>
    <dgm:cxn modelId="{17BF638A-CE6F-4F59-93C6-EDBCE90B9FB2}" type="presParOf" srcId="{F0072B66-F5D9-4E49-A4AC-1D4055815A5D}" destId="{76A660AC-B1E6-40BA-8DCD-4393B0F239F4}" srcOrd="0" destOrd="0" presId="urn:microsoft.com/office/officeart/2005/8/layout/list1"/>
    <dgm:cxn modelId="{39D4539C-D734-4987-BB1A-BAD08465C377}" type="presParOf" srcId="{F0072B66-F5D9-4E49-A4AC-1D4055815A5D}" destId="{53F076B4-1746-4570-AADF-98582D777212}" srcOrd="1" destOrd="0" presId="urn:microsoft.com/office/officeart/2005/8/layout/list1"/>
    <dgm:cxn modelId="{B0147645-26DC-483B-94E0-570855CE22B5}" type="presParOf" srcId="{4692D256-5CB5-4AAC-A56C-308B75AB891D}" destId="{48E709EC-D6AA-43BA-A0AA-EE7E36DC3FBE}" srcOrd="13" destOrd="0" presId="urn:microsoft.com/office/officeart/2005/8/layout/list1"/>
    <dgm:cxn modelId="{88C573D1-9DA6-4DEF-B268-565CF2F1D730}" type="presParOf" srcId="{4692D256-5CB5-4AAC-A56C-308B75AB891D}" destId="{FB44ACC6-D775-45CE-BB26-DD9EE228C5D7}" srcOrd="14" destOrd="0" presId="urn:microsoft.com/office/officeart/2005/8/layout/list1"/>
    <dgm:cxn modelId="{E093704E-DA6E-4982-B4D4-4FE70D72D349}" type="presParOf" srcId="{4692D256-5CB5-4AAC-A56C-308B75AB891D}" destId="{3CE6D2D2-9A59-406B-BBCA-BBF86C42BB68}" srcOrd="15" destOrd="0" presId="urn:microsoft.com/office/officeart/2005/8/layout/list1"/>
    <dgm:cxn modelId="{3AD0A22A-E9F7-4C73-B317-A676A4965AEC}" type="presParOf" srcId="{4692D256-5CB5-4AAC-A56C-308B75AB891D}" destId="{E4DEF8C5-D046-4A84-8D43-FBFBB7D42757}" srcOrd="16" destOrd="0" presId="urn:microsoft.com/office/officeart/2005/8/layout/list1"/>
    <dgm:cxn modelId="{5E74ABB2-153F-4E3D-97BC-B4EF232F3DD7}" type="presParOf" srcId="{E4DEF8C5-D046-4A84-8D43-FBFBB7D42757}" destId="{744F88F3-54F7-4C48-BC1B-FFE7F3CAC207}" srcOrd="0" destOrd="0" presId="urn:microsoft.com/office/officeart/2005/8/layout/list1"/>
    <dgm:cxn modelId="{BA3EE496-87DD-4BC4-A066-41B9193E20D0}" type="presParOf" srcId="{E4DEF8C5-D046-4A84-8D43-FBFBB7D42757}" destId="{6D38725F-52E7-4A7B-B108-4E3998F76430}" srcOrd="1" destOrd="0" presId="urn:microsoft.com/office/officeart/2005/8/layout/list1"/>
    <dgm:cxn modelId="{83C750AC-D79A-4189-A75A-E40C7906DBDA}" type="presParOf" srcId="{4692D256-5CB5-4AAC-A56C-308B75AB891D}" destId="{BF97EC18-D93F-4065-859D-BCA1F5F1ECFF}" srcOrd="17" destOrd="0" presId="urn:microsoft.com/office/officeart/2005/8/layout/list1"/>
    <dgm:cxn modelId="{F56BBB0A-5C10-4FB2-91CB-066958BC9984}" type="presParOf" srcId="{4692D256-5CB5-4AAC-A56C-308B75AB891D}" destId="{F1AFBA2B-99FB-41F4-905B-9EF1E985B239}"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B1D94F-CF64-47F4-821C-0C7D7CEC012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39A3CBD3-503C-41FD-9F9C-43485814744B}">
      <dgm:prSet custT="1"/>
      <dgm:spPr/>
      <dgm:t>
        <a:bodyPr/>
        <a:lstStyle/>
        <a:p>
          <a:pPr rtl="0"/>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a:t>
          </a:r>
          <a:r>
            <a:rPr lang="zh-CN" sz="1800" dirty="0" smtClean="0"/>
            <a:t>将短信回复</a:t>
          </a:r>
          <a:r>
            <a:rPr lang="zh-CN" altLang="en-US" sz="1800" dirty="0" smtClean="0"/>
            <a:t>信息查询</a:t>
          </a:r>
          <a:r>
            <a:rPr lang="zh-CN" sz="1800" dirty="0" smtClean="0"/>
            <a:t>功能封装集成起来，可通过</a:t>
          </a:r>
          <a:r>
            <a:rPr lang="en-GB" sz="1800" dirty="0" smtClean="0"/>
            <a:t>IE</a:t>
          </a:r>
          <a:r>
            <a:rPr lang="zh-CN" sz="1800" dirty="0" smtClean="0"/>
            <a:t>集成平台统一调用。</a:t>
          </a:r>
          <a:endParaRPr lang="zh-CN" sz="1800" dirty="0">
            <a:latin typeface="微软雅黑" pitchFamily="34" charset="-122"/>
            <a:ea typeface="微软雅黑" pitchFamily="34" charset="-122"/>
          </a:endParaRPr>
        </a:p>
      </dgm:t>
    </dgm:pt>
    <dgm:pt modelId="{CE970F95-3A8A-43A2-BA81-9460CEBB0128}" type="parTrans" cxnId="{06650F47-E4A8-479E-BCC7-253E10D880A6}">
      <dgm:prSet/>
      <dgm:spPr/>
      <dgm:t>
        <a:bodyPr/>
        <a:lstStyle/>
        <a:p>
          <a:endParaRPr lang="zh-CN" altLang="en-US"/>
        </a:p>
      </dgm:t>
    </dgm:pt>
    <dgm:pt modelId="{50E9DA23-FC6F-4132-96ED-6BB98EAF4007}" type="sibTrans" cxnId="{06650F47-E4A8-479E-BCC7-253E10D880A6}">
      <dgm:prSet/>
      <dgm:spPr/>
      <dgm:t>
        <a:bodyPr/>
        <a:lstStyle/>
        <a:p>
          <a:endParaRPr lang="zh-CN" altLang="en-US"/>
        </a:p>
      </dgm:t>
    </dgm:pt>
    <dgm:pt modelId="{D7D41192-59E2-49B2-A829-674171BF753B}" type="pres">
      <dgm:prSet presAssocID="{25B1D94F-CF64-47F4-821C-0C7D7CEC0125}" presName="linear" presStyleCnt="0">
        <dgm:presLayoutVars>
          <dgm:animLvl val="lvl"/>
          <dgm:resizeHandles val="exact"/>
        </dgm:presLayoutVars>
      </dgm:prSet>
      <dgm:spPr/>
      <dgm:t>
        <a:bodyPr/>
        <a:lstStyle/>
        <a:p>
          <a:endParaRPr lang="zh-CN" altLang="en-US"/>
        </a:p>
      </dgm:t>
    </dgm:pt>
    <dgm:pt modelId="{8D9EA611-6049-496C-8195-AF90FCBD53BE}" type="pres">
      <dgm:prSet presAssocID="{39A3CBD3-503C-41FD-9F9C-43485814744B}" presName="parentText" presStyleLbl="node1" presStyleIdx="0" presStyleCnt="1" custLinFactNeighborY="11225">
        <dgm:presLayoutVars>
          <dgm:chMax val="0"/>
          <dgm:bulletEnabled val="1"/>
        </dgm:presLayoutVars>
      </dgm:prSet>
      <dgm:spPr/>
      <dgm:t>
        <a:bodyPr/>
        <a:lstStyle/>
        <a:p>
          <a:endParaRPr lang="zh-CN" altLang="en-US"/>
        </a:p>
      </dgm:t>
    </dgm:pt>
  </dgm:ptLst>
  <dgm:cxnLst>
    <dgm:cxn modelId="{06650F47-E4A8-479E-BCC7-253E10D880A6}" srcId="{25B1D94F-CF64-47F4-821C-0C7D7CEC0125}" destId="{39A3CBD3-503C-41FD-9F9C-43485814744B}" srcOrd="0" destOrd="0" parTransId="{CE970F95-3A8A-43A2-BA81-9460CEBB0128}" sibTransId="{50E9DA23-FC6F-4132-96ED-6BB98EAF4007}"/>
    <dgm:cxn modelId="{9F4C1EE7-AB7B-4B7F-A78B-E2E399CF7F37}" type="presOf" srcId="{39A3CBD3-503C-41FD-9F9C-43485814744B}" destId="{8D9EA611-6049-496C-8195-AF90FCBD53BE}" srcOrd="0" destOrd="0" presId="urn:microsoft.com/office/officeart/2005/8/layout/vList2"/>
    <dgm:cxn modelId="{1087AEF7-C83F-4C2C-A3E0-89573AF57812}" type="presOf" srcId="{25B1D94F-CF64-47F4-821C-0C7D7CEC0125}" destId="{D7D41192-59E2-49B2-A829-674171BF753B}" srcOrd="0" destOrd="0" presId="urn:microsoft.com/office/officeart/2005/8/layout/vList2"/>
    <dgm:cxn modelId="{DBACE198-4C95-49C9-B96D-2BCA4EB1D04E}" type="presParOf" srcId="{D7D41192-59E2-49B2-A829-674171BF753B}" destId="{8D9EA611-6049-496C-8195-AF90FCBD53B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B1D94F-CF64-47F4-821C-0C7D7CEC012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39A3CBD3-503C-41FD-9F9C-43485814744B}">
      <dgm:prSet custT="1"/>
      <dgm:spPr>
        <a:solidFill>
          <a:srgbClr val="0099CC"/>
        </a:solidFill>
      </dgm:spPr>
      <dgm:t>
        <a:bodyPr/>
        <a:lstStyle/>
        <a:p>
          <a:pPr rtl="0"/>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a:t>
          </a:r>
          <a:r>
            <a:rPr lang="zh-CN" sz="1800" dirty="0" smtClean="0"/>
            <a:t>将邮件发送功能封装集成起来，可通过</a:t>
          </a:r>
          <a:r>
            <a:rPr lang="en-GB" sz="1800" dirty="0" smtClean="0"/>
            <a:t>IE</a:t>
          </a:r>
          <a:r>
            <a:rPr lang="zh-CN" sz="1800" dirty="0" smtClean="0"/>
            <a:t>集成平台统一调用。</a:t>
          </a:r>
          <a:endParaRPr lang="zh-CN" altLang="en-US" sz="1800" dirty="0">
            <a:latin typeface="微软雅黑" pitchFamily="34" charset="-122"/>
            <a:ea typeface="微软雅黑" pitchFamily="34" charset="-122"/>
          </a:endParaRPr>
        </a:p>
      </dgm:t>
    </dgm:pt>
    <dgm:pt modelId="{CE970F95-3A8A-43A2-BA81-9460CEBB0128}" type="parTrans" cxnId="{06650F47-E4A8-479E-BCC7-253E10D880A6}">
      <dgm:prSet/>
      <dgm:spPr/>
      <dgm:t>
        <a:bodyPr/>
        <a:lstStyle/>
        <a:p>
          <a:endParaRPr lang="zh-CN" altLang="en-US"/>
        </a:p>
      </dgm:t>
    </dgm:pt>
    <dgm:pt modelId="{50E9DA23-FC6F-4132-96ED-6BB98EAF4007}" type="sibTrans" cxnId="{06650F47-E4A8-479E-BCC7-253E10D880A6}">
      <dgm:prSet/>
      <dgm:spPr/>
      <dgm:t>
        <a:bodyPr/>
        <a:lstStyle/>
        <a:p>
          <a:endParaRPr lang="zh-CN" altLang="en-US"/>
        </a:p>
      </dgm:t>
    </dgm:pt>
    <dgm:pt modelId="{D7D41192-59E2-49B2-A829-674171BF753B}" type="pres">
      <dgm:prSet presAssocID="{25B1D94F-CF64-47F4-821C-0C7D7CEC0125}" presName="linear" presStyleCnt="0">
        <dgm:presLayoutVars>
          <dgm:animLvl val="lvl"/>
          <dgm:resizeHandles val="exact"/>
        </dgm:presLayoutVars>
      </dgm:prSet>
      <dgm:spPr/>
      <dgm:t>
        <a:bodyPr/>
        <a:lstStyle/>
        <a:p>
          <a:endParaRPr lang="zh-CN" altLang="en-US"/>
        </a:p>
      </dgm:t>
    </dgm:pt>
    <dgm:pt modelId="{8D9EA611-6049-496C-8195-AF90FCBD53BE}" type="pres">
      <dgm:prSet presAssocID="{39A3CBD3-503C-41FD-9F9C-43485814744B}" presName="parentText" presStyleLbl="node1" presStyleIdx="0" presStyleCnt="1" custLinFactNeighborY="4116">
        <dgm:presLayoutVars>
          <dgm:chMax val="0"/>
          <dgm:bulletEnabled val="1"/>
        </dgm:presLayoutVars>
      </dgm:prSet>
      <dgm:spPr/>
      <dgm:t>
        <a:bodyPr/>
        <a:lstStyle/>
        <a:p>
          <a:endParaRPr lang="zh-CN" altLang="en-US"/>
        </a:p>
      </dgm:t>
    </dgm:pt>
  </dgm:ptLst>
  <dgm:cxnLst>
    <dgm:cxn modelId="{8AC2CE78-E57D-418B-8B8B-5D8310B9C9B7}" type="presOf" srcId="{39A3CBD3-503C-41FD-9F9C-43485814744B}" destId="{8D9EA611-6049-496C-8195-AF90FCBD53BE}" srcOrd="0" destOrd="0" presId="urn:microsoft.com/office/officeart/2005/8/layout/vList2"/>
    <dgm:cxn modelId="{06650F47-E4A8-479E-BCC7-253E10D880A6}" srcId="{25B1D94F-CF64-47F4-821C-0C7D7CEC0125}" destId="{39A3CBD3-503C-41FD-9F9C-43485814744B}" srcOrd="0" destOrd="0" parTransId="{CE970F95-3A8A-43A2-BA81-9460CEBB0128}" sibTransId="{50E9DA23-FC6F-4132-96ED-6BB98EAF4007}"/>
    <dgm:cxn modelId="{2D2C715B-2DB8-426A-9960-2337DB61CE65}" type="presOf" srcId="{25B1D94F-CF64-47F4-821C-0C7D7CEC0125}" destId="{D7D41192-59E2-49B2-A829-674171BF753B}" srcOrd="0" destOrd="0" presId="urn:microsoft.com/office/officeart/2005/8/layout/vList2"/>
    <dgm:cxn modelId="{4498E218-F831-449E-8AD7-EE7510AD1826}" type="presParOf" srcId="{D7D41192-59E2-49B2-A829-674171BF753B}" destId="{8D9EA611-6049-496C-8195-AF90FCBD53BE}"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B1D94F-CF64-47F4-821C-0C7D7CEC01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9A3CBD3-503C-41FD-9F9C-43485814744B}">
      <dgm:prSet custT="1"/>
      <dgm:spPr/>
      <dgm:t>
        <a:bodyPr/>
        <a:lstStyle/>
        <a:p>
          <a:pPr rtl="0"/>
          <a:r>
            <a:rPr lang="en-US"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r>
            <a:rPr lang="zh-CN" sz="1800" dirty="0" smtClean="0"/>
            <a:t>将短信发送功能封装集成起来，可通过</a:t>
          </a:r>
          <a:r>
            <a:rPr lang="en-GB" sz="1800" dirty="0" smtClean="0"/>
            <a:t>IE</a:t>
          </a:r>
          <a:r>
            <a:rPr lang="zh-CN" sz="1800" dirty="0" smtClean="0"/>
            <a:t>集成平台统一调用。</a:t>
          </a:r>
          <a:endParaRPr lang="zh-CN" sz="1800" dirty="0">
            <a:latin typeface="微软雅黑" pitchFamily="34" charset="-122"/>
            <a:ea typeface="微软雅黑" pitchFamily="34" charset="-122"/>
          </a:endParaRPr>
        </a:p>
      </dgm:t>
    </dgm:pt>
    <dgm:pt modelId="{CE970F95-3A8A-43A2-BA81-9460CEBB0128}" type="parTrans" cxnId="{06650F47-E4A8-479E-BCC7-253E10D880A6}">
      <dgm:prSet/>
      <dgm:spPr/>
      <dgm:t>
        <a:bodyPr/>
        <a:lstStyle/>
        <a:p>
          <a:endParaRPr lang="zh-CN" altLang="en-US"/>
        </a:p>
      </dgm:t>
    </dgm:pt>
    <dgm:pt modelId="{50E9DA23-FC6F-4132-96ED-6BB98EAF4007}" type="sibTrans" cxnId="{06650F47-E4A8-479E-BCC7-253E10D880A6}">
      <dgm:prSet/>
      <dgm:spPr/>
      <dgm:t>
        <a:bodyPr/>
        <a:lstStyle/>
        <a:p>
          <a:endParaRPr lang="zh-CN" altLang="en-US"/>
        </a:p>
      </dgm:t>
    </dgm:pt>
    <dgm:pt modelId="{D7D41192-59E2-49B2-A829-674171BF753B}" type="pres">
      <dgm:prSet presAssocID="{25B1D94F-CF64-47F4-821C-0C7D7CEC0125}" presName="linear" presStyleCnt="0">
        <dgm:presLayoutVars>
          <dgm:animLvl val="lvl"/>
          <dgm:resizeHandles val="exact"/>
        </dgm:presLayoutVars>
      </dgm:prSet>
      <dgm:spPr/>
      <dgm:t>
        <a:bodyPr/>
        <a:lstStyle/>
        <a:p>
          <a:endParaRPr lang="zh-CN" altLang="en-US"/>
        </a:p>
      </dgm:t>
    </dgm:pt>
    <dgm:pt modelId="{8D9EA611-6049-496C-8195-AF90FCBD53BE}" type="pres">
      <dgm:prSet presAssocID="{39A3CBD3-503C-41FD-9F9C-43485814744B}" presName="parentText" presStyleLbl="node1" presStyleIdx="0" presStyleCnt="1" custLinFactNeighborY="9854">
        <dgm:presLayoutVars>
          <dgm:chMax val="0"/>
          <dgm:bulletEnabled val="1"/>
        </dgm:presLayoutVars>
      </dgm:prSet>
      <dgm:spPr/>
      <dgm:t>
        <a:bodyPr/>
        <a:lstStyle/>
        <a:p>
          <a:endParaRPr lang="zh-CN" altLang="en-US"/>
        </a:p>
      </dgm:t>
    </dgm:pt>
  </dgm:ptLst>
  <dgm:cxnLst>
    <dgm:cxn modelId="{BE46DB75-5F9A-49A6-AF0A-07B47509E700}" type="presOf" srcId="{39A3CBD3-503C-41FD-9F9C-43485814744B}" destId="{8D9EA611-6049-496C-8195-AF90FCBD53BE}" srcOrd="0" destOrd="0" presId="urn:microsoft.com/office/officeart/2005/8/layout/vList2"/>
    <dgm:cxn modelId="{06650F47-E4A8-479E-BCC7-253E10D880A6}" srcId="{25B1D94F-CF64-47F4-821C-0C7D7CEC0125}" destId="{39A3CBD3-503C-41FD-9F9C-43485814744B}" srcOrd="0" destOrd="0" parTransId="{CE970F95-3A8A-43A2-BA81-9460CEBB0128}" sibTransId="{50E9DA23-FC6F-4132-96ED-6BB98EAF4007}"/>
    <dgm:cxn modelId="{BC84E261-CCAB-422C-8BCB-29836E6AE508}" type="presOf" srcId="{25B1D94F-CF64-47F4-821C-0C7D7CEC0125}" destId="{D7D41192-59E2-49B2-A829-674171BF753B}" srcOrd="0" destOrd="0" presId="urn:microsoft.com/office/officeart/2005/8/layout/vList2"/>
    <dgm:cxn modelId="{CA155F83-0592-487C-81B7-7F9E71BDFF89}" type="presParOf" srcId="{D7D41192-59E2-49B2-A829-674171BF753B}" destId="{8D9EA611-6049-496C-8195-AF90FCBD53BE}"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F7F760-972A-49C5-B7AC-A932B659B69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kumimoji="1" lang="ja-JP" altLang="en-US"/>
        </a:p>
      </dgm:t>
    </dgm:pt>
    <dgm:pt modelId="{EFA1C6B4-3291-4DAA-B3F1-52812389AE9A}">
      <dgm:prSet phldrT="[文本]" custT="1"/>
      <dgm:spPr/>
      <dgm:t>
        <a:bodyPr/>
        <a:lstStyle/>
        <a:p>
          <a:r>
            <a:rPr lang="en-US" altLang="zh-CN" sz="1600" smtClean="0">
              <a:solidFill>
                <a:schemeClr val="bg1"/>
              </a:solidFill>
              <a:latin typeface="微软雅黑" pitchFamily="34" charset="-122"/>
              <a:ea typeface="微软雅黑" pitchFamily="34" charset="-122"/>
              <a:cs typeface="Calibri" pitchFamily="34" charset="0"/>
            </a:rPr>
            <a:t>1.</a:t>
          </a:r>
          <a:r>
            <a:rPr lang="zh-CN" altLang="en-US" sz="1600" smtClean="0">
              <a:solidFill>
                <a:schemeClr val="bg1"/>
              </a:solidFill>
              <a:latin typeface="微软雅黑" pitchFamily="34" charset="-122"/>
              <a:ea typeface="微软雅黑" pitchFamily="34" charset="-122"/>
              <a:cs typeface="Calibri" pitchFamily="34" charset="0"/>
            </a:rPr>
            <a:t>背景及目标</a:t>
          </a:r>
          <a:endParaRPr kumimoji="1" lang="ja-JP" altLang="en-US" sz="1600" dirty="0">
            <a:solidFill>
              <a:schemeClr val="bg1"/>
            </a:solidFill>
            <a:latin typeface="微软雅黑" pitchFamily="34" charset="-122"/>
            <a:ea typeface="微软雅黑" pitchFamily="34" charset="-122"/>
          </a:endParaRPr>
        </a:p>
      </dgm:t>
    </dgm:pt>
    <dgm:pt modelId="{BCD66EF0-5CEC-48E6-88F0-CC0134FA3948}" type="parTrans" cxnId="{1B6E4ADC-D357-44FC-803A-4B25656962C0}">
      <dgm:prSet/>
      <dgm:spPr/>
      <dgm:t>
        <a:bodyPr/>
        <a:lstStyle/>
        <a:p>
          <a:endParaRPr lang="zh-CN" altLang="en-US"/>
        </a:p>
      </dgm:t>
    </dgm:pt>
    <dgm:pt modelId="{40604394-B641-4558-96FA-0F1F59256BAD}" type="sibTrans" cxnId="{1B6E4ADC-D357-44FC-803A-4B25656962C0}">
      <dgm:prSet/>
      <dgm:spPr/>
      <dgm:t>
        <a:bodyPr/>
        <a:lstStyle/>
        <a:p>
          <a:endParaRPr lang="zh-CN" altLang="en-US"/>
        </a:p>
      </dgm:t>
    </dgm:pt>
    <dgm:pt modelId="{4058A6A3-18A9-4DB8-9A63-770391FD55B2}">
      <dgm:prSet phldrT="[文本]" custT="1"/>
      <dgm:spPr/>
      <dgm:t>
        <a:bodyPr/>
        <a:lstStyle/>
        <a:p>
          <a:r>
            <a:rPr lang="en-US" altLang="zh-CN" sz="1600" smtClean="0">
              <a:solidFill>
                <a:schemeClr val="bg1"/>
              </a:solidFill>
              <a:latin typeface="微软雅黑" pitchFamily="34" charset="-122"/>
              <a:ea typeface="微软雅黑" pitchFamily="34" charset="-122"/>
              <a:cs typeface="Calibri" pitchFamily="34" charset="0"/>
            </a:rPr>
            <a:t>2.</a:t>
          </a:r>
          <a:r>
            <a:rPr lang="zh-CN" altLang="en-US" sz="1600" smtClean="0">
              <a:solidFill>
                <a:schemeClr val="bg1"/>
              </a:solidFill>
              <a:latin typeface="微软雅黑" pitchFamily="34" charset="-122"/>
              <a:ea typeface="微软雅黑" pitchFamily="34" charset="-122"/>
              <a:cs typeface="Calibri" pitchFamily="34" charset="0"/>
            </a:rPr>
            <a:t>流程图</a:t>
          </a:r>
          <a:endParaRPr kumimoji="1" lang="ja-JP" altLang="en-US" sz="1600" dirty="0">
            <a:solidFill>
              <a:schemeClr val="bg1"/>
            </a:solidFill>
            <a:latin typeface="微软雅黑" pitchFamily="34" charset="-122"/>
            <a:ea typeface="微软雅黑" pitchFamily="34" charset="-122"/>
          </a:endParaRPr>
        </a:p>
      </dgm:t>
    </dgm:pt>
    <dgm:pt modelId="{9E6D0A86-F717-46C6-A679-BA85406952B7}" type="parTrans" cxnId="{8E35F3CC-A94A-4708-B517-33098DB5D01E}">
      <dgm:prSet/>
      <dgm:spPr/>
      <dgm:t>
        <a:bodyPr/>
        <a:lstStyle/>
        <a:p>
          <a:endParaRPr lang="zh-CN" altLang="en-US"/>
        </a:p>
      </dgm:t>
    </dgm:pt>
    <dgm:pt modelId="{059AA7AB-0C77-4B82-8C5E-E1C0C4CF48A6}" type="sibTrans" cxnId="{8E35F3CC-A94A-4708-B517-33098DB5D01E}">
      <dgm:prSet/>
      <dgm:spPr/>
      <dgm:t>
        <a:bodyPr/>
        <a:lstStyle/>
        <a:p>
          <a:endParaRPr lang="zh-CN" altLang="en-US"/>
        </a:p>
      </dgm:t>
    </dgm:pt>
    <dgm:pt modelId="{8632393A-641E-49DF-8D90-45E99CBFD674}">
      <dgm:prSet phldrT="[文本]" custT="1"/>
      <dgm:spPr/>
      <dgm:t>
        <a:bodyPr/>
        <a:lstStyle/>
        <a:p>
          <a:r>
            <a:rPr kumimoji="1" lang="en-US" altLang="ja-JP" sz="1600" smtClean="0">
              <a:solidFill>
                <a:schemeClr val="bg1"/>
              </a:solidFill>
              <a:latin typeface="微软雅黑" pitchFamily="34" charset="-122"/>
              <a:ea typeface="微软雅黑" pitchFamily="34" charset="-122"/>
            </a:rPr>
            <a:t>3.</a:t>
          </a:r>
          <a:r>
            <a:rPr kumimoji="1" lang="zh-CN" altLang="en-US" sz="1600" smtClean="0">
              <a:solidFill>
                <a:schemeClr val="bg1"/>
              </a:solidFill>
              <a:latin typeface="微软雅黑" pitchFamily="34" charset="-122"/>
              <a:ea typeface="微软雅黑" pitchFamily="34" charset="-122"/>
            </a:rPr>
            <a:t>具体要求一览</a:t>
          </a:r>
          <a:endParaRPr kumimoji="1" lang="ja-JP" altLang="en-US" sz="1600" dirty="0">
            <a:solidFill>
              <a:schemeClr val="bg1"/>
            </a:solidFill>
            <a:latin typeface="微软雅黑" pitchFamily="34" charset="-122"/>
            <a:ea typeface="微软雅黑" pitchFamily="34" charset="-122"/>
          </a:endParaRPr>
        </a:p>
      </dgm:t>
    </dgm:pt>
    <dgm:pt modelId="{07FC4AEB-EE34-40C4-81BE-79895779E280}" type="parTrans" cxnId="{B9E072A4-322B-48DE-950C-887D62C98A19}">
      <dgm:prSet/>
      <dgm:spPr/>
      <dgm:t>
        <a:bodyPr/>
        <a:lstStyle/>
        <a:p>
          <a:endParaRPr lang="zh-CN" altLang="en-US"/>
        </a:p>
      </dgm:t>
    </dgm:pt>
    <dgm:pt modelId="{FFBED9AF-367E-4E45-9AFF-048BD24A6A57}" type="sibTrans" cxnId="{B9E072A4-322B-48DE-950C-887D62C98A19}">
      <dgm:prSet/>
      <dgm:spPr/>
      <dgm:t>
        <a:bodyPr/>
        <a:lstStyle/>
        <a:p>
          <a:endParaRPr lang="zh-CN" altLang="en-US"/>
        </a:p>
      </dgm:t>
    </dgm:pt>
    <dgm:pt modelId="{D658BEF8-43BE-4061-8F73-25CC252C8F5D}">
      <dgm:prSet phldrT="[文本]" custT="1"/>
      <dgm:spPr/>
      <dgm:t>
        <a:bodyPr/>
        <a:lstStyle/>
        <a:p>
          <a:r>
            <a:rPr kumimoji="1" lang="en-US" altLang="ja-JP" sz="1600" smtClean="0">
              <a:solidFill>
                <a:schemeClr val="bg1"/>
              </a:solidFill>
              <a:latin typeface="微软雅黑" pitchFamily="34" charset="-122"/>
              <a:ea typeface="微软雅黑" pitchFamily="34" charset="-122"/>
            </a:rPr>
            <a:t>4.</a:t>
          </a:r>
          <a:r>
            <a:rPr kumimoji="1" lang="zh-CN" altLang="en-US" sz="1600" smtClean="0">
              <a:solidFill>
                <a:schemeClr val="bg1"/>
              </a:solidFill>
              <a:latin typeface="微软雅黑" pitchFamily="34" charset="-122"/>
              <a:ea typeface="微软雅黑" pitchFamily="34" charset="-122"/>
            </a:rPr>
            <a:t>界面布局及说明</a:t>
          </a:r>
          <a:endParaRPr kumimoji="1" lang="ja-JP" altLang="en-US" sz="1600" dirty="0">
            <a:solidFill>
              <a:schemeClr val="bg1"/>
            </a:solidFill>
            <a:latin typeface="微软雅黑" pitchFamily="34" charset="-122"/>
            <a:ea typeface="微软雅黑" pitchFamily="34" charset="-122"/>
          </a:endParaRPr>
        </a:p>
      </dgm:t>
    </dgm:pt>
    <dgm:pt modelId="{34D8F3B8-7011-4C91-8FC6-E5CFD43ECC58}" type="parTrans" cxnId="{3CF20B28-E86D-41B0-8F34-97F25AA7193C}">
      <dgm:prSet/>
      <dgm:spPr/>
      <dgm:t>
        <a:bodyPr/>
        <a:lstStyle/>
        <a:p>
          <a:endParaRPr lang="zh-CN" altLang="en-US"/>
        </a:p>
      </dgm:t>
    </dgm:pt>
    <dgm:pt modelId="{B41543DF-CC9B-4797-AFB5-AE65723D9781}" type="sibTrans" cxnId="{3CF20B28-E86D-41B0-8F34-97F25AA7193C}">
      <dgm:prSet/>
      <dgm:spPr/>
      <dgm:t>
        <a:bodyPr/>
        <a:lstStyle/>
        <a:p>
          <a:endParaRPr lang="zh-CN" altLang="en-US"/>
        </a:p>
      </dgm:t>
    </dgm:pt>
    <dgm:pt modelId="{4692D256-5CB5-4AAC-A56C-308B75AB891D}" type="pres">
      <dgm:prSet presAssocID="{38F7F760-972A-49C5-B7AC-A932B659B693}" presName="linear" presStyleCnt="0">
        <dgm:presLayoutVars>
          <dgm:dir/>
          <dgm:animLvl val="lvl"/>
          <dgm:resizeHandles val="exact"/>
        </dgm:presLayoutVars>
      </dgm:prSet>
      <dgm:spPr/>
      <dgm:t>
        <a:bodyPr/>
        <a:lstStyle/>
        <a:p>
          <a:endParaRPr kumimoji="1" lang="ja-JP" altLang="en-US"/>
        </a:p>
      </dgm:t>
    </dgm:pt>
    <dgm:pt modelId="{8F3412AB-A778-43BA-BBE4-C0DE127BF072}" type="pres">
      <dgm:prSet presAssocID="{EFA1C6B4-3291-4DAA-B3F1-52812389AE9A}" presName="parentLin" presStyleCnt="0"/>
      <dgm:spPr/>
    </dgm:pt>
    <dgm:pt modelId="{6C8A88B6-3AC0-41A2-8861-69AE3DC8020A}" type="pres">
      <dgm:prSet presAssocID="{EFA1C6B4-3291-4DAA-B3F1-52812389AE9A}" presName="parentLeftMargin" presStyleLbl="node1" presStyleIdx="0" presStyleCnt="4"/>
      <dgm:spPr/>
      <dgm:t>
        <a:bodyPr/>
        <a:lstStyle/>
        <a:p>
          <a:endParaRPr kumimoji="1" lang="ja-JP" altLang="en-US"/>
        </a:p>
      </dgm:t>
    </dgm:pt>
    <dgm:pt modelId="{105EA50C-33A6-4BCA-B2B7-DBF4B1B898CD}" type="pres">
      <dgm:prSet presAssocID="{EFA1C6B4-3291-4DAA-B3F1-52812389AE9A}" presName="parentText" presStyleLbl="node1" presStyleIdx="0" presStyleCnt="4">
        <dgm:presLayoutVars>
          <dgm:chMax val="0"/>
          <dgm:bulletEnabled val="1"/>
        </dgm:presLayoutVars>
      </dgm:prSet>
      <dgm:spPr/>
      <dgm:t>
        <a:bodyPr/>
        <a:lstStyle/>
        <a:p>
          <a:endParaRPr kumimoji="1" lang="ja-JP" altLang="en-US"/>
        </a:p>
      </dgm:t>
    </dgm:pt>
    <dgm:pt modelId="{3B61FFD3-72E9-4609-BBEB-F87A25F82B7D}" type="pres">
      <dgm:prSet presAssocID="{EFA1C6B4-3291-4DAA-B3F1-52812389AE9A}" presName="negativeSpace" presStyleCnt="0"/>
      <dgm:spPr/>
    </dgm:pt>
    <dgm:pt modelId="{5612B2CF-4AC0-4792-8C1C-7453607C9733}" type="pres">
      <dgm:prSet presAssocID="{EFA1C6B4-3291-4DAA-B3F1-52812389AE9A}" presName="childText" presStyleLbl="conFgAcc1" presStyleIdx="0" presStyleCnt="4">
        <dgm:presLayoutVars>
          <dgm:bulletEnabled val="1"/>
        </dgm:presLayoutVars>
      </dgm:prSet>
      <dgm:spPr/>
    </dgm:pt>
    <dgm:pt modelId="{786D7ECE-0286-4784-B940-5D441C33DA67}" type="pres">
      <dgm:prSet presAssocID="{40604394-B641-4558-96FA-0F1F59256BAD}" presName="spaceBetweenRectangles" presStyleCnt="0"/>
      <dgm:spPr/>
    </dgm:pt>
    <dgm:pt modelId="{14AAF69F-37E7-44A2-8A62-B9CEB12072B1}" type="pres">
      <dgm:prSet presAssocID="{4058A6A3-18A9-4DB8-9A63-770391FD55B2}" presName="parentLin" presStyleCnt="0"/>
      <dgm:spPr/>
    </dgm:pt>
    <dgm:pt modelId="{1A53A966-22A8-474C-BAA1-E99ED7A4B0C6}" type="pres">
      <dgm:prSet presAssocID="{4058A6A3-18A9-4DB8-9A63-770391FD55B2}" presName="parentLeftMargin" presStyleLbl="node1" presStyleIdx="0" presStyleCnt="4"/>
      <dgm:spPr/>
      <dgm:t>
        <a:bodyPr/>
        <a:lstStyle/>
        <a:p>
          <a:endParaRPr kumimoji="1" lang="ja-JP" altLang="en-US"/>
        </a:p>
      </dgm:t>
    </dgm:pt>
    <dgm:pt modelId="{29806251-40E4-48FE-83BF-49AC5741FE98}" type="pres">
      <dgm:prSet presAssocID="{4058A6A3-18A9-4DB8-9A63-770391FD55B2}" presName="parentText" presStyleLbl="node1" presStyleIdx="1" presStyleCnt="4">
        <dgm:presLayoutVars>
          <dgm:chMax val="0"/>
          <dgm:bulletEnabled val="1"/>
        </dgm:presLayoutVars>
      </dgm:prSet>
      <dgm:spPr/>
      <dgm:t>
        <a:bodyPr/>
        <a:lstStyle/>
        <a:p>
          <a:endParaRPr kumimoji="1" lang="ja-JP" altLang="en-US"/>
        </a:p>
      </dgm:t>
    </dgm:pt>
    <dgm:pt modelId="{30A07FF7-4774-4291-9B38-5F8F8FE17810}" type="pres">
      <dgm:prSet presAssocID="{4058A6A3-18A9-4DB8-9A63-770391FD55B2}" presName="negativeSpace" presStyleCnt="0"/>
      <dgm:spPr/>
    </dgm:pt>
    <dgm:pt modelId="{5AACCA70-F3BA-4D69-A6C4-DA93FA92846D}" type="pres">
      <dgm:prSet presAssocID="{4058A6A3-18A9-4DB8-9A63-770391FD55B2}" presName="childText" presStyleLbl="conFgAcc1" presStyleIdx="1" presStyleCnt="4">
        <dgm:presLayoutVars>
          <dgm:bulletEnabled val="1"/>
        </dgm:presLayoutVars>
      </dgm:prSet>
      <dgm:spPr/>
    </dgm:pt>
    <dgm:pt modelId="{FCD574AE-FEA9-4C73-82E9-69817BE8491A}" type="pres">
      <dgm:prSet presAssocID="{059AA7AB-0C77-4B82-8C5E-E1C0C4CF48A6}" presName="spaceBetweenRectangles" presStyleCnt="0"/>
      <dgm:spPr/>
    </dgm:pt>
    <dgm:pt modelId="{56EC30DA-148F-4FAE-8CCD-7B643B170488}" type="pres">
      <dgm:prSet presAssocID="{8632393A-641E-49DF-8D90-45E99CBFD674}" presName="parentLin" presStyleCnt="0"/>
      <dgm:spPr/>
    </dgm:pt>
    <dgm:pt modelId="{3E606891-AE5D-47F0-BFD7-BBC209FFD659}" type="pres">
      <dgm:prSet presAssocID="{8632393A-641E-49DF-8D90-45E99CBFD674}" presName="parentLeftMargin" presStyleLbl="node1" presStyleIdx="1" presStyleCnt="4"/>
      <dgm:spPr/>
      <dgm:t>
        <a:bodyPr/>
        <a:lstStyle/>
        <a:p>
          <a:endParaRPr lang="zh-CN" altLang="en-US"/>
        </a:p>
      </dgm:t>
    </dgm:pt>
    <dgm:pt modelId="{0ED1B498-0627-4CF4-A5DB-031BF208B7CF}" type="pres">
      <dgm:prSet presAssocID="{8632393A-641E-49DF-8D90-45E99CBFD674}" presName="parentText" presStyleLbl="node1" presStyleIdx="2" presStyleCnt="4">
        <dgm:presLayoutVars>
          <dgm:chMax val="0"/>
          <dgm:bulletEnabled val="1"/>
        </dgm:presLayoutVars>
      </dgm:prSet>
      <dgm:spPr/>
      <dgm:t>
        <a:bodyPr/>
        <a:lstStyle/>
        <a:p>
          <a:endParaRPr lang="zh-CN" altLang="en-US"/>
        </a:p>
      </dgm:t>
    </dgm:pt>
    <dgm:pt modelId="{79DCBD5F-5681-4DF3-9037-039C9EE72408}" type="pres">
      <dgm:prSet presAssocID="{8632393A-641E-49DF-8D90-45E99CBFD674}" presName="negativeSpace" presStyleCnt="0"/>
      <dgm:spPr/>
    </dgm:pt>
    <dgm:pt modelId="{247CC1EE-0A91-4AFD-BD97-37D7D4F75229}" type="pres">
      <dgm:prSet presAssocID="{8632393A-641E-49DF-8D90-45E99CBFD674}" presName="childText" presStyleLbl="conFgAcc1" presStyleIdx="2" presStyleCnt="4">
        <dgm:presLayoutVars>
          <dgm:bulletEnabled val="1"/>
        </dgm:presLayoutVars>
      </dgm:prSet>
      <dgm:spPr/>
    </dgm:pt>
    <dgm:pt modelId="{15B48BF8-4C20-4B01-AF46-F714526EA99A}" type="pres">
      <dgm:prSet presAssocID="{FFBED9AF-367E-4E45-9AFF-048BD24A6A57}" presName="spaceBetweenRectangles" presStyleCnt="0"/>
      <dgm:spPr/>
    </dgm:pt>
    <dgm:pt modelId="{9B998F37-E646-49B6-933D-077941E9E007}" type="pres">
      <dgm:prSet presAssocID="{D658BEF8-43BE-4061-8F73-25CC252C8F5D}" presName="parentLin" presStyleCnt="0"/>
      <dgm:spPr/>
    </dgm:pt>
    <dgm:pt modelId="{3B124A92-A0FE-4909-972E-7E81E646F003}" type="pres">
      <dgm:prSet presAssocID="{D658BEF8-43BE-4061-8F73-25CC252C8F5D}" presName="parentLeftMargin" presStyleLbl="node1" presStyleIdx="2" presStyleCnt="4"/>
      <dgm:spPr/>
      <dgm:t>
        <a:bodyPr/>
        <a:lstStyle/>
        <a:p>
          <a:endParaRPr lang="zh-CN" altLang="en-US"/>
        </a:p>
      </dgm:t>
    </dgm:pt>
    <dgm:pt modelId="{2B5EEA9B-9A93-411D-9469-F7B8EEE9B693}" type="pres">
      <dgm:prSet presAssocID="{D658BEF8-43BE-4061-8F73-25CC252C8F5D}" presName="parentText" presStyleLbl="node1" presStyleIdx="3" presStyleCnt="4">
        <dgm:presLayoutVars>
          <dgm:chMax val="0"/>
          <dgm:bulletEnabled val="1"/>
        </dgm:presLayoutVars>
      </dgm:prSet>
      <dgm:spPr/>
      <dgm:t>
        <a:bodyPr/>
        <a:lstStyle/>
        <a:p>
          <a:endParaRPr lang="zh-CN" altLang="en-US"/>
        </a:p>
      </dgm:t>
    </dgm:pt>
    <dgm:pt modelId="{171D3C94-C94D-4B3B-ABE7-09C0F105B41D}" type="pres">
      <dgm:prSet presAssocID="{D658BEF8-43BE-4061-8F73-25CC252C8F5D}" presName="negativeSpace" presStyleCnt="0"/>
      <dgm:spPr/>
    </dgm:pt>
    <dgm:pt modelId="{061AD86C-2936-452F-A503-06CD4459D8AB}" type="pres">
      <dgm:prSet presAssocID="{D658BEF8-43BE-4061-8F73-25CC252C8F5D}" presName="childText" presStyleLbl="conFgAcc1" presStyleIdx="3" presStyleCnt="4">
        <dgm:presLayoutVars>
          <dgm:bulletEnabled val="1"/>
        </dgm:presLayoutVars>
      </dgm:prSet>
      <dgm:spPr/>
    </dgm:pt>
  </dgm:ptLst>
  <dgm:cxnLst>
    <dgm:cxn modelId="{2D6E7D47-0746-4211-A2C6-37F32A406CA1}" type="presOf" srcId="{8632393A-641E-49DF-8D90-45E99CBFD674}" destId="{3E606891-AE5D-47F0-BFD7-BBC209FFD659}" srcOrd="0" destOrd="0" presId="urn:microsoft.com/office/officeart/2005/8/layout/list1"/>
    <dgm:cxn modelId="{0769444A-E3BB-4FB4-8F0B-E84244A83625}" type="presOf" srcId="{D658BEF8-43BE-4061-8F73-25CC252C8F5D}" destId="{3B124A92-A0FE-4909-972E-7E81E646F003}" srcOrd="0" destOrd="0" presId="urn:microsoft.com/office/officeart/2005/8/layout/list1"/>
    <dgm:cxn modelId="{1B6E4ADC-D357-44FC-803A-4B25656962C0}" srcId="{38F7F760-972A-49C5-B7AC-A932B659B693}" destId="{EFA1C6B4-3291-4DAA-B3F1-52812389AE9A}" srcOrd="0" destOrd="0" parTransId="{BCD66EF0-5CEC-48E6-88F0-CC0134FA3948}" sibTransId="{40604394-B641-4558-96FA-0F1F59256BAD}"/>
    <dgm:cxn modelId="{B5174DC5-C6B5-4A5A-8375-51A40E2CC3FD}" type="presOf" srcId="{4058A6A3-18A9-4DB8-9A63-770391FD55B2}" destId="{29806251-40E4-48FE-83BF-49AC5741FE98}" srcOrd="1" destOrd="0" presId="urn:microsoft.com/office/officeart/2005/8/layout/list1"/>
    <dgm:cxn modelId="{3CF20B28-E86D-41B0-8F34-97F25AA7193C}" srcId="{38F7F760-972A-49C5-B7AC-A932B659B693}" destId="{D658BEF8-43BE-4061-8F73-25CC252C8F5D}" srcOrd="3" destOrd="0" parTransId="{34D8F3B8-7011-4C91-8FC6-E5CFD43ECC58}" sibTransId="{B41543DF-CC9B-4797-AFB5-AE65723D9781}"/>
    <dgm:cxn modelId="{B9E072A4-322B-48DE-950C-887D62C98A19}" srcId="{38F7F760-972A-49C5-B7AC-A932B659B693}" destId="{8632393A-641E-49DF-8D90-45E99CBFD674}" srcOrd="2" destOrd="0" parTransId="{07FC4AEB-EE34-40C4-81BE-79895779E280}" sibTransId="{FFBED9AF-367E-4E45-9AFF-048BD24A6A57}"/>
    <dgm:cxn modelId="{D2139EE4-071B-4260-9273-AFCD9D2D1987}" type="presOf" srcId="{8632393A-641E-49DF-8D90-45E99CBFD674}" destId="{0ED1B498-0627-4CF4-A5DB-031BF208B7CF}" srcOrd="1" destOrd="0" presId="urn:microsoft.com/office/officeart/2005/8/layout/list1"/>
    <dgm:cxn modelId="{D1145961-173F-4D72-8706-6197ECEE8C87}" type="presOf" srcId="{38F7F760-972A-49C5-B7AC-A932B659B693}" destId="{4692D256-5CB5-4AAC-A56C-308B75AB891D}" srcOrd="0" destOrd="0" presId="urn:microsoft.com/office/officeart/2005/8/layout/list1"/>
    <dgm:cxn modelId="{55BE0E8D-472E-420F-85EC-FD6A484B4B90}" type="presOf" srcId="{EFA1C6B4-3291-4DAA-B3F1-52812389AE9A}" destId="{105EA50C-33A6-4BCA-B2B7-DBF4B1B898CD}" srcOrd="1" destOrd="0" presId="urn:microsoft.com/office/officeart/2005/8/layout/list1"/>
    <dgm:cxn modelId="{0A074854-5A17-4259-8E40-9DE7E75C91C8}" type="presOf" srcId="{4058A6A3-18A9-4DB8-9A63-770391FD55B2}" destId="{1A53A966-22A8-474C-BAA1-E99ED7A4B0C6}" srcOrd="0" destOrd="0" presId="urn:microsoft.com/office/officeart/2005/8/layout/list1"/>
    <dgm:cxn modelId="{73CFC0D0-4831-42FB-8594-9B93D702E17C}" type="presOf" srcId="{EFA1C6B4-3291-4DAA-B3F1-52812389AE9A}" destId="{6C8A88B6-3AC0-41A2-8861-69AE3DC8020A}" srcOrd="0" destOrd="0" presId="urn:microsoft.com/office/officeart/2005/8/layout/list1"/>
    <dgm:cxn modelId="{F4491417-9284-4CDF-8E93-DF41ED6691F3}" type="presOf" srcId="{D658BEF8-43BE-4061-8F73-25CC252C8F5D}" destId="{2B5EEA9B-9A93-411D-9469-F7B8EEE9B693}" srcOrd="1" destOrd="0" presId="urn:microsoft.com/office/officeart/2005/8/layout/list1"/>
    <dgm:cxn modelId="{8E35F3CC-A94A-4708-B517-33098DB5D01E}" srcId="{38F7F760-972A-49C5-B7AC-A932B659B693}" destId="{4058A6A3-18A9-4DB8-9A63-770391FD55B2}" srcOrd="1" destOrd="0" parTransId="{9E6D0A86-F717-46C6-A679-BA85406952B7}" sibTransId="{059AA7AB-0C77-4B82-8C5E-E1C0C4CF48A6}"/>
    <dgm:cxn modelId="{16637E25-C1F8-46A6-8697-5F1ABD7FE8F9}" type="presParOf" srcId="{4692D256-5CB5-4AAC-A56C-308B75AB891D}" destId="{8F3412AB-A778-43BA-BBE4-C0DE127BF072}" srcOrd="0" destOrd="0" presId="urn:microsoft.com/office/officeart/2005/8/layout/list1"/>
    <dgm:cxn modelId="{B804BD93-4E49-4284-BBC5-E0CF1A91CD45}" type="presParOf" srcId="{8F3412AB-A778-43BA-BBE4-C0DE127BF072}" destId="{6C8A88B6-3AC0-41A2-8861-69AE3DC8020A}" srcOrd="0" destOrd="0" presId="urn:microsoft.com/office/officeart/2005/8/layout/list1"/>
    <dgm:cxn modelId="{AC2C48E2-9E73-4AD2-ABFB-4F8E002C3ACE}" type="presParOf" srcId="{8F3412AB-A778-43BA-BBE4-C0DE127BF072}" destId="{105EA50C-33A6-4BCA-B2B7-DBF4B1B898CD}" srcOrd="1" destOrd="0" presId="urn:microsoft.com/office/officeart/2005/8/layout/list1"/>
    <dgm:cxn modelId="{98BE6605-2EF4-4ECB-902B-8130C9364AED}" type="presParOf" srcId="{4692D256-5CB5-4AAC-A56C-308B75AB891D}" destId="{3B61FFD3-72E9-4609-BBEB-F87A25F82B7D}" srcOrd="1" destOrd="0" presId="urn:microsoft.com/office/officeart/2005/8/layout/list1"/>
    <dgm:cxn modelId="{A34B9C1E-1C2F-45F0-9FBC-F41B988B8588}" type="presParOf" srcId="{4692D256-5CB5-4AAC-A56C-308B75AB891D}" destId="{5612B2CF-4AC0-4792-8C1C-7453607C9733}" srcOrd="2" destOrd="0" presId="urn:microsoft.com/office/officeart/2005/8/layout/list1"/>
    <dgm:cxn modelId="{DA6A37A4-38C9-4EA5-8F93-98F851674413}" type="presParOf" srcId="{4692D256-5CB5-4AAC-A56C-308B75AB891D}" destId="{786D7ECE-0286-4784-B940-5D441C33DA67}" srcOrd="3" destOrd="0" presId="urn:microsoft.com/office/officeart/2005/8/layout/list1"/>
    <dgm:cxn modelId="{1B56E469-2F39-4106-A9AF-9F3713E3E252}" type="presParOf" srcId="{4692D256-5CB5-4AAC-A56C-308B75AB891D}" destId="{14AAF69F-37E7-44A2-8A62-B9CEB12072B1}" srcOrd="4" destOrd="0" presId="urn:microsoft.com/office/officeart/2005/8/layout/list1"/>
    <dgm:cxn modelId="{8A22BD91-EF9F-40ED-8166-8FF298155E40}" type="presParOf" srcId="{14AAF69F-37E7-44A2-8A62-B9CEB12072B1}" destId="{1A53A966-22A8-474C-BAA1-E99ED7A4B0C6}" srcOrd="0" destOrd="0" presId="urn:microsoft.com/office/officeart/2005/8/layout/list1"/>
    <dgm:cxn modelId="{FDA43330-73E6-4F53-9A35-F8242F3B3E6C}" type="presParOf" srcId="{14AAF69F-37E7-44A2-8A62-B9CEB12072B1}" destId="{29806251-40E4-48FE-83BF-49AC5741FE98}" srcOrd="1" destOrd="0" presId="urn:microsoft.com/office/officeart/2005/8/layout/list1"/>
    <dgm:cxn modelId="{A1F530C3-F322-4F35-BF80-0D85431B646B}" type="presParOf" srcId="{4692D256-5CB5-4AAC-A56C-308B75AB891D}" destId="{30A07FF7-4774-4291-9B38-5F8F8FE17810}" srcOrd="5" destOrd="0" presId="urn:microsoft.com/office/officeart/2005/8/layout/list1"/>
    <dgm:cxn modelId="{E2EBB067-15F0-4FE9-A9E5-3E5CEE108F63}" type="presParOf" srcId="{4692D256-5CB5-4AAC-A56C-308B75AB891D}" destId="{5AACCA70-F3BA-4D69-A6C4-DA93FA92846D}" srcOrd="6" destOrd="0" presId="urn:microsoft.com/office/officeart/2005/8/layout/list1"/>
    <dgm:cxn modelId="{022E030A-AE87-494E-8B1B-95ED4757B95E}" type="presParOf" srcId="{4692D256-5CB5-4AAC-A56C-308B75AB891D}" destId="{FCD574AE-FEA9-4C73-82E9-69817BE8491A}" srcOrd="7" destOrd="0" presId="urn:microsoft.com/office/officeart/2005/8/layout/list1"/>
    <dgm:cxn modelId="{A1DE8F57-9A25-43CA-B1A8-AEB7DC77AFBB}" type="presParOf" srcId="{4692D256-5CB5-4AAC-A56C-308B75AB891D}" destId="{56EC30DA-148F-4FAE-8CCD-7B643B170488}" srcOrd="8" destOrd="0" presId="urn:microsoft.com/office/officeart/2005/8/layout/list1"/>
    <dgm:cxn modelId="{4611D929-2972-4322-B5F7-17289D7A7BBA}" type="presParOf" srcId="{56EC30DA-148F-4FAE-8CCD-7B643B170488}" destId="{3E606891-AE5D-47F0-BFD7-BBC209FFD659}" srcOrd="0" destOrd="0" presId="urn:microsoft.com/office/officeart/2005/8/layout/list1"/>
    <dgm:cxn modelId="{EE1A93D6-FD29-4B56-9894-7C6A4B002B6D}" type="presParOf" srcId="{56EC30DA-148F-4FAE-8CCD-7B643B170488}" destId="{0ED1B498-0627-4CF4-A5DB-031BF208B7CF}" srcOrd="1" destOrd="0" presId="urn:microsoft.com/office/officeart/2005/8/layout/list1"/>
    <dgm:cxn modelId="{E66F9448-1827-4C4B-9054-05FB980E123E}" type="presParOf" srcId="{4692D256-5CB5-4AAC-A56C-308B75AB891D}" destId="{79DCBD5F-5681-4DF3-9037-039C9EE72408}" srcOrd="9" destOrd="0" presId="urn:microsoft.com/office/officeart/2005/8/layout/list1"/>
    <dgm:cxn modelId="{C2529C19-AEC5-4FF0-B7FB-3D13A0920A4E}" type="presParOf" srcId="{4692D256-5CB5-4AAC-A56C-308B75AB891D}" destId="{247CC1EE-0A91-4AFD-BD97-37D7D4F75229}" srcOrd="10" destOrd="0" presId="urn:microsoft.com/office/officeart/2005/8/layout/list1"/>
    <dgm:cxn modelId="{31FE613C-426B-4AE3-9B6F-18583947863F}" type="presParOf" srcId="{4692D256-5CB5-4AAC-A56C-308B75AB891D}" destId="{15B48BF8-4C20-4B01-AF46-F714526EA99A}" srcOrd="11" destOrd="0" presId="urn:microsoft.com/office/officeart/2005/8/layout/list1"/>
    <dgm:cxn modelId="{8C9C3972-A83A-4532-AFFE-803E2AA0D906}" type="presParOf" srcId="{4692D256-5CB5-4AAC-A56C-308B75AB891D}" destId="{9B998F37-E646-49B6-933D-077941E9E007}" srcOrd="12" destOrd="0" presId="urn:microsoft.com/office/officeart/2005/8/layout/list1"/>
    <dgm:cxn modelId="{C9503B1C-5C4D-4D83-96C5-785D78718EAF}" type="presParOf" srcId="{9B998F37-E646-49B6-933D-077941E9E007}" destId="{3B124A92-A0FE-4909-972E-7E81E646F003}" srcOrd="0" destOrd="0" presId="urn:microsoft.com/office/officeart/2005/8/layout/list1"/>
    <dgm:cxn modelId="{19EEAAFE-7F2E-4715-995A-740736BD6345}" type="presParOf" srcId="{9B998F37-E646-49B6-933D-077941E9E007}" destId="{2B5EEA9B-9A93-411D-9469-F7B8EEE9B693}" srcOrd="1" destOrd="0" presId="urn:microsoft.com/office/officeart/2005/8/layout/list1"/>
    <dgm:cxn modelId="{EEB97821-224C-4408-B0B6-7768319353BE}" type="presParOf" srcId="{4692D256-5CB5-4AAC-A56C-308B75AB891D}" destId="{171D3C94-C94D-4B3B-ABE7-09C0F105B41D}" srcOrd="13" destOrd="0" presId="urn:microsoft.com/office/officeart/2005/8/layout/list1"/>
    <dgm:cxn modelId="{C13D9C18-9C0F-482E-B4A4-0FB05AC67DC1}" type="presParOf" srcId="{4692D256-5CB5-4AAC-A56C-308B75AB891D}" destId="{061AD86C-2936-452F-A503-06CD4459D8AB}"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2B2CF-4AC0-4792-8C1C-7453607C9733}">
      <dsp:nvSpPr>
        <dsp:cNvPr id="0" name=""/>
        <dsp:cNvSpPr/>
      </dsp:nvSpPr>
      <dsp:spPr>
        <a:xfrm>
          <a:off x="0" y="277107"/>
          <a:ext cx="7632848" cy="45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EA50C-33A6-4BCA-B2B7-DBF4B1B898CD}">
      <dsp:nvSpPr>
        <dsp:cNvPr id="0" name=""/>
        <dsp:cNvSpPr/>
      </dsp:nvSpPr>
      <dsp:spPr>
        <a:xfrm>
          <a:off x="381642" y="11427"/>
          <a:ext cx="5342993"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cs typeface="Calibri" pitchFamily="34" charset="0"/>
            </a:rPr>
            <a:t>1</a:t>
          </a:r>
          <a:r>
            <a:rPr lang="en-US" altLang="zh-CN" sz="1800" kern="1200" smtClean="0">
              <a:solidFill>
                <a:schemeClr val="bg1"/>
              </a:solidFill>
              <a:latin typeface="微软雅黑" pitchFamily="34" charset="-122"/>
              <a:ea typeface="微软雅黑" pitchFamily="34" charset="-122"/>
              <a:cs typeface="Calibri" pitchFamily="34" charset="0"/>
            </a:rPr>
            <a:t>. </a:t>
          </a:r>
          <a:r>
            <a:rPr lang="zh-CN" altLang="en-US" sz="1800" kern="1200" smtClean="0">
              <a:solidFill>
                <a:schemeClr val="bg1"/>
              </a:solidFill>
              <a:latin typeface="微软雅黑" pitchFamily="34" charset="-122"/>
              <a:ea typeface="微软雅黑" pitchFamily="34" charset="-122"/>
              <a:cs typeface="Calibri" pitchFamily="34" charset="0"/>
            </a:rPr>
            <a:t>背景及目标</a:t>
          </a:r>
          <a:endParaRPr kumimoji="1" lang="ja-JP" altLang="en-US" sz="1800" kern="1200" dirty="0">
            <a:solidFill>
              <a:schemeClr val="bg1"/>
            </a:solidFill>
            <a:latin typeface="微软雅黑" pitchFamily="34" charset="-122"/>
            <a:ea typeface="微软雅黑" pitchFamily="34" charset="-122"/>
          </a:endParaRPr>
        </a:p>
      </dsp:txBody>
      <dsp:txXfrm>
        <a:off x="381642" y="11427"/>
        <a:ext cx="5342993" cy="531360"/>
      </dsp:txXfrm>
    </dsp:sp>
    <dsp:sp modelId="{247CC1EE-0A91-4AFD-BD97-37D7D4F75229}">
      <dsp:nvSpPr>
        <dsp:cNvPr id="0" name=""/>
        <dsp:cNvSpPr/>
      </dsp:nvSpPr>
      <dsp:spPr>
        <a:xfrm>
          <a:off x="0" y="1093587"/>
          <a:ext cx="7632848" cy="453600"/>
        </a:xfrm>
        <a:prstGeom prst="rect">
          <a:avLst/>
        </a:prstGeom>
        <a:solidFill>
          <a:schemeClr val="lt1">
            <a:alpha val="90000"/>
            <a:hueOff val="0"/>
            <a:satOff val="0"/>
            <a:lumOff val="0"/>
            <a:alphaOff val="0"/>
          </a:schemeClr>
        </a:solidFill>
        <a:ln w="25400" cap="flat" cmpd="sng" algn="ctr">
          <a:solidFill>
            <a:schemeClr val="accent4">
              <a:hueOff val="371365"/>
              <a:satOff val="-11282"/>
              <a:lumOff val="3726"/>
              <a:alphaOff val="0"/>
            </a:schemeClr>
          </a:solidFill>
          <a:prstDash val="solid"/>
        </a:ln>
        <a:effectLst/>
      </dsp:spPr>
      <dsp:style>
        <a:lnRef idx="2">
          <a:scrgbClr r="0" g="0" b="0"/>
        </a:lnRef>
        <a:fillRef idx="1">
          <a:scrgbClr r="0" g="0" b="0"/>
        </a:fillRef>
        <a:effectRef idx="0">
          <a:scrgbClr r="0" g="0" b="0"/>
        </a:effectRef>
        <a:fontRef idx="minor"/>
      </dsp:style>
    </dsp:sp>
    <dsp:sp modelId="{0ED1B498-0627-4CF4-A5DB-031BF208B7CF}">
      <dsp:nvSpPr>
        <dsp:cNvPr id="0" name=""/>
        <dsp:cNvSpPr/>
      </dsp:nvSpPr>
      <dsp:spPr>
        <a:xfrm>
          <a:off x="381642" y="827907"/>
          <a:ext cx="5342993" cy="531360"/>
        </a:xfrm>
        <a:prstGeom prst="roundRect">
          <a:avLst/>
        </a:prstGeom>
        <a:solidFill>
          <a:schemeClr val="accent4">
            <a:hueOff val="371365"/>
            <a:satOff val="-11282"/>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2.</a:t>
          </a:r>
          <a:r>
            <a:rPr kumimoji="1" lang="zh-CN" altLang="en-US" sz="1800" kern="1200" smtClean="0">
              <a:solidFill>
                <a:schemeClr val="bg1"/>
              </a:solidFill>
              <a:latin typeface="微软雅黑" pitchFamily="34" charset="-122"/>
              <a:ea typeface="微软雅黑" pitchFamily="34" charset="-122"/>
            </a:rPr>
            <a:t>调研范围及调研模板</a:t>
          </a:r>
          <a:endParaRPr kumimoji="1" lang="ja-JP" altLang="en-US" sz="1800" kern="1200" dirty="0">
            <a:solidFill>
              <a:schemeClr val="bg1"/>
            </a:solidFill>
            <a:latin typeface="微软雅黑" pitchFamily="34" charset="-122"/>
            <a:ea typeface="微软雅黑" pitchFamily="34" charset="-122"/>
          </a:endParaRPr>
        </a:p>
      </dsp:txBody>
      <dsp:txXfrm>
        <a:off x="381642" y="827907"/>
        <a:ext cx="5342993" cy="531360"/>
      </dsp:txXfrm>
    </dsp:sp>
    <dsp:sp modelId="{061AD86C-2936-452F-A503-06CD4459D8AB}">
      <dsp:nvSpPr>
        <dsp:cNvPr id="0" name=""/>
        <dsp:cNvSpPr/>
      </dsp:nvSpPr>
      <dsp:spPr>
        <a:xfrm>
          <a:off x="0" y="1910067"/>
          <a:ext cx="7632848" cy="453600"/>
        </a:xfrm>
        <a:prstGeom prst="rect">
          <a:avLst/>
        </a:prstGeom>
        <a:solidFill>
          <a:schemeClr val="lt1">
            <a:alpha val="90000"/>
            <a:hueOff val="0"/>
            <a:satOff val="0"/>
            <a:lumOff val="0"/>
            <a:alphaOff val="0"/>
          </a:schemeClr>
        </a:solidFill>
        <a:ln w="25400" cap="flat" cmpd="sng" algn="ctr">
          <a:solidFill>
            <a:schemeClr val="accent4">
              <a:hueOff val="742729"/>
              <a:satOff val="-22564"/>
              <a:lumOff val="7451"/>
              <a:alphaOff val="0"/>
            </a:schemeClr>
          </a:solidFill>
          <a:prstDash val="solid"/>
        </a:ln>
        <a:effectLst/>
      </dsp:spPr>
      <dsp:style>
        <a:lnRef idx="2">
          <a:scrgbClr r="0" g="0" b="0"/>
        </a:lnRef>
        <a:fillRef idx="1">
          <a:scrgbClr r="0" g="0" b="0"/>
        </a:fillRef>
        <a:effectRef idx="0">
          <a:scrgbClr r="0" g="0" b="0"/>
        </a:effectRef>
        <a:fontRef idx="minor"/>
      </dsp:style>
    </dsp:sp>
    <dsp:sp modelId="{2B5EEA9B-9A93-411D-9469-F7B8EEE9B693}">
      <dsp:nvSpPr>
        <dsp:cNvPr id="0" name=""/>
        <dsp:cNvSpPr/>
      </dsp:nvSpPr>
      <dsp:spPr>
        <a:xfrm>
          <a:off x="381642" y="1644387"/>
          <a:ext cx="5342993" cy="531360"/>
        </a:xfrm>
        <a:prstGeom prst="roundRect">
          <a:avLst/>
        </a:prstGeom>
        <a:solidFill>
          <a:schemeClr val="accent4">
            <a:hueOff val="742729"/>
            <a:satOff val="-22564"/>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3.</a:t>
          </a:r>
          <a:r>
            <a:rPr kumimoji="1" lang="zh-CN" altLang="en-US" sz="1800" kern="1200" smtClean="0">
              <a:solidFill>
                <a:schemeClr val="bg1"/>
              </a:solidFill>
              <a:latin typeface="微软雅黑" pitchFamily="34" charset="-122"/>
              <a:ea typeface="微软雅黑" pitchFamily="34" charset="-122"/>
            </a:rPr>
            <a:t>调研流程及调研结果</a:t>
          </a:r>
          <a:endParaRPr kumimoji="1" lang="ja-JP" altLang="en-US" sz="1800" kern="1200" dirty="0">
            <a:solidFill>
              <a:schemeClr val="bg1"/>
            </a:solidFill>
            <a:latin typeface="微软雅黑" pitchFamily="34" charset="-122"/>
            <a:ea typeface="微软雅黑" pitchFamily="34" charset="-122"/>
          </a:endParaRPr>
        </a:p>
      </dsp:txBody>
      <dsp:txXfrm>
        <a:off x="381642" y="1644387"/>
        <a:ext cx="5342993" cy="531360"/>
      </dsp:txXfrm>
    </dsp:sp>
    <dsp:sp modelId="{C0308AC5-4AAE-4019-BDEB-E2AE01E2AA30}">
      <dsp:nvSpPr>
        <dsp:cNvPr id="0" name=""/>
        <dsp:cNvSpPr/>
      </dsp:nvSpPr>
      <dsp:spPr>
        <a:xfrm>
          <a:off x="0" y="2726548"/>
          <a:ext cx="7632848" cy="453600"/>
        </a:xfrm>
        <a:prstGeom prst="rect">
          <a:avLst/>
        </a:prstGeom>
        <a:solidFill>
          <a:schemeClr val="lt1">
            <a:alpha val="90000"/>
            <a:hueOff val="0"/>
            <a:satOff val="0"/>
            <a:lumOff val="0"/>
            <a:alphaOff val="0"/>
          </a:schemeClr>
        </a:solidFill>
        <a:ln w="25400" cap="flat" cmpd="sng" algn="ctr">
          <a:solidFill>
            <a:schemeClr val="accent4">
              <a:hueOff val="1114094"/>
              <a:satOff val="-33846"/>
              <a:lumOff val="11177"/>
              <a:alphaOff val="0"/>
            </a:schemeClr>
          </a:solidFill>
          <a:prstDash val="solid"/>
        </a:ln>
        <a:effectLst/>
      </dsp:spPr>
      <dsp:style>
        <a:lnRef idx="2">
          <a:scrgbClr r="0" g="0" b="0"/>
        </a:lnRef>
        <a:fillRef idx="1">
          <a:scrgbClr r="0" g="0" b="0"/>
        </a:fillRef>
        <a:effectRef idx="0">
          <a:scrgbClr r="0" g="0" b="0"/>
        </a:effectRef>
        <a:fontRef idx="minor"/>
      </dsp:style>
    </dsp:sp>
    <dsp:sp modelId="{3AD62560-7DA5-49D9-9A66-F58AEB392B55}">
      <dsp:nvSpPr>
        <dsp:cNvPr id="0" name=""/>
        <dsp:cNvSpPr/>
      </dsp:nvSpPr>
      <dsp:spPr>
        <a:xfrm>
          <a:off x="381642" y="2460868"/>
          <a:ext cx="5342993" cy="531360"/>
        </a:xfrm>
        <a:prstGeom prst="roundRect">
          <a:avLst/>
        </a:prstGeom>
        <a:solidFill>
          <a:schemeClr val="accent4">
            <a:hueOff val="1114094"/>
            <a:satOff val="-33846"/>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4.</a:t>
          </a:r>
          <a:r>
            <a:rPr kumimoji="1" lang="zh-CN" altLang="en-US" sz="1800" kern="1200" smtClean="0">
              <a:solidFill>
                <a:schemeClr val="bg1"/>
              </a:solidFill>
              <a:latin typeface="微软雅黑" pitchFamily="34" charset="-122"/>
              <a:ea typeface="微软雅黑" pitchFamily="34" charset="-122"/>
            </a:rPr>
            <a:t>术语集成方式</a:t>
          </a:r>
          <a:endParaRPr kumimoji="1" lang="ja-JP" altLang="en-US" sz="1800" kern="1200" dirty="0">
            <a:solidFill>
              <a:schemeClr val="bg1"/>
            </a:solidFill>
            <a:latin typeface="微软雅黑" pitchFamily="34" charset="-122"/>
            <a:ea typeface="微软雅黑" pitchFamily="34" charset="-122"/>
          </a:endParaRPr>
        </a:p>
      </dsp:txBody>
      <dsp:txXfrm>
        <a:off x="381642" y="2460868"/>
        <a:ext cx="5342993" cy="531360"/>
      </dsp:txXfrm>
    </dsp:sp>
    <dsp:sp modelId="{D2351F66-2E43-4B5B-B67F-D74259EBADE5}">
      <dsp:nvSpPr>
        <dsp:cNvPr id="0" name=""/>
        <dsp:cNvSpPr/>
      </dsp:nvSpPr>
      <dsp:spPr>
        <a:xfrm>
          <a:off x="0" y="3543028"/>
          <a:ext cx="7632848" cy="453600"/>
        </a:xfrm>
        <a:prstGeom prst="rect">
          <a:avLst/>
        </a:prstGeom>
        <a:solidFill>
          <a:schemeClr val="lt1">
            <a:alpha val="90000"/>
            <a:hueOff val="0"/>
            <a:satOff val="0"/>
            <a:lumOff val="0"/>
            <a:alphaOff val="0"/>
          </a:schemeClr>
        </a:solidFill>
        <a:ln w="25400" cap="flat" cmpd="sng" algn="ctr">
          <a:solidFill>
            <a:schemeClr val="accent4">
              <a:hueOff val="1485459"/>
              <a:satOff val="-45128"/>
              <a:lumOff val="14902"/>
              <a:alphaOff val="0"/>
            </a:schemeClr>
          </a:solidFill>
          <a:prstDash val="solid"/>
        </a:ln>
        <a:effectLst/>
      </dsp:spPr>
      <dsp:style>
        <a:lnRef idx="2">
          <a:scrgbClr r="0" g="0" b="0"/>
        </a:lnRef>
        <a:fillRef idx="1">
          <a:scrgbClr r="0" g="0" b="0"/>
        </a:fillRef>
        <a:effectRef idx="0">
          <a:scrgbClr r="0" g="0" b="0"/>
        </a:effectRef>
        <a:fontRef idx="minor"/>
      </dsp:style>
    </dsp:sp>
    <dsp:sp modelId="{66333C6D-5046-4CD6-9778-3B7E1031CFEB}">
      <dsp:nvSpPr>
        <dsp:cNvPr id="0" name=""/>
        <dsp:cNvSpPr/>
      </dsp:nvSpPr>
      <dsp:spPr>
        <a:xfrm>
          <a:off x="381642" y="3277348"/>
          <a:ext cx="5342993" cy="531360"/>
        </a:xfrm>
        <a:prstGeom prst="roundRect">
          <a:avLst/>
        </a:prstGeom>
        <a:solidFill>
          <a:schemeClr val="accent4">
            <a:hueOff val="1485459"/>
            <a:satOff val="-45128"/>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5.</a:t>
          </a:r>
          <a:r>
            <a:rPr kumimoji="1" lang="zh-CN" altLang="en-US" sz="1800" kern="1200" smtClean="0">
              <a:solidFill>
                <a:schemeClr val="bg1"/>
              </a:solidFill>
              <a:latin typeface="微软雅黑" pitchFamily="34" charset="-122"/>
              <a:ea typeface="微软雅黑" pitchFamily="34" charset="-122"/>
            </a:rPr>
            <a:t>服务设计书及</a:t>
          </a:r>
          <a:r>
            <a:rPr kumimoji="1" lang="en-US" altLang="zh-CN" sz="1800" kern="1200" smtClean="0">
              <a:solidFill>
                <a:schemeClr val="bg1"/>
              </a:solidFill>
              <a:latin typeface="微软雅黑" pitchFamily="34" charset="-122"/>
              <a:ea typeface="微软雅黑" pitchFamily="34" charset="-122"/>
            </a:rPr>
            <a:t>XML</a:t>
          </a:r>
          <a:endParaRPr kumimoji="1" lang="ja-JP" altLang="en-US" sz="1800" kern="1200" dirty="0">
            <a:solidFill>
              <a:schemeClr val="bg1"/>
            </a:solidFill>
            <a:latin typeface="微软雅黑" pitchFamily="34" charset="-122"/>
            <a:ea typeface="微软雅黑" pitchFamily="34" charset="-122"/>
          </a:endParaRPr>
        </a:p>
      </dsp:txBody>
      <dsp:txXfrm>
        <a:off x="381642" y="3277348"/>
        <a:ext cx="5342993" cy="531360"/>
      </dsp:txXfrm>
    </dsp:sp>
    <dsp:sp modelId="{F1AFBA2B-99FB-41F4-905B-9EF1E985B239}">
      <dsp:nvSpPr>
        <dsp:cNvPr id="0" name=""/>
        <dsp:cNvSpPr/>
      </dsp:nvSpPr>
      <dsp:spPr>
        <a:xfrm>
          <a:off x="0" y="4359508"/>
          <a:ext cx="7632848" cy="453600"/>
        </a:xfrm>
        <a:prstGeom prst="rect">
          <a:avLst/>
        </a:prstGeom>
        <a:solidFill>
          <a:schemeClr val="lt1">
            <a:alpha val="90000"/>
            <a:hueOff val="0"/>
            <a:satOff val="0"/>
            <a:lumOff val="0"/>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dsp:style>
    </dsp:sp>
    <dsp:sp modelId="{6D38725F-52E7-4A7B-B108-4E3998F76430}">
      <dsp:nvSpPr>
        <dsp:cNvPr id="0" name=""/>
        <dsp:cNvSpPr/>
      </dsp:nvSpPr>
      <dsp:spPr>
        <a:xfrm>
          <a:off x="381642" y="4093828"/>
          <a:ext cx="5342993" cy="53136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52" tIns="0" rIns="201952" bIns="0" numCol="1" spcCol="1270" anchor="ctr" anchorCtr="0">
          <a:noAutofit/>
        </a:bodyPr>
        <a:lstStyle/>
        <a:p>
          <a:pPr lvl="0" algn="l" defTabSz="800100">
            <a:lnSpc>
              <a:spcPct val="90000"/>
            </a:lnSpc>
            <a:spcBef>
              <a:spcPct val="0"/>
            </a:spcBef>
            <a:spcAft>
              <a:spcPct val="35000"/>
            </a:spcAft>
          </a:pPr>
          <a:r>
            <a:rPr kumimoji="1" lang="en-US" altLang="zh-CN" sz="1800" kern="1200" smtClean="0">
              <a:solidFill>
                <a:schemeClr val="bg1"/>
              </a:solidFill>
              <a:latin typeface="微软雅黑" pitchFamily="34" charset="-122"/>
              <a:ea typeface="微软雅黑" pitchFamily="34" charset="-122"/>
            </a:rPr>
            <a:t>6.</a:t>
          </a:r>
          <a:r>
            <a:rPr kumimoji="1" lang="zh-CN" altLang="en-US" sz="1800" kern="1200" smtClean="0">
              <a:solidFill>
                <a:schemeClr val="bg1"/>
              </a:solidFill>
              <a:latin typeface="微软雅黑" pitchFamily="34" charset="-122"/>
              <a:ea typeface="微软雅黑" pitchFamily="34" charset="-122"/>
            </a:rPr>
            <a:t>消费系统同步方式</a:t>
          </a:r>
          <a:endParaRPr kumimoji="1" lang="ja-JP" altLang="en-US" sz="1800" kern="1200" dirty="0">
            <a:solidFill>
              <a:schemeClr val="bg1"/>
            </a:solidFill>
            <a:latin typeface="微软雅黑" pitchFamily="34" charset="-122"/>
            <a:ea typeface="微软雅黑" pitchFamily="34" charset="-122"/>
          </a:endParaRPr>
        </a:p>
      </dsp:txBody>
      <dsp:txXfrm>
        <a:off x="381642" y="4093828"/>
        <a:ext cx="5342993" cy="5313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2ACD2-79BC-4233-97FD-907F530A4C7F}">
      <dsp:nvSpPr>
        <dsp:cNvPr id="0" name=""/>
        <dsp:cNvSpPr/>
      </dsp:nvSpPr>
      <dsp:spPr>
        <a:xfrm rot="5400000">
          <a:off x="30805" y="-14621"/>
          <a:ext cx="1213552" cy="1243733"/>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现状调研</a:t>
          </a:r>
          <a:endParaRPr lang="zh-CN" altLang="en-US" sz="1600" kern="1200" dirty="0"/>
        </a:p>
      </dsp:txBody>
      <dsp:txXfrm rot="5400000">
        <a:off x="30805" y="-14621"/>
        <a:ext cx="1213552" cy="1243733"/>
      </dsp:txXfrm>
    </dsp:sp>
    <dsp:sp modelId="{D713E2B3-B79D-4ECA-84BB-F587E4DB4890}">
      <dsp:nvSpPr>
        <dsp:cNvPr id="0" name=""/>
        <dsp:cNvSpPr/>
      </dsp:nvSpPr>
      <dsp:spPr>
        <a:xfrm rot="5400000">
          <a:off x="4253622" y="-2948273"/>
          <a:ext cx="788809" cy="6686294"/>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从各应用系统调研国际国内标准，卫生部值域，院内字典的</a:t>
          </a:r>
          <a:r>
            <a:rPr lang="zh-CN" altLang="en-US" sz="1600" kern="1200" smtClean="0"/>
            <a:t>使用状况。</a:t>
          </a:r>
          <a:endParaRPr lang="zh-CN" altLang="en-US" sz="1600" kern="1200" dirty="0"/>
        </a:p>
      </dsp:txBody>
      <dsp:txXfrm rot="5400000">
        <a:off x="4253622" y="-2948273"/>
        <a:ext cx="788809" cy="6686294"/>
      </dsp:txXfrm>
    </dsp:sp>
    <dsp:sp modelId="{B4918F4F-F977-4E64-8B44-31E12A50B308}">
      <dsp:nvSpPr>
        <dsp:cNvPr id="0" name=""/>
        <dsp:cNvSpPr/>
      </dsp:nvSpPr>
      <dsp:spPr>
        <a:xfrm rot="5400000">
          <a:off x="30805" y="998313"/>
          <a:ext cx="1213552" cy="1243733"/>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讨论</a:t>
          </a:r>
          <a:r>
            <a:rPr lang="zh-CN" altLang="en-US" sz="1600" kern="1200" dirty="0" smtClean="0"/>
            <a:t>内容</a:t>
          </a:r>
          <a:endParaRPr lang="zh-CN" altLang="en-US" sz="1600" kern="1200" dirty="0"/>
        </a:p>
      </dsp:txBody>
      <dsp:txXfrm rot="5400000">
        <a:off x="30805" y="998313"/>
        <a:ext cx="1213552" cy="1243733"/>
      </dsp:txXfrm>
    </dsp:sp>
    <dsp:sp modelId="{EB4264F2-8905-486B-8F10-847FA1A9E267}">
      <dsp:nvSpPr>
        <dsp:cNvPr id="0" name=""/>
        <dsp:cNvSpPr/>
      </dsp:nvSpPr>
      <dsp:spPr>
        <a:xfrm rot="5400000">
          <a:off x="4253622" y="-1935339"/>
          <a:ext cx="788809" cy="6686294"/>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参考相关标准，对反馈的数据做出比较，制定出术语</a:t>
          </a:r>
          <a:r>
            <a:rPr lang="zh-CN" altLang="en-US" sz="1600" kern="1200" smtClean="0"/>
            <a:t>讨论内容。</a:t>
          </a:r>
          <a:endParaRPr lang="zh-CN" altLang="en-US" sz="1600" kern="1200" dirty="0"/>
        </a:p>
      </dsp:txBody>
      <dsp:txXfrm rot="5400000">
        <a:off x="4253622" y="-1935339"/>
        <a:ext cx="788809" cy="6686294"/>
      </dsp:txXfrm>
    </dsp:sp>
    <dsp:sp modelId="{B0B94790-30EE-407B-A9AA-1F9EEBBAD300}">
      <dsp:nvSpPr>
        <dsp:cNvPr id="0" name=""/>
        <dsp:cNvSpPr/>
      </dsp:nvSpPr>
      <dsp:spPr>
        <a:xfrm rot="5400000">
          <a:off x="30805" y="2011247"/>
          <a:ext cx="1213552" cy="1243733"/>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确定标准</a:t>
          </a:r>
          <a:endParaRPr lang="zh-CN" altLang="en-US" sz="1600" kern="1200" dirty="0"/>
        </a:p>
      </dsp:txBody>
      <dsp:txXfrm rot="5400000">
        <a:off x="30805" y="2011247"/>
        <a:ext cx="1213552" cy="1243733"/>
      </dsp:txXfrm>
    </dsp:sp>
    <dsp:sp modelId="{E17E8D6A-7ECC-4B37-96CD-E88A6783C8E9}">
      <dsp:nvSpPr>
        <dsp:cNvPr id="0" name=""/>
        <dsp:cNvSpPr/>
      </dsp:nvSpPr>
      <dsp:spPr>
        <a:xfrm rot="5400000">
          <a:off x="4253622" y="-922404"/>
          <a:ext cx="788809" cy="6686294"/>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针对制定的讨论内容与</a:t>
          </a:r>
          <a:r>
            <a:rPr lang="en-US" altLang="zh-CN" sz="1600" kern="1200" dirty="0" smtClean="0"/>
            <a:t>HIS</a:t>
          </a:r>
          <a:r>
            <a:rPr lang="zh-CN" altLang="en-US" sz="1600" kern="1200" dirty="0" smtClean="0"/>
            <a:t>及医技人员讨论可用性，确定数据来源及具体内容。</a:t>
          </a:r>
          <a:endParaRPr lang="zh-CN" altLang="en-US" sz="1600" kern="1200" dirty="0"/>
        </a:p>
      </dsp:txBody>
      <dsp:txXfrm rot="5400000">
        <a:off x="4253622" y="-922404"/>
        <a:ext cx="788809" cy="668629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2B2CF-4AC0-4792-8C1C-7453607C9733}">
      <dsp:nvSpPr>
        <dsp:cNvPr id="0" name=""/>
        <dsp:cNvSpPr/>
      </dsp:nvSpPr>
      <dsp:spPr>
        <a:xfrm>
          <a:off x="0" y="362765"/>
          <a:ext cx="810441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EA50C-33A6-4BCA-B2B7-DBF4B1B898CD}">
      <dsp:nvSpPr>
        <dsp:cNvPr id="0" name=""/>
        <dsp:cNvSpPr/>
      </dsp:nvSpPr>
      <dsp:spPr>
        <a:xfrm>
          <a:off x="405220" y="38045"/>
          <a:ext cx="5673089"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429" tIns="0" rIns="214429"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cs typeface="Calibri" pitchFamily="34" charset="0"/>
            </a:rPr>
            <a:t>1</a:t>
          </a:r>
          <a:r>
            <a:rPr lang="en-US" altLang="zh-CN" sz="1800" kern="1200" smtClean="0">
              <a:solidFill>
                <a:schemeClr val="bg1"/>
              </a:solidFill>
              <a:latin typeface="微软雅黑" pitchFamily="34" charset="-122"/>
              <a:ea typeface="微软雅黑" pitchFamily="34" charset="-122"/>
              <a:cs typeface="Calibri" pitchFamily="34" charset="0"/>
            </a:rPr>
            <a:t>. </a:t>
          </a:r>
          <a:r>
            <a:rPr lang="zh-CN" altLang="en-US" sz="1800" kern="1200" smtClean="0">
              <a:solidFill>
                <a:schemeClr val="bg1"/>
              </a:solidFill>
              <a:latin typeface="微软雅黑" pitchFamily="34" charset="-122"/>
              <a:ea typeface="微软雅黑" pitchFamily="34" charset="-122"/>
              <a:cs typeface="Calibri" pitchFamily="34" charset="0"/>
            </a:rPr>
            <a:t>背景及目标</a:t>
          </a:r>
          <a:endParaRPr kumimoji="1" lang="ja-JP" altLang="en-US" sz="1800" kern="1200" dirty="0">
            <a:solidFill>
              <a:schemeClr val="bg1"/>
            </a:solidFill>
            <a:latin typeface="微软雅黑" pitchFamily="34" charset="-122"/>
            <a:ea typeface="微软雅黑" pitchFamily="34" charset="-122"/>
          </a:endParaRPr>
        </a:p>
      </dsp:txBody>
      <dsp:txXfrm>
        <a:off x="405220" y="38045"/>
        <a:ext cx="5673089" cy="649440"/>
      </dsp:txXfrm>
    </dsp:sp>
    <dsp:sp modelId="{FB44ACC6-D775-45CE-BB26-DD9EE228C5D7}">
      <dsp:nvSpPr>
        <dsp:cNvPr id="0" name=""/>
        <dsp:cNvSpPr/>
      </dsp:nvSpPr>
      <dsp:spPr>
        <a:xfrm>
          <a:off x="0" y="1360686"/>
          <a:ext cx="8104414" cy="554400"/>
        </a:xfrm>
        <a:prstGeom prst="rect">
          <a:avLst/>
        </a:prstGeom>
        <a:solidFill>
          <a:schemeClr val="lt1">
            <a:alpha val="90000"/>
            <a:hueOff val="0"/>
            <a:satOff val="0"/>
            <a:lumOff val="0"/>
            <a:alphaOff val="0"/>
          </a:schemeClr>
        </a:solidFill>
        <a:ln w="25400" cap="flat" cmpd="sng" algn="ctr">
          <a:solidFill>
            <a:schemeClr val="accent4">
              <a:hueOff val="464206"/>
              <a:satOff val="-14103"/>
              <a:lumOff val="4657"/>
              <a:alphaOff val="0"/>
            </a:schemeClr>
          </a:solidFill>
          <a:prstDash val="solid"/>
        </a:ln>
        <a:effectLst/>
      </dsp:spPr>
      <dsp:style>
        <a:lnRef idx="2">
          <a:scrgbClr r="0" g="0" b="0"/>
        </a:lnRef>
        <a:fillRef idx="1">
          <a:scrgbClr r="0" g="0" b="0"/>
        </a:fillRef>
        <a:effectRef idx="0">
          <a:scrgbClr r="0" g="0" b="0"/>
        </a:effectRef>
        <a:fontRef idx="minor"/>
      </dsp:style>
    </dsp:sp>
    <dsp:sp modelId="{53F076B4-1746-4570-AADF-98582D777212}">
      <dsp:nvSpPr>
        <dsp:cNvPr id="0" name=""/>
        <dsp:cNvSpPr/>
      </dsp:nvSpPr>
      <dsp:spPr>
        <a:xfrm>
          <a:off x="405220" y="1035966"/>
          <a:ext cx="5673089" cy="649440"/>
        </a:xfrm>
        <a:prstGeom prst="roundRect">
          <a:avLst/>
        </a:prstGeom>
        <a:solidFill>
          <a:schemeClr val="accent4">
            <a:hueOff val="464206"/>
            <a:satOff val="-14103"/>
            <a:lumOff val="4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429" tIns="0" rIns="214429"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2.</a:t>
          </a:r>
          <a:r>
            <a:rPr kumimoji="1" lang="zh-CN" altLang="en-US" sz="1800" kern="1200" smtClean="0">
              <a:solidFill>
                <a:schemeClr val="bg1"/>
              </a:solidFill>
              <a:latin typeface="微软雅黑" pitchFamily="34" charset="-122"/>
              <a:ea typeface="微软雅黑" pitchFamily="34" charset="-122"/>
            </a:rPr>
            <a:t> </a:t>
          </a:r>
          <a:r>
            <a:rPr kumimoji="1" lang="zh-CN" altLang="en-US" sz="1800" kern="1200" dirty="0" smtClean="0">
              <a:solidFill>
                <a:schemeClr val="bg1"/>
              </a:solidFill>
              <a:latin typeface="微软雅黑" pitchFamily="34" charset="-122"/>
              <a:ea typeface="微软雅黑" pitchFamily="34" charset="-122"/>
            </a:rPr>
            <a:t>数据流程图</a:t>
          </a:r>
          <a:endParaRPr kumimoji="1" lang="ja-JP" altLang="en-US" sz="1800" kern="1200" dirty="0">
            <a:solidFill>
              <a:schemeClr val="bg1"/>
            </a:solidFill>
            <a:latin typeface="微软雅黑" pitchFamily="34" charset="-122"/>
            <a:ea typeface="微软雅黑" pitchFamily="34" charset="-122"/>
          </a:endParaRPr>
        </a:p>
      </dsp:txBody>
      <dsp:txXfrm>
        <a:off x="405220" y="1035966"/>
        <a:ext cx="5673089" cy="649440"/>
      </dsp:txXfrm>
    </dsp:sp>
    <dsp:sp modelId="{0258C36E-72C4-40A3-92D8-586CD572D92F}">
      <dsp:nvSpPr>
        <dsp:cNvPr id="0" name=""/>
        <dsp:cNvSpPr/>
      </dsp:nvSpPr>
      <dsp:spPr>
        <a:xfrm>
          <a:off x="0" y="2358606"/>
          <a:ext cx="8104414" cy="554400"/>
        </a:xfrm>
        <a:prstGeom prst="rect">
          <a:avLst/>
        </a:prstGeom>
        <a:solidFill>
          <a:schemeClr val="lt1">
            <a:alpha val="90000"/>
            <a:hueOff val="0"/>
            <a:satOff val="0"/>
            <a:lumOff val="0"/>
            <a:alphaOff val="0"/>
          </a:schemeClr>
        </a:solidFill>
        <a:ln w="25400" cap="flat" cmpd="sng" algn="ctr">
          <a:solidFill>
            <a:schemeClr val="accent4">
              <a:hueOff val="928412"/>
              <a:satOff val="-28205"/>
              <a:lumOff val="9314"/>
              <a:alphaOff val="0"/>
            </a:schemeClr>
          </a:solidFill>
          <a:prstDash val="solid"/>
        </a:ln>
        <a:effectLst/>
      </dsp:spPr>
      <dsp:style>
        <a:lnRef idx="2">
          <a:scrgbClr r="0" g="0" b="0"/>
        </a:lnRef>
        <a:fillRef idx="1">
          <a:scrgbClr r="0" g="0" b="0"/>
        </a:fillRef>
        <a:effectRef idx="0">
          <a:scrgbClr r="0" g="0" b="0"/>
        </a:effectRef>
        <a:fontRef idx="minor"/>
      </dsp:style>
    </dsp:sp>
    <dsp:sp modelId="{8A84CED0-F472-4F69-BDE1-CBCCF1CD7436}">
      <dsp:nvSpPr>
        <dsp:cNvPr id="0" name=""/>
        <dsp:cNvSpPr/>
      </dsp:nvSpPr>
      <dsp:spPr>
        <a:xfrm>
          <a:off x="382929" y="2009116"/>
          <a:ext cx="5673089" cy="649440"/>
        </a:xfrm>
        <a:prstGeom prst="roundRect">
          <a:avLst/>
        </a:prstGeom>
        <a:solidFill>
          <a:schemeClr val="accent4">
            <a:hueOff val="928412"/>
            <a:satOff val="-28205"/>
            <a:lumOff val="9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429" tIns="0" rIns="214429"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3. </a:t>
          </a:r>
          <a:r>
            <a:rPr kumimoji="1" lang="zh-CN" altLang="en-US" sz="1800" kern="1200" smtClean="0">
              <a:solidFill>
                <a:schemeClr val="bg1"/>
              </a:solidFill>
              <a:latin typeface="微软雅黑" pitchFamily="34" charset="-122"/>
              <a:ea typeface="微软雅黑" pitchFamily="34" charset="-122"/>
            </a:rPr>
            <a:t>数据清理及集成</a:t>
          </a:r>
          <a:r>
            <a:rPr kumimoji="1" lang="zh-CN" altLang="en-US" sz="1800" kern="1200" dirty="0" smtClean="0">
              <a:solidFill>
                <a:schemeClr val="bg1"/>
              </a:solidFill>
              <a:latin typeface="微软雅黑" pitchFamily="34" charset="-122"/>
              <a:ea typeface="微软雅黑" pitchFamily="34" charset="-122"/>
            </a:rPr>
            <a:t>方案</a:t>
          </a:r>
          <a:endParaRPr kumimoji="1" lang="ja-JP" altLang="en-US" sz="1800" kern="1200" dirty="0">
            <a:solidFill>
              <a:schemeClr val="bg1"/>
            </a:solidFill>
            <a:latin typeface="微软雅黑" pitchFamily="34" charset="-122"/>
            <a:ea typeface="微软雅黑" pitchFamily="34" charset="-122"/>
          </a:endParaRPr>
        </a:p>
      </dsp:txBody>
      <dsp:txXfrm>
        <a:off x="382929" y="2009116"/>
        <a:ext cx="5673089" cy="649440"/>
      </dsp:txXfrm>
    </dsp:sp>
    <dsp:sp modelId="{66DB9D95-F9A6-46EE-9119-F1A647E5AFD9}">
      <dsp:nvSpPr>
        <dsp:cNvPr id="0" name=""/>
        <dsp:cNvSpPr/>
      </dsp:nvSpPr>
      <dsp:spPr>
        <a:xfrm>
          <a:off x="0" y="3356526"/>
          <a:ext cx="8104414" cy="554400"/>
        </a:xfrm>
        <a:prstGeom prst="rect">
          <a:avLst/>
        </a:prstGeom>
        <a:solidFill>
          <a:schemeClr val="lt1">
            <a:alpha val="90000"/>
            <a:hueOff val="0"/>
            <a:satOff val="0"/>
            <a:lumOff val="0"/>
            <a:alphaOff val="0"/>
          </a:schemeClr>
        </a:solidFill>
        <a:ln w="25400" cap="flat" cmpd="sng" algn="ctr">
          <a:solidFill>
            <a:schemeClr val="accent4">
              <a:hueOff val="1392617"/>
              <a:satOff val="-42308"/>
              <a:lumOff val="13971"/>
              <a:alphaOff val="0"/>
            </a:schemeClr>
          </a:solidFill>
          <a:prstDash val="solid"/>
        </a:ln>
        <a:effectLst/>
      </dsp:spPr>
      <dsp:style>
        <a:lnRef idx="2">
          <a:scrgbClr r="0" g="0" b="0"/>
        </a:lnRef>
        <a:fillRef idx="1">
          <a:scrgbClr r="0" g="0" b="0"/>
        </a:fillRef>
        <a:effectRef idx="0">
          <a:scrgbClr r="0" g="0" b="0"/>
        </a:effectRef>
        <a:fontRef idx="minor"/>
      </dsp:style>
    </dsp:sp>
    <dsp:sp modelId="{7F267CD5-FF6B-4341-9EA3-72ED8846D115}">
      <dsp:nvSpPr>
        <dsp:cNvPr id="0" name=""/>
        <dsp:cNvSpPr/>
      </dsp:nvSpPr>
      <dsp:spPr>
        <a:xfrm>
          <a:off x="405220" y="3031806"/>
          <a:ext cx="5673089" cy="649440"/>
        </a:xfrm>
        <a:prstGeom prst="roundRect">
          <a:avLst/>
        </a:prstGeom>
        <a:solidFill>
          <a:schemeClr val="accent4">
            <a:hueOff val="1392617"/>
            <a:satOff val="-42308"/>
            <a:lumOff val="139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429" tIns="0" rIns="214429" bIns="0" numCol="1" spcCol="1270" anchor="ctr" anchorCtr="0">
          <a:noAutofit/>
        </a:bodyPr>
        <a:lstStyle/>
        <a:p>
          <a:pPr lvl="0" algn="l" defTabSz="800100">
            <a:lnSpc>
              <a:spcPct val="90000"/>
            </a:lnSpc>
            <a:spcBef>
              <a:spcPct val="0"/>
            </a:spcBef>
            <a:spcAft>
              <a:spcPct val="35000"/>
            </a:spcAft>
          </a:pPr>
          <a:r>
            <a:rPr kumimoji="1" lang="en-US" altLang="zh-CN" sz="1800" kern="1200" smtClean="0">
              <a:solidFill>
                <a:schemeClr val="bg1"/>
              </a:solidFill>
              <a:latin typeface="微软雅黑" pitchFamily="34" charset="-122"/>
              <a:ea typeface="微软雅黑" pitchFamily="34" charset="-122"/>
            </a:rPr>
            <a:t>4.</a:t>
          </a:r>
          <a:r>
            <a:rPr kumimoji="1" lang="zh-CN" altLang="en-US" sz="1800" kern="1200" smtClean="0">
              <a:solidFill>
                <a:schemeClr val="bg1"/>
              </a:solidFill>
              <a:latin typeface="微软雅黑" pitchFamily="34" charset="-122"/>
              <a:ea typeface="微软雅黑" pitchFamily="34" charset="-122"/>
            </a:rPr>
            <a:t>服务设计书及</a:t>
          </a:r>
          <a:r>
            <a:rPr kumimoji="1" lang="en-US" altLang="zh-CN" sz="1800" kern="1200" smtClean="0">
              <a:solidFill>
                <a:schemeClr val="bg1"/>
              </a:solidFill>
              <a:latin typeface="微软雅黑" pitchFamily="34" charset="-122"/>
              <a:ea typeface="微软雅黑" pitchFamily="34" charset="-122"/>
            </a:rPr>
            <a:t>XML</a:t>
          </a:r>
          <a:endParaRPr kumimoji="1" lang="ja-JP" altLang="en-US" sz="1800" kern="1200" dirty="0">
            <a:solidFill>
              <a:schemeClr val="bg1"/>
            </a:solidFill>
            <a:latin typeface="微软雅黑" pitchFamily="34" charset="-122"/>
            <a:ea typeface="微软雅黑" pitchFamily="34" charset="-122"/>
          </a:endParaRPr>
        </a:p>
      </dsp:txBody>
      <dsp:txXfrm>
        <a:off x="405220" y="3031806"/>
        <a:ext cx="5673089" cy="649440"/>
      </dsp:txXfrm>
    </dsp:sp>
    <dsp:sp modelId="{E68DB664-13D9-4DDC-90C0-A4E7F7A74CED}">
      <dsp:nvSpPr>
        <dsp:cNvPr id="0" name=""/>
        <dsp:cNvSpPr/>
      </dsp:nvSpPr>
      <dsp:spPr>
        <a:xfrm>
          <a:off x="0" y="4354446"/>
          <a:ext cx="8104414" cy="554400"/>
        </a:xfrm>
        <a:prstGeom prst="rect">
          <a:avLst/>
        </a:prstGeom>
        <a:solidFill>
          <a:schemeClr val="lt1">
            <a:alpha val="90000"/>
            <a:hueOff val="0"/>
            <a:satOff val="0"/>
            <a:lumOff val="0"/>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dsp:style>
    </dsp:sp>
    <dsp:sp modelId="{D010D64F-A833-4473-91CC-7D5AAA9B840C}">
      <dsp:nvSpPr>
        <dsp:cNvPr id="0" name=""/>
        <dsp:cNvSpPr/>
      </dsp:nvSpPr>
      <dsp:spPr>
        <a:xfrm>
          <a:off x="405220" y="4029726"/>
          <a:ext cx="5673089" cy="64944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429" tIns="0" rIns="214429" bIns="0" numCol="1" spcCol="1270" anchor="ctr" anchorCtr="0">
          <a:noAutofit/>
        </a:bodyPr>
        <a:lstStyle/>
        <a:p>
          <a:pPr lvl="0" algn="l" defTabSz="800100">
            <a:lnSpc>
              <a:spcPct val="90000"/>
            </a:lnSpc>
            <a:spcBef>
              <a:spcPct val="0"/>
            </a:spcBef>
            <a:spcAft>
              <a:spcPct val="35000"/>
            </a:spcAft>
          </a:pPr>
          <a:r>
            <a:rPr kumimoji="1" lang="en-US" altLang="ja-JP" sz="1800" kern="1200" smtClean="0">
              <a:solidFill>
                <a:schemeClr val="bg1"/>
              </a:solidFill>
              <a:latin typeface="微软雅黑" pitchFamily="34" charset="-122"/>
              <a:ea typeface="微软雅黑" pitchFamily="34" charset="-122"/>
            </a:rPr>
            <a:t>5.</a:t>
          </a:r>
          <a:r>
            <a:rPr kumimoji="1" lang="zh-CN" altLang="en-US" sz="1800" kern="1200" smtClean="0">
              <a:solidFill>
                <a:schemeClr val="bg1"/>
              </a:solidFill>
              <a:latin typeface="微软雅黑" pitchFamily="34" charset="-122"/>
              <a:ea typeface="微软雅黑" pitchFamily="34" charset="-122"/>
            </a:rPr>
            <a:t>相关接口一览</a:t>
          </a:r>
          <a:endParaRPr kumimoji="1" lang="ja-JP" altLang="en-US" sz="1800" kern="1200" dirty="0">
            <a:solidFill>
              <a:schemeClr val="bg1"/>
            </a:solidFill>
            <a:latin typeface="微软雅黑" pitchFamily="34" charset="-122"/>
            <a:ea typeface="微软雅黑" pitchFamily="34" charset="-122"/>
          </a:endParaRPr>
        </a:p>
      </dsp:txBody>
      <dsp:txXfrm>
        <a:off x="405220" y="4029726"/>
        <a:ext cx="5673089" cy="64944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2B2CF-4AC0-4792-8C1C-7453607C9733}">
      <dsp:nvSpPr>
        <dsp:cNvPr id="0" name=""/>
        <dsp:cNvSpPr/>
      </dsp:nvSpPr>
      <dsp:spPr>
        <a:xfrm>
          <a:off x="0" y="361736"/>
          <a:ext cx="7992888" cy="604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EA50C-33A6-4BCA-B2B7-DBF4B1B898CD}">
      <dsp:nvSpPr>
        <dsp:cNvPr id="0" name=""/>
        <dsp:cNvSpPr/>
      </dsp:nvSpPr>
      <dsp:spPr>
        <a:xfrm>
          <a:off x="399644" y="7496"/>
          <a:ext cx="5595021" cy="7084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n-US" altLang="zh-CN" sz="1600" kern="1200" dirty="0" smtClean="0">
              <a:solidFill>
                <a:schemeClr val="bg1"/>
              </a:solidFill>
              <a:latin typeface="微软雅黑" pitchFamily="34" charset="-122"/>
              <a:ea typeface="微软雅黑" pitchFamily="34" charset="-122"/>
              <a:cs typeface="Calibri" pitchFamily="34" charset="0"/>
            </a:rPr>
            <a:t>1</a:t>
          </a:r>
          <a:r>
            <a:rPr lang="en-US" altLang="zh-CN" sz="1600" kern="1200" smtClean="0">
              <a:solidFill>
                <a:schemeClr val="bg1"/>
              </a:solidFill>
              <a:latin typeface="微软雅黑" pitchFamily="34" charset="-122"/>
              <a:ea typeface="微软雅黑" pitchFamily="34" charset="-122"/>
              <a:cs typeface="Calibri" pitchFamily="34" charset="0"/>
            </a:rPr>
            <a:t>. </a:t>
          </a:r>
          <a:r>
            <a:rPr lang="zh-CN" altLang="en-US" sz="1600" kern="1200" smtClean="0">
              <a:solidFill>
                <a:schemeClr val="bg1"/>
              </a:solidFill>
              <a:latin typeface="微软雅黑" pitchFamily="34" charset="-122"/>
              <a:ea typeface="微软雅黑" pitchFamily="34" charset="-122"/>
              <a:cs typeface="Calibri" pitchFamily="34" charset="0"/>
            </a:rPr>
            <a:t>背景及目标</a:t>
          </a:r>
          <a:endParaRPr kumimoji="1" lang="ja-JP" altLang="en-US" sz="1600" kern="1200" dirty="0">
            <a:solidFill>
              <a:schemeClr val="bg1"/>
            </a:solidFill>
            <a:latin typeface="微软雅黑" pitchFamily="34" charset="-122"/>
            <a:ea typeface="微软雅黑" pitchFamily="34" charset="-122"/>
          </a:endParaRPr>
        </a:p>
      </dsp:txBody>
      <dsp:txXfrm>
        <a:off x="399644" y="7496"/>
        <a:ext cx="5595021" cy="708480"/>
      </dsp:txXfrm>
    </dsp:sp>
    <dsp:sp modelId="{247CC1EE-0A91-4AFD-BD97-37D7D4F75229}">
      <dsp:nvSpPr>
        <dsp:cNvPr id="0" name=""/>
        <dsp:cNvSpPr/>
      </dsp:nvSpPr>
      <dsp:spPr>
        <a:xfrm>
          <a:off x="0" y="1450376"/>
          <a:ext cx="7992888" cy="604800"/>
        </a:xfrm>
        <a:prstGeom prst="rect">
          <a:avLst/>
        </a:prstGeom>
        <a:solidFill>
          <a:schemeClr val="lt1">
            <a:alpha val="90000"/>
            <a:hueOff val="0"/>
            <a:satOff val="0"/>
            <a:lumOff val="0"/>
            <a:alphaOff val="0"/>
          </a:schemeClr>
        </a:solidFill>
        <a:ln w="25400" cap="flat" cmpd="sng" algn="ctr">
          <a:solidFill>
            <a:schemeClr val="accent4">
              <a:hueOff val="464206"/>
              <a:satOff val="-14103"/>
              <a:lumOff val="4657"/>
              <a:alphaOff val="0"/>
            </a:schemeClr>
          </a:solidFill>
          <a:prstDash val="solid"/>
        </a:ln>
        <a:effectLst/>
      </dsp:spPr>
      <dsp:style>
        <a:lnRef idx="2">
          <a:scrgbClr r="0" g="0" b="0"/>
        </a:lnRef>
        <a:fillRef idx="1">
          <a:scrgbClr r="0" g="0" b="0"/>
        </a:fillRef>
        <a:effectRef idx="0">
          <a:scrgbClr r="0" g="0" b="0"/>
        </a:effectRef>
        <a:fontRef idx="minor"/>
      </dsp:style>
    </dsp:sp>
    <dsp:sp modelId="{0ED1B498-0627-4CF4-A5DB-031BF208B7CF}">
      <dsp:nvSpPr>
        <dsp:cNvPr id="0" name=""/>
        <dsp:cNvSpPr/>
      </dsp:nvSpPr>
      <dsp:spPr>
        <a:xfrm>
          <a:off x="399644" y="1096136"/>
          <a:ext cx="5595021" cy="708480"/>
        </a:xfrm>
        <a:prstGeom prst="roundRect">
          <a:avLst/>
        </a:prstGeom>
        <a:solidFill>
          <a:schemeClr val="accent4">
            <a:hueOff val="464206"/>
            <a:satOff val="-14103"/>
            <a:lumOff val="4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kumimoji="1" lang="en-US" altLang="ja-JP" sz="1600" kern="1200" smtClean="0">
              <a:solidFill>
                <a:schemeClr val="bg1"/>
              </a:solidFill>
              <a:latin typeface="微软雅黑" pitchFamily="34" charset="-122"/>
              <a:ea typeface="微软雅黑" pitchFamily="34" charset="-122"/>
            </a:rPr>
            <a:t>2.</a:t>
          </a:r>
          <a:r>
            <a:rPr kumimoji="1" lang="zh-CN" altLang="en-US" sz="1600" kern="1200" smtClean="0">
              <a:solidFill>
                <a:schemeClr val="bg1"/>
              </a:solidFill>
              <a:latin typeface="微软雅黑" pitchFamily="34" charset="-122"/>
              <a:ea typeface="微软雅黑" pitchFamily="34" charset="-122"/>
            </a:rPr>
            <a:t>系统交互图</a:t>
          </a:r>
          <a:endParaRPr kumimoji="1" lang="ja-JP" altLang="en-US" sz="1600" kern="1200" dirty="0">
            <a:solidFill>
              <a:schemeClr val="bg1"/>
            </a:solidFill>
            <a:latin typeface="微软雅黑" pitchFamily="34" charset="-122"/>
            <a:ea typeface="微软雅黑" pitchFamily="34" charset="-122"/>
          </a:endParaRPr>
        </a:p>
      </dsp:txBody>
      <dsp:txXfrm>
        <a:off x="399644" y="1096136"/>
        <a:ext cx="5595021" cy="708480"/>
      </dsp:txXfrm>
    </dsp:sp>
    <dsp:sp modelId="{061AD86C-2936-452F-A503-06CD4459D8AB}">
      <dsp:nvSpPr>
        <dsp:cNvPr id="0" name=""/>
        <dsp:cNvSpPr/>
      </dsp:nvSpPr>
      <dsp:spPr>
        <a:xfrm>
          <a:off x="0" y="2539016"/>
          <a:ext cx="7992888" cy="604800"/>
        </a:xfrm>
        <a:prstGeom prst="rect">
          <a:avLst/>
        </a:prstGeom>
        <a:solidFill>
          <a:schemeClr val="lt1">
            <a:alpha val="90000"/>
            <a:hueOff val="0"/>
            <a:satOff val="0"/>
            <a:lumOff val="0"/>
            <a:alphaOff val="0"/>
          </a:schemeClr>
        </a:solidFill>
        <a:ln w="25400" cap="flat" cmpd="sng" algn="ctr">
          <a:solidFill>
            <a:schemeClr val="accent4">
              <a:hueOff val="928412"/>
              <a:satOff val="-28205"/>
              <a:lumOff val="9314"/>
              <a:alphaOff val="0"/>
            </a:schemeClr>
          </a:solidFill>
          <a:prstDash val="solid"/>
        </a:ln>
        <a:effectLst/>
      </dsp:spPr>
      <dsp:style>
        <a:lnRef idx="2">
          <a:scrgbClr r="0" g="0" b="0"/>
        </a:lnRef>
        <a:fillRef idx="1">
          <a:scrgbClr r="0" g="0" b="0"/>
        </a:fillRef>
        <a:effectRef idx="0">
          <a:scrgbClr r="0" g="0" b="0"/>
        </a:effectRef>
        <a:fontRef idx="minor"/>
      </dsp:style>
    </dsp:sp>
    <dsp:sp modelId="{2B5EEA9B-9A93-411D-9469-F7B8EEE9B693}">
      <dsp:nvSpPr>
        <dsp:cNvPr id="0" name=""/>
        <dsp:cNvSpPr/>
      </dsp:nvSpPr>
      <dsp:spPr>
        <a:xfrm>
          <a:off x="399644" y="2184776"/>
          <a:ext cx="5595021" cy="708480"/>
        </a:xfrm>
        <a:prstGeom prst="roundRect">
          <a:avLst/>
        </a:prstGeom>
        <a:solidFill>
          <a:schemeClr val="accent4">
            <a:hueOff val="928412"/>
            <a:satOff val="-28205"/>
            <a:lumOff val="9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kumimoji="1" lang="en-US" altLang="ja-JP" sz="1600" kern="1200" smtClean="0">
              <a:solidFill>
                <a:schemeClr val="bg1"/>
              </a:solidFill>
              <a:latin typeface="微软雅黑" pitchFamily="34" charset="-122"/>
              <a:ea typeface="微软雅黑" pitchFamily="34" charset="-122"/>
            </a:rPr>
            <a:t>3.</a:t>
          </a:r>
          <a:r>
            <a:rPr kumimoji="1" lang="zh-CN" altLang="en-US" sz="1600" kern="1200" smtClean="0">
              <a:solidFill>
                <a:schemeClr val="bg1"/>
              </a:solidFill>
              <a:latin typeface="微软雅黑" pitchFamily="34" charset="-122"/>
              <a:ea typeface="微软雅黑" pitchFamily="34" charset="-122"/>
            </a:rPr>
            <a:t>接口信息一览</a:t>
          </a:r>
          <a:endParaRPr kumimoji="1" lang="ja-JP" altLang="en-US" sz="1600" kern="1200" dirty="0">
            <a:solidFill>
              <a:schemeClr val="bg1"/>
            </a:solidFill>
            <a:latin typeface="微软雅黑" pitchFamily="34" charset="-122"/>
            <a:ea typeface="微软雅黑" pitchFamily="34" charset="-122"/>
          </a:endParaRPr>
        </a:p>
      </dsp:txBody>
      <dsp:txXfrm>
        <a:off x="399644" y="2184776"/>
        <a:ext cx="5595021" cy="708480"/>
      </dsp:txXfrm>
    </dsp:sp>
    <dsp:sp modelId="{FB44ACC6-D775-45CE-BB26-DD9EE228C5D7}">
      <dsp:nvSpPr>
        <dsp:cNvPr id="0" name=""/>
        <dsp:cNvSpPr/>
      </dsp:nvSpPr>
      <dsp:spPr>
        <a:xfrm>
          <a:off x="0" y="3627655"/>
          <a:ext cx="7992888" cy="604800"/>
        </a:xfrm>
        <a:prstGeom prst="rect">
          <a:avLst/>
        </a:prstGeom>
        <a:solidFill>
          <a:schemeClr val="lt1">
            <a:alpha val="90000"/>
            <a:hueOff val="0"/>
            <a:satOff val="0"/>
            <a:lumOff val="0"/>
            <a:alphaOff val="0"/>
          </a:schemeClr>
        </a:solidFill>
        <a:ln w="25400" cap="flat" cmpd="sng" algn="ctr">
          <a:solidFill>
            <a:schemeClr val="accent4">
              <a:hueOff val="1392617"/>
              <a:satOff val="-42308"/>
              <a:lumOff val="13971"/>
              <a:alphaOff val="0"/>
            </a:schemeClr>
          </a:solidFill>
          <a:prstDash val="solid"/>
        </a:ln>
        <a:effectLst/>
      </dsp:spPr>
      <dsp:style>
        <a:lnRef idx="2">
          <a:scrgbClr r="0" g="0" b="0"/>
        </a:lnRef>
        <a:fillRef idx="1">
          <a:scrgbClr r="0" g="0" b="0"/>
        </a:fillRef>
        <a:effectRef idx="0">
          <a:scrgbClr r="0" g="0" b="0"/>
        </a:effectRef>
        <a:fontRef idx="minor"/>
      </dsp:style>
    </dsp:sp>
    <dsp:sp modelId="{53F076B4-1746-4570-AADF-98582D777212}">
      <dsp:nvSpPr>
        <dsp:cNvPr id="0" name=""/>
        <dsp:cNvSpPr/>
      </dsp:nvSpPr>
      <dsp:spPr>
        <a:xfrm>
          <a:off x="399644" y="3273416"/>
          <a:ext cx="5595021" cy="708480"/>
        </a:xfrm>
        <a:prstGeom prst="roundRect">
          <a:avLst/>
        </a:prstGeom>
        <a:solidFill>
          <a:schemeClr val="accent4">
            <a:hueOff val="1392617"/>
            <a:satOff val="-42308"/>
            <a:lumOff val="139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kumimoji="1" lang="en-US" altLang="ja-JP" sz="1600" kern="1200" smtClean="0">
              <a:solidFill>
                <a:schemeClr val="bg1"/>
              </a:solidFill>
              <a:latin typeface="微软雅黑" pitchFamily="34" charset="-122"/>
              <a:ea typeface="微软雅黑" pitchFamily="34" charset="-122"/>
            </a:rPr>
            <a:t>4.</a:t>
          </a:r>
          <a:r>
            <a:rPr kumimoji="1" lang="zh-CN" altLang="en-US" sz="1600" kern="1200" smtClean="0">
              <a:solidFill>
                <a:schemeClr val="bg1"/>
              </a:solidFill>
              <a:latin typeface="微软雅黑" pitchFamily="34" charset="-122"/>
              <a:ea typeface="微软雅黑" pitchFamily="34" charset="-122"/>
            </a:rPr>
            <a:t>消息服务定义书及场景一览</a:t>
          </a:r>
          <a:endParaRPr kumimoji="1" lang="ja-JP" altLang="en-US" sz="1600" kern="1200" dirty="0">
            <a:solidFill>
              <a:schemeClr val="bg1"/>
            </a:solidFill>
            <a:latin typeface="微软雅黑" pitchFamily="34" charset="-122"/>
            <a:ea typeface="微软雅黑" pitchFamily="34" charset="-122"/>
          </a:endParaRPr>
        </a:p>
      </dsp:txBody>
      <dsp:txXfrm>
        <a:off x="399644" y="3273416"/>
        <a:ext cx="5595021" cy="708480"/>
      </dsp:txXfrm>
    </dsp:sp>
    <dsp:sp modelId="{F1AFBA2B-99FB-41F4-905B-9EF1E985B239}">
      <dsp:nvSpPr>
        <dsp:cNvPr id="0" name=""/>
        <dsp:cNvSpPr/>
      </dsp:nvSpPr>
      <dsp:spPr>
        <a:xfrm>
          <a:off x="0" y="4716295"/>
          <a:ext cx="7992888" cy="604800"/>
        </a:xfrm>
        <a:prstGeom prst="rect">
          <a:avLst/>
        </a:prstGeom>
        <a:solidFill>
          <a:schemeClr val="lt1">
            <a:alpha val="90000"/>
            <a:hueOff val="0"/>
            <a:satOff val="0"/>
            <a:lumOff val="0"/>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dsp:style>
    </dsp:sp>
    <dsp:sp modelId="{6D38725F-52E7-4A7B-B108-4E3998F76430}">
      <dsp:nvSpPr>
        <dsp:cNvPr id="0" name=""/>
        <dsp:cNvSpPr/>
      </dsp:nvSpPr>
      <dsp:spPr>
        <a:xfrm>
          <a:off x="399644" y="4362055"/>
          <a:ext cx="5595021" cy="70848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kumimoji="1" lang="en-US" altLang="zh-CN" sz="1600" kern="1200" smtClean="0">
              <a:solidFill>
                <a:schemeClr val="bg1"/>
              </a:solidFill>
              <a:latin typeface="微软雅黑" pitchFamily="34" charset="-122"/>
              <a:ea typeface="微软雅黑" pitchFamily="34" charset="-122"/>
            </a:rPr>
            <a:t>5.</a:t>
          </a:r>
          <a:r>
            <a:rPr kumimoji="1" lang="zh-CN" altLang="en-US" sz="1600" kern="1200" smtClean="0">
              <a:solidFill>
                <a:schemeClr val="bg1"/>
              </a:solidFill>
              <a:latin typeface="微软雅黑" pitchFamily="34" charset="-122"/>
              <a:ea typeface="微软雅黑" pitchFamily="34" charset="-122"/>
            </a:rPr>
            <a:t>系统交互图</a:t>
          </a:r>
          <a:endParaRPr kumimoji="1" lang="ja-JP" altLang="en-US" sz="1600" kern="1200" dirty="0">
            <a:solidFill>
              <a:schemeClr val="bg1"/>
            </a:solidFill>
            <a:latin typeface="微软雅黑" pitchFamily="34" charset="-122"/>
            <a:ea typeface="微软雅黑" pitchFamily="34" charset="-122"/>
          </a:endParaRPr>
        </a:p>
      </dsp:txBody>
      <dsp:txXfrm>
        <a:off x="399644" y="4362055"/>
        <a:ext cx="5595021" cy="7084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9EA611-6049-496C-8195-AF90FCBD53BE}">
      <dsp:nvSpPr>
        <dsp:cNvPr id="0" name=""/>
        <dsp:cNvSpPr/>
      </dsp:nvSpPr>
      <dsp:spPr>
        <a:xfrm>
          <a:off x="0" y="8718"/>
          <a:ext cx="7643866" cy="71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altLang="zh-CN" sz="1800" kern="1200" dirty="0" smtClean="0">
              <a:latin typeface="微软雅黑" pitchFamily="34" charset="-122"/>
              <a:ea typeface="微软雅黑" pitchFamily="34" charset="-122"/>
            </a:rPr>
            <a:t>2</a:t>
          </a:r>
          <a:r>
            <a:rPr lang="zh-CN" altLang="en-US" sz="1800" kern="1200" dirty="0" smtClean="0">
              <a:latin typeface="微软雅黑" pitchFamily="34" charset="-122"/>
              <a:ea typeface="微软雅黑" pitchFamily="34" charset="-122"/>
            </a:rPr>
            <a:t>、</a:t>
          </a:r>
          <a:r>
            <a:rPr lang="zh-CN" sz="1800" kern="1200" dirty="0" smtClean="0"/>
            <a:t>将短信回复</a:t>
          </a:r>
          <a:r>
            <a:rPr lang="zh-CN" altLang="en-US" sz="1800" kern="1200" dirty="0" smtClean="0"/>
            <a:t>信息查询</a:t>
          </a:r>
          <a:r>
            <a:rPr lang="zh-CN" sz="1800" kern="1200" dirty="0" smtClean="0"/>
            <a:t>功能封装集成起来，可通过</a:t>
          </a:r>
          <a:r>
            <a:rPr lang="en-GB" sz="1800" kern="1200" dirty="0" smtClean="0"/>
            <a:t>IE</a:t>
          </a:r>
          <a:r>
            <a:rPr lang="zh-CN" sz="1800" kern="1200" dirty="0" smtClean="0"/>
            <a:t>集成平台统一调用。</a:t>
          </a:r>
          <a:endParaRPr lang="zh-CN" sz="1800" kern="1200" dirty="0">
            <a:latin typeface="微软雅黑" pitchFamily="34" charset="-122"/>
            <a:ea typeface="微软雅黑" pitchFamily="34" charset="-122"/>
          </a:endParaRPr>
        </a:p>
      </dsp:txBody>
      <dsp:txXfrm>
        <a:off x="0" y="8718"/>
        <a:ext cx="7643866" cy="7113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9EA611-6049-496C-8195-AF90FCBD53BE}">
      <dsp:nvSpPr>
        <dsp:cNvPr id="0" name=""/>
        <dsp:cNvSpPr/>
      </dsp:nvSpPr>
      <dsp:spPr>
        <a:xfrm>
          <a:off x="0" y="8718"/>
          <a:ext cx="7643866" cy="711360"/>
        </a:xfrm>
        <a:prstGeom prst="roundRect">
          <a:avLst/>
        </a:prstGeom>
        <a:solidFill>
          <a:srgbClr val="0099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altLang="zh-CN" sz="1800" kern="1200" dirty="0" smtClean="0">
              <a:latin typeface="微软雅黑" pitchFamily="34" charset="-122"/>
              <a:ea typeface="微软雅黑" pitchFamily="34" charset="-122"/>
            </a:rPr>
            <a:t>3</a:t>
          </a:r>
          <a:r>
            <a:rPr lang="zh-CN" altLang="en-US" sz="1800" kern="1200" dirty="0" smtClean="0">
              <a:latin typeface="微软雅黑" pitchFamily="34" charset="-122"/>
              <a:ea typeface="微软雅黑" pitchFamily="34" charset="-122"/>
            </a:rPr>
            <a:t>、</a:t>
          </a:r>
          <a:r>
            <a:rPr lang="zh-CN" sz="1800" kern="1200" dirty="0" smtClean="0"/>
            <a:t>将邮件发送功能封装集成起来，可通过</a:t>
          </a:r>
          <a:r>
            <a:rPr lang="en-GB" sz="1800" kern="1200" dirty="0" smtClean="0"/>
            <a:t>IE</a:t>
          </a:r>
          <a:r>
            <a:rPr lang="zh-CN" sz="1800" kern="1200" dirty="0" smtClean="0"/>
            <a:t>集成平台统一调用。</a:t>
          </a:r>
          <a:endParaRPr lang="zh-CN" altLang="en-US" sz="1800" kern="1200" dirty="0">
            <a:latin typeface="微软雅黑" pitchFamily="34" charset="-122"/>
            <a:ea typeface="微软雅黑" pitchFamily="34" charset="-122"/>
          </a:endParaRPr>
        </a:p>
      </dsp:txBody>
      <dsp:txXfrm>
        <a:off x="0" y="8718"/>
        <a:ext cx="7643866" cy="71136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9EA611-6049-496C-8195-AF90FCBD53BE}">
      <dsp:nvSpPr>
        <dsp:cNvPr id="0" name=""/>
        <dsp:cNvSpPr/>
      </dsp:nvSpPr>
      <dsp:spPr>
        <a:xfrm>
          <a:off x="0" y="8718"/>
          <a:ext cx="7643866"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微软雅黑" pitchFamily="34" charset="-122"/>
              <a:ea typeface="微软雅黑" pitchFamily="34" charset="-122"/>
            </a:rPr>
            <a:t>1</a:t>
          </a:r>
          <a:r>
            <a:rPr lang="zh-CN" altLang="en-US" sz="1800" kern="1200" dirty="0" smtClean="0">
              <a:latin typeface="微软雅黑" pitchFamily="34" charset="-122"/>
              <a:ea typeface="微软雅黑" pitchFamily="34" charset="-122"/>
            </a:rPr>
            <a:t>、</a:t>
          </a:r>
          <a:r>
            <a:rPr lang="zh-CN" sz="1800" kern="1200" dirty="0" smtClean="0"/>
            <a:t>将短信发送功能封装集成起来，可通过</a:t>
          </a:r>
          <a:r>
            <a:rPr lang="en-GB" sz="1800" kern="1200" dirty="0" smtClean="0"/>
            <a:t>IE</a:t>
          </a:r>
          <a:r>
            <a:rPr lang="zh-CN" sz="1800" kern="1200" dirty="0" smtClean="0"/>
            <a:t>集成平台统一调用。</a:t>
          </a:r>
          <a:endParaRPr lang="zh-CN" sz="1800" kern="1200" dirty="0">
            <a:latin typeface="微软雅黑" pitchFamily="34" charset="-122"/>
            <a:ea typeface="微软雅黑" pitchFamily="34" charset="-122"/>
          </a:endParaRPr>
        </a:p>
      </dsp:txBody>
      <dsp:txXfrm>
        <a:off x="0" y="8718"/>
        <a:ext cx="7643866" cy="71136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2B2CF-4AC0-4792-8C1C-7453607C9733}">
      <dsp:nvSpPr>
        <dsp:cNvPr id="0" name=""/>
        <dsp:cNvSpPr/>
      </dsp:nvSpPr>
      <dsp:spPr>
        <a:xfrm>
          <a:off x="0" y="435499"/>
          <a:ext cx="7272808" cy="655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EA50C-33A6-4BCA-B2B7-DBF4B1B898CD}">
      <dsp:nvSpPr>
        <dsp:cNvPr id="0" name=""/>
        <dsp:cNvSpPr/>
      </dsp:nvSpPr>
      <dsp:spPr>
        <a:xfrm>
          <a:off x="363640" y="51739"/>
          <a:ext cx="5090965" cy="7675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711200">
            <a:lnSpc>
              <a:spcPct val="90000"/>
            </a:lnSpc>
            <a:spcBef>
              <a:spcPct val="0"/>
            </a:spcBef>
            <a:spcAft>
              <a:spcPct val="35000"/>
            </a:spcAft>
          </a:pPr>
          <a:r>
            <a:rPr lang="en-US" altLang="zh-CN" sz="1600" kern="1200" smtClean="0">
              <a:solidFill>
                <a:schemeClr val="bg1"/>
              </a:solidFill>
              <a:latin typeface="微软雅黑" pitchFamily="34" charset="-122"/>
              <a:ea typeface="微软雅黑" pitchFamily="34" charset="-122"/>
              <a:cs typeface="Calibri" pitchFamily="34" charset="0"/>
            </a:rPr>
            <a:t>1.</a:t>
          </a:r>
          <a:r>
            <a:rPr lang="zh-CN" altLang="en-US" sz="1600" kern="1200" smtClean="0">
              <a:solidFill>
                <a:schemeClr val="bg1"/>
              </a:solidFill>
              <a:latin typeface="微软雅黑" pitchFamily="34" charset="-122"/>
              <a:ea typeface="微软雅黑" pitchFamily="34" charset="-122"/>
              <a:cs typeface="Calibri" pitchFamily="34" charset="0"/>
            </a:rPr>
            <a:t>背景及目标</a:t>
          </a:r>
          <a:endParaRPr kumimoji="1" lang="ja-JP" altLang="en-US" sz="1600" kern="1200" dirty="0">
            <a:solidFill>
              <a:schemeClr val="bg1"/>
            </a:solidFill>
            <a:latin typeface="微软雅黑" pitchFamily="34" charset="-122"/>
            <a:ea typeface="微软雅黑" pitchFamily="34" charset="-122"/>
          </a:endParaRPr>
        </a:p>
      </dsp:txBody>
      <dsp:txXfrm>
        <a:off x="363640" y="51739"/>
        <a:ext cx="5090965" cy="767520"/>
      </dsp:txXfrm>
    </dsp:sp>
    <dsp:sp modelId="{5AACCA70-F3BA-4D69-A6C4-DA93FA92846D}">
      <dsp:nvSpPr>
        <dsp:cNvPr id="0" name=""/>
        <dsp:cNvSpPr/>
      </dsp:nvSpPr>
      <dsp:spPr>
        <a:xfrm>
          <a:off x="0" y="1614859"/>
          <a:ext cx="7272808" cy="655200"/>
        </a:xfrm>
        <a:prstGeom prst="rect">
          <a:avLst/>
        </a:prstGeom>
        <a:solidFill>
          <a:schemeClr val="lt1">
            <a:alpha val="90000"/>
            <a:hueOff val="0"/>
            <a:satOff val="0"/>
            <a:lumOff val="0"/>
            <a:alphaOff val="0"/>
          </a:schemeClr>
        </a:solidFill>
        <a:ln w="25400" cap="flat" cmpd="sng" algn="ctr">
          <a:solidFill>
            <a:schemeClr val="accent4">
              <a:hueOff val="618941"/>
              <a:satOff val="-18803"/>
              <a:lumOff val="6209"/>
              <a:alphaOff val="0"/>
            </a:schemeClr>
          </a:solidFill>
          <a:prstDash val="solid"/>
        </a:ln>
        <a:effectLst/>
      </dsp:spPr>
      <dsp:style>
        <a:lnRef idx="2">
          <a:scrgbClr r="0" g="0" b="0"/>
        </a:lnRef>
        <a:fillRef idx="1">
          <a:scrgbClr r="0" g="0" b="0"/>
        </a:fillRef>
        <a:effectRef idx="0">
          <a:scrgbClr r="0" g="0" b="0"/>
        </a:effectRef>
        <a:fontRef idx="minor"/>
      </dsp:style>
    </dsp:sp>
    <dsp:sp modelId="{29806251-40E4-48FE-83BF-49AC5741FE98}">
      <dsp:nvSpPr>
        <dsp:cNvPr id="0" name=""/>
        <dsp:cNvSpPr/>
      </dsp:nvSpPr>
      <dsp:spPr>
        <a:xfrm>
          <a:off x="363640" y="1231099"/>
          <a:ext cx="5090965" cy="767520"/>
        </a:xfrm>
        <a:prstGeom prst="roundRect">
          <a:avLst/>
        </a:prstGeom>
        <a:solidFill>
          <a:schemeClr val="accent4">
            <a:hueOff val="618941"/>
            <a:satOff val="-18803"/>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711200">
            <a:lnSpc>
              <a:spcPct val="90000"/>
            </a:lnSpc>
            <a:spcBef>
              <a:spcPct val="0"/>
            </a:spcBef>
            <a:spcAft>
              <a:spcPct val="35000"/>
            </a:spcAft>
          </a:pPr>
          <a:r>
            <a:rPr lang="en-US" altLang="zh-CN" sz="1600" kern="1200" smtClean="0">
              <a:solidFill>
                <a:schemeClr val="bg1"/>
              </a:solidFill>
              <a:latin typeface="微软雅黑" pitchFamily="34" charset="-122"/>
              <a:ea typeface="微软雅黑" pitchFamily="34" charset="-122"/>
              <a:cs typeface="Calibri" pitchFamily="34" charset="0"/>
            </a:rPr>
            <a:t>2.</a:t>
          </a:r>
          <a:r>
            <a:rPr lang="zh-CN" altLang="en-US" sz="1600" kern="1200" smtClean="0">
              <a:solidFill>
                <a:schemeClr val="bg1"/>
              </a:solidFill>
              <a:latin typeface="微软雅黑" pitchFamily="34" charset="-122"/>
              <a:ea typeface="微软雅黑" pitchFamily="34" charset="-122"/>
              <a:cs typeface="Calibri" pitchFamily="34" charset="0"/>
            </a:rPr>
            <a:t>流程图</a:t>
          </a:r>
          <a:endParaRPr kumimoji="1" lang="ja-JP" altLang="en-US" sz="1600" kern="1200" dirty="0">
            <a:solidFill>
              <a:schemeClr val="bg1"/>
            </a:solidFill>
            <a:latin typeface="微软雅黑" pitchFamily="34" charset="-122"/>
            <a:ea typeface="微软雅黑" pitchFamily="34" charset="-122"/>
          </a:endParaRPr>
        </a:p>
      </dsp:txBody>
      <dsp:txXfrm>
        <a:off x="363640" y="1231099"/>
        <a:ext cx="5090965" cy="767520"/>
      </dsp:txXfrm>
    </dsp:sp>
    <dsp:sp modelId="{247CC1EE-0A91-4AFD-BD97-37D7D4F75229}">
      <dsp:nvSpPr>
        <dsp:cNvPr id="0" name=""/>
        <dsp:cNvSpPr/>
      </dsp:nvSpPr>
      <dsp:spPr>
        <a:xfrm>
          <a:off x="0" y="2794219"/>
          <a:ext cx="7272808" cy="655200"/>
        </a:xfrm>
        <a:prstGeom prst="rect">
          <a:avLst/>
        </a:prstGeom>
        <a:solidFill>
          <a:schemeClr val="lt1">
            <a:alpha val="90000"/>
            <a:hueOff val="0"/>
            <a:satOff val="0"/>
            <a:lumOff val="0"/>
            <a:alphaOff val="0"/>
          </a:schemeClr>
        </a:solidFill>
        <a:ln w="25400" cap="flat" cmpd="sng" algn="ctr">
          <a:solidFill>
            <a:schemeClr val="accent4">
              <a:hueOff val="1237882"/>
              <a:satOff val="-37607"/>
              <a:lumOff val="12419"/>
              <a:alphaOff val="0"/>
            </a:schemeClr>
          </a:solidFill>
          <a:prstDash val="solid"/>
        </a:ln>
        <a:effectLst/>
      </dsp:spPr>
      <dsp:style>
        <a:lnRef idx="2">
          <a:scrgbClr r="0" g="0" b="0"/>
        </a:lnRef>
        <a:fillRef idx="1">
          <a:scrgbClr r="0" g="0" b="0"/>
        </a:fillRef>
        <a:effectRef idx="0">
          <a:scrgbClr r="0" g="0" b="0"/>
        </a:effectRef>
        <a:fontRef idx="minor"/>
      </dsp:style>
    </dsp:sp>
    <dsp:sp modelId="{0ED1B498-0627-4CF4-A5DB-031BF208B7CF}">
      <dsp:nvSpPr>
        <dsp:cNvPr id="0" name=""/>
        <dsp:cNvSpPr/>
      </dsp:nvSpPr>
      <dsp:spPr>
        <a:xfrm>
          <a:off x="363640" y="2410459"/>
          <a:ext cx="5090965" cy="767520"/>
        </a:xfrm>
        <a:prstGeom prst="roundRect">
          <a:avLst/>
        </a:prstGeom>
        <a:solidFill>
          <a:schemeClr val="accent4">
            <a:hueOff val="1237882"/>
            <a:satOff val="-37607"/>
            <a:lumOff val="124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711200">
            <a:lnSpc>
              <a:spcPct val="90000"/>
            </a:lnSpc>
            <a:spcBef>
              <a:spcPct val="0"/>
            </a:spcBef>
            <a:spcAft>
              <a:spcPct val="35000"/>
            </a:spcAft>
          </a:pPr>
          <a:r>
            <a:rPr kumimoji="1" lang="en-US" altLang="ja-JP" sz="1600" kern="1200" smtClean="0">
              <a:solidFill>
                <a:schemeClr val="bg1"/>
              </a:solidFill>
              <a:latin typeface="微软雅黑" pitchFamily="34" charset="-122"/>
              <a:ea typeface="微软雅黑" pitchFamily="34" charset="-122"/>
            </a:rPr>
            <a:t>3.</a:t>
          </a:r>
          <a:r>
            <a:rPr kumimoji="1" lang="zh-CN" altLang="en-US" sz="1600" kern="1200" smtClean="0">
              <a:solidFill>
                <a:schemeClr val="bg1"/>
              </a:solidFill>
              <a:latin typeface="微软雅黑" pitchFamily="34" charset="-122"/>
              <a:ea typeface="微软雅黑" pitchFamily="34" charset="-122"/>
            </a:rPr>
            <a:t>具体要求一览</a:t>
          </a:r>
          <a:endParaRPr kumimoji="1" lang="ja-JP" altLang="en-US" sz="1600" kern="1200" dirty="0">
            <a:solidFill>
              <a:schemeClr val="bg1"/>
            </a:solidFill>
            <a:latin typeface="微软雅黑" pitchFamily="34" charset="-122"/>
            <a:ea typeface="微软雅黑" pitchFamily="34" charset="-122"/>
          </a:endParaRPr>
        </a:p>
      </dsp:txBody>
      <dsp:txXfrm>
        <a:off x="363640" y="2410459"/>
        <a:ext cx="5090965" cy="767520"/>
      </dsp:txXfrm>
    </dsp:sp>
    <dsp:sp modelId="{061AD86C-2936-452F-A503-06CD4459D8AB}">
      <dsp:nvSpPr>
        <dsp:cNvPr id="0" name=""/>
        <dsp:cNvSpPr/>
      </dsp:nvSpPr>
      <dsp:spPr>
        <a:xfrm>
          <a:off x="0" y="3973580"/>
          <a:ext cx="7272808" cy="655200"/>
        </a:xfrm>
        <a:prstGeom prst="rect">
          <a:avLst/>
        </a:prstGeom>
        <a:solidFill>
          <a:schemeClr val="lt1">
            <a:alpha val="90000"/>
            <a:hueOff val="0"/>
            <a:satOff val="0"/>
            <a:lumOff val="0"/>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dsp:style>
    </dsp:sp>
    <dsp:sp modelId="{2B5EEA9B-9A93-411D-9469-F7B8EEE9B693}">
      <dsp:nvSpPr>
        <dsp:cNvPr id="0" name=""/>
        <dsp:cNvSpPr/>
      </dsp:nvSpPr>
      <dsp:spPr>
        <a:xfrm>
          <a:off x="363640" y="3589820"/>
          <a:ext cx="5090965" cy="76752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711200">
            <a:lnSpc>
              <a:spcPct val="90000"/>
            </a:lnSpc>
            <a:spcBef>
              <a:spcPct val="0"/>
            </a:spcBef>
            <a:spcAft>
              <a:spcPct val="35000"/>
            </a:spcAft>
          </a:pPr>
          <a:r>
            <a:rPr kumimoji="1" lang="en-US" altLang="ja-JP" sz="1600" kern="1200" smtClean="0">
              <a:solidFill>
                <a:schemeClr val="bg1"/>
              </a:solidFill>
              <a:latin typeface="微软雅黑" pitchFamily="34" charset="-122"/>
              <a:ea typeface="微软雅黑" pitchFamily="34" charset="-122"/>
            </a:rPr>
            <a:t>4.</a:t>
          </a:r>
          <a:r>
            <a:rPr kumimoji="1" lang="zh-CN" altLang="en-US" sz="1600" kern="1200" smtClean="0">
              <a:solidFill>
                <a:schemeClr val="bg1"/>
              </a:solidFill>
              <a:latin typeface="微软雅黑" pitchFamily="34" charset="-122"/>
              <a:ea typeface="微软雅黑" pitchFamily="34" charset="-122"/>
            </a:rPr>
            <a:t>界面布局及说明</a:t>
          </a:r>
          <a:endParaRPr kumimoji="1" lang="ja-JP" altLang="en-US" sz="1600" kern="1200" dirty="0">
            <a:solidFill>
              <a:schemeClr val="bg1"/>
            </a:solidFill>
            <a:latin typeface="微软雅黑" pitchFamily="34" charset="-122"/>
            <a:ea typeface="微软雅黑" pitchFamily="34" charset="-122"/>
          </a:endParaRPr>
        </a:p>
      </dsp:txBody>
      <dsp:txXfrm>
        <a:off x="363640" y="3589820"/>
        <a:ext cx="5090965" cy="7675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E388A6-816F-4697-82FF-6C71494F7998}" type="datetimeFigureOut">
              <a:rPr lang="zh-CN" altLang="en-US" smtClean="0"/>
              <a:pPr/>
              <a:t>2013/5/29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29F6A0-DF34-4857-97C6-710FAA03861D}" type="slidenum">
              <a:rPr lang="zh-CN" altLang="en-US" smtClean="0"/>
              <a:pPr/>
              <a:t>‹#›</a:t>
            </a:fld>
            <a:endParaRPr lang="zh-CN" altLang="en-US"/>
          </a:p>
        </p:txBody>
      </p:sp>
    </p:spTree>
    <p:extLst>
      <p:ext uri="{BB962C8B-B14F-4D97-AF65-F5344CB8AC3E}">
        <p14:creationId xmlns:p14="http://schemas.microsoft.com/office/powerpoint/2010/main" xmlns="" val="2470172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defRPr>
            </a:lvl1pPr>
          </a:lstStyle>
          <a:p>
            <a:endParaRPr lang="en-US" altLang="zh-CN"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charset="0"/>
              </a:defRPr>
            </a:lvl1pPr>
          </a:lstStyle>
          <a:p>
            <a:fld id="{33C63C86-4046-4D52-A2C7-E3CF31F98764}" type="slidenum">
              <a:rPr lang="zh-CN" altLang="en-US"/>
              <a:pPr/>
              <a:t>‹#›</a:t>
            </a:fld>
            <a:endParaRPr lang="en-US" altLang="zh-CN" dirty="0"/>
          </a:p>
        </p:txBody>
      </p:sp>
    </p:spTree>
    <p:extLst>
      <p:ext uri="{BB962C8B-B14F-4D97-AF65-F5344CB8AC3E}">
        <p14:creationId xmlns:p14="http://schemas.microsoft.com/office/powerpoint/2010/main" xmlns="" val="42221336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华文细黑" pitchFamily="2" charset="-122"/>
        <a:cs typeface="+mn-cs"/>
      </a:defRPr>
    </a:lvl1pPr>
    <a:lvl2pPr marL="457200" algn="l" rtl="0" fontAlgn="base">
      <a:spcBef>
        <a:spcPct val="30000"/>
      </a:spcBef>
      <a:spcAft>
        <a:spcPct val="0"/>
      </a:spcAft>
      <a:defRPr sz="1200" kern="1200">
        <a:solidFill>
          <a:schemeClr val="tx1"/>
        </a:solidFill>
        <a:latin typeface="Arial" charset="0"/>
        <a:ea typeface="华文细黑" pitchFamily="2" charset="-122"/>
        <a:cs typeface="+mn-cs"/>
      </a:defRPr>
    </a:lvl2pPr>
    <a:lvl3pPr marL="914400" algn="l" rtl="0" fontAlgn="base">
      <a:spcBef>
        <a:spcPct val="30000"/>
      </a:spcBef>
      <a:spcAft>
        <a:spcPct val="0"/>
      </a:spcAft>
      <a:defRPr sz="1200" kern="1200">
        <a:solidFill>
          <a:schemeClr val="tx1"/>
        </a:solidFill>
        <a:latin typeface="Arial" charset="0"/>
        <a:ea typeface="华文细黑" pitchFamily="2" charset="-122"/>
        <a:cs typeface="+mn-cs"/>
      </a:defRPr>
    </a:lvl3pPr>
    <a:lvl4pPr marL="1371600" algn="l" rtl="0" fontAlgn="base">
      <a:spcBef>
        <a:spcPct val="30000"/>
      </a:spcBef>
      <a:spcAft>
        <a:spcPct val="0"/>
      </a:spcAft>
      <a:defRPr sz="1200" kern="1200">
        <a:solidFill>
          <a:schemeClr val="tx1"/>
        </a:solidFill>
        <a:latin typeface="Arial" charset="0"/>
        <a:ea typeface="华文细黑" pitchFamily="2" charset="-122"/>
        <a:cs typeface="+mn-cs"/>
      </a:defRPr>
    </a:lvl4pPr>
    <a:lvl5pPr marL="1828800" algn="l" rtl="0" fontAlgn="base">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C3AB9-7E44-4C24-A95A-D78C8DE5CD35}" type="slidenum">
              <a:rPr lang="zh-CN" altLang="en-US"/>
              <a:pPr/>
              <a:t>1</a:t>
            </a:fld>
            <a:endParaRPr lang="en-US" altLang="zh-CN" dirty="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11</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12</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13</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14</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16</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17</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18</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19</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21</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22</a:t>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23</a:t>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33</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34</a:t>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35</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36</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37</a:t>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38</a:t>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39</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40</a:t>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41</a:t>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CF13C-5D74-4EF4-9D90-BA6464D47B0C}" type="slidenum">
              <a:rPr lang="zh-CN" altLang="en-US"/>
              <a:pPr/>
              <a:t>42</a:t>
            </a:fld>
            <a:endParaRPr lang="en-US" altLang="zh-CN" dirty="0"/>
          </a:p>
        </p:txBody>
      </p:sp>
      <p:sp>
        <p:nvSpPr>
          <p:cNvPr id="18434" name="Rectangle 2"/>
          <p:cNvSpPr>
            <a:spLocks noGrp="1" noRot="1" noChangeAspect="1" noChangeArrowheads="1"/>
          </p:cNvSpPr>
          <p:nvPr>
            <p:ph type="sldImg"/>
          </p:nvPr>
        </p:nvSpPr>
        <p:spPr bwMode="auto">
          <a:xfrm>
            <a:off x="925719" y="685838"/>
            <a:ext cx="5006564" cy="3429182"/>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1"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8</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9</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117" name="Picture 85" descr="1"/>
          <p:cNvPicPr>
            <a:picLocks noChangeAspect="1" noChangeArrowheads="1"/>
          </p:cNvPicPr>
          <p:nvPr/>
        </p:nvPicPr>
        <p:blipFill>
          <a:blip r:embed="rId2" cstate="email"/>
          <a:srcRect/>
          <a:stretch>
            <a:fillRect/>
          </a:stretch>
        </p:blipFill>
        <p:spPr bwMode="auto">
          <a:xfrm>
            <a:off x="107950" y="95250"/>
            <a:ext cx="8928100" cy="1624013"/>
          </a:xfrm>
          <a:prstGeom prst="rect">
            <a:avLst/>
          </a:prstGeom>
          <a:noFill/>
        </p:spPr>
      </p:pic>
      <p:sp>
        <p:nvSpPr>
          <p:cNvPr id="44098" name="Text Box 66"/>
          <p:cNvSpPr txBox="1">
            <a:spLocks noChangeArrowheads="1"/>
          </p:cNvSpPr>
          <p:nvPr/>
        </p:nvSpPr>
        <p:spPr bwMode="auto">
          <a:xfrm>
            <a:off x="-2628900" y="-26988"/>
            <a:ext cx="2544762" cy="3279776"/>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pPr>
            <a:r>
              <a:rPr lang="zh-CN" altLang="en-US" sz="1200">
                <a:latin typeface="Arial" charset="0"/>
                <a:ea typeface="华文细黑" pitchFamily="2" charset="-122"/>
              </a:rPr>
              <a:t>英文标题</a:t>
            </a:r>
            <a:r>
              <a:rPr lang="en-US" altLang="zh-CN" sz="1200" dirty="0">
                <a:latin typeface="Arial" charset="0"/>
                <a:ea typeface="华文细黑" pitchFamily="2" charset="-122"/>
              </a:rPr>
              <a:t>:30-40pt  </a:t>
            </a:r>
          </a:p>
          <a:p>
            <a:pPr algn="r" defTabSz="801688" eaLnBrk="0" hangingPunct="0">
              <a:lnSpc>
                <a:spcPct val="125000"/>
              </a:lnSpc>
            </a:pPr>
            <a:r>
              <a:rPr lang="zh-CN" altLang="en-US" sz="1200">
                <a:latin typeface="Arial" charset="0"/>
                <a:ea typeface="华文细黑" pitchFamily="2" charset="-122"/>
              </a:rPr>
              <a:t>副标题</a:t>
            </a:r>
            <a:r>
              <a:rPr lang="en-US" altLang="zh-CN" sz="1200" dirty="0">
                <a:latin typeface="Arial" charset="0"/>
                <a:ea typeface="华文细黑" pitchFamily="2" charset="-122"/>
              </a:rPr>
              <a:t>:24-28pt</a:t>
            </a:r>
          </a:p>
          <a:p>
            <a:pPr algn="r" defTabSz="801688" eaLnBrk="0" hangingPunct="0">
              <a:lnSpc>
                <a:spcPct val="125000"/>
              </a:lnSpc>
            </a:pPr>
            <a:r>
              <a:rPr lang="zh-CN" altLang="en-US" sz="1200">
                <a:latin typeface="Arial" charset="0"/>
                <a:ea typeface="华文细黑" pitchFamily="2" charset="-122"/>
              </a:rPr>
              <a:t>字体颜色</a:t>
            </a:r>
            <a:r>
              <a:rPr lang="en-US" altLang="zh-CN" sz="1200" dirty="0">
                <a:latin typeface="Arial" charset="0"/>
                <a:ea typeface="华文细黑" pitchFamily="2" charset="-122"/>
              </a:rPr>
              <a:t>:R0 G0 B0</a:t>
            </a:r>
          </a:p>
          <a:p>
            <a:pPr algn="r" defTabSz="801688" eaLnBrk="0" hangingPunct="0">
              <a:lnSpc>
                <a:spcPct val="125000"/>
              </a:lnSpc>
            </a:pPr>
            <a:endParaRPr lang="en-US" altLang="zh-CN" sz="1200" dirty="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内部使用字体 </a:t>
            </a:r>
            <a:r>
              <a:rPr lang="en-US" altLang="zh-CN" sz="1200" dirty="0">
                <a:latin typeface="Arial" charset="0"/>
                <a:ea typeface="华文细黑" pitchFamily="2" charset="-122"/>
              </a:rPr>
              <a:t>:Arial</a:t>
            </a: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外部使用字体 </a:t>
            </a:r>
            <a:r>
              <a:rPr lang="en-US" altLang="zh-CN" sz="1200" dirty="0">
                <a:latin typeface="Arial" charset="0"/>
                <a:ea typeface="华文细黑" pitchFamily="2" charset="-122"/>
              </a:rPr>
              <a:t>: Arial</a:t>
            </a:r>
            <a:endParaRPr lang="zh-CN" altLang="en-US" sz="1200">
              <a:latin typeface="Arial" charset="0"/>
              <a:ea typeface="华文细黑" pitchFamily="2" charset="-122"/>
            </a:endParaRP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中文标题</a:t>
            </a:r>
            <a:r>
              <a:rPr lang="en-US" altLang="zh-CN" sz="1200" dirty="0">
                <a:latin typeface="Arial" charset="0"/>
                <a:ea typeface="华文细黑" pitchFamily="2" charset="-122"/>
              </a:rPr>
              <a:t>:32-40pt</a:t>
            </a:r>
          </a:p>
          <a:p>
            <a:pPr algn="r" defTabSz="801688" eaLnBrk="0" hangingPunct="0">
              <a:lnSpc>
                <a:spcPct val="125000"/>
              </a:lnSpc>
            </a:pPr>
            <a:r>
              <a:rPr lang="zh-CN" altLang="en-US" sz="1200">
                <a:latin typeface="Arial" charset="0"/>
                <a:ea typeface="华文细黑" pitchFamily="2" charset="-122"/>
              </a:rPr>
              <a:t>字体</a:t>
            </a:r>
            <a:r>
              <a:rPr lang="en-US" altLang="zh-CN" sz="1200" dirty="0">
                <a:latin typeface="Arial" charset="0"/>
                <a:ea typeface="华文细黑" pitchFamily="2" charset="-122"/>
              </a:rPr>
              <a:t>:</a:t>
            </a:r>
            <a:r>
              <a:rPr lang="zh-CN" altLang="en-US" sz="1200">
                <a:latin typeface="Arial" charset="0"/>
                <a:ea typeface="华文细黑" pitchFamily="2" charset="-122"/>
              </a:rPr>
              <a:t>宋体</a:t>
            </a:r>
          </a:p>
          <a:p>
            <a:pPr algn="r" defTabSz="801688" eaLnBrk="0" hangingPunct="0">
              <a:lnSpc>
                <a:spcPct val="125000"/>
              </a:lnSpc>
            </a:pPr>
            <a:r>
              <a:rPr lang="en-US" altLang="zh-CN" sz="1200" dirty="0">
                <a:latin typeface="Arial" charset="0"/>
                <a:ea typeface="华文细黑" pitchFamily="2" charset="-122"/>
              </a:rPr>
              <a:t>  </a:t>
            </a:r>
            <a:r>
              <a:rPr lang="zh-CN" altLang="en-US" sz="1200">
                <a:latin typeface="Arial" charset="0"/>
                <a:ea typeface="华文细黑" pitchFamily="2" charset="-122"/>
              </a:rPr>
              <a:t>副标题</a:t>
            </a:r>
            <a:r>
              <a:rPr lang="en-US" altLang="zh-CN" sz="1200" dirty="0">
                <a:latin typeface="Arial" charset="0"/>
                <a:ea typeface="华文细黑" pitchFamily="2" charset="-122"/>
              </a:rPr>
              <a:t>:24-28pt</a:t>
            </a: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字体颜色</a:t>
            </a:r>
            <a:r>
              <a:rPr lang="en-US" altLang="zh-CN" sz="1200" dirty="0">
                <a:latin typeface="Arial" charset="0"/>
                <a:ea typeface="华文细黑" pitchFamily="2" charset="-122"/>
              </a:rPr>
              <a:t>:R0 G0 B0</a:t>
            </a: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字体</a:t>
            </a:r>
            <a:r>
              <a:rPr lang="en-US" altLang="zh-CN" sz="1200" dirty="0">
                <a:latin typeface="Arial" charset="0"/>
                <a:ea typeface="华文细黑" pitchFamily="2" charset="-122"/>
              </a:rPr>
              <a:t>:</a:t>
            </a:r>
            <a:r>
              <a:rPr lang="zh-CN" altLang="en-US" sz="1200">
                <a:latin typeface="Arial" charset="0"/>
                <a:ea typeface="华文细黑" pitchFamily="2" charset="-122"/>
              </a:rPr>
              <a:t>华文细黑</a:t>
            </a:r>
          </a:p>
        </p:txBody>
      </p:sp>
      <p:sp>
        <p:nvSpPr>
          <p:cNvPr id="44102" name="Rectangle 70"/>
          <p:cNvSpPr>
            <a:spLocks noChangeArrowheads="1"/>
          </p:cNvSpPr>
          <p:nvPr/>
        </p:nvSpPr>
        <p:spPr bwMode="auto">
          <a:xfrm>
            <a:off x="-757238" y="2854325"/>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44103" name="Rectangle 71"/>
          <p:cNvSpPr>
            <a:spLocks noChangeArrowheads="1"/>
          </p:cNvSpPr>
          <p:nvPr/>
        </p:nvSpPr>
        <p:spPr bwMode="auto">
          <a:xfrm>
            <a:off x="-757238" y="765175"/>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44111" name="Rectangle 79"/>
          <p:cNvSpPr>
            <a:spLocks noGrp="1" noChangeArrowheads="1"/>
          </p:cNvSpPr>
          <p:nvPr>
            <p:ph type="ctrTitle"/>
          </p:nvPr>
        </p:nvSpPr>
        <p:spPr>
          <a:xfrm>
            <a:off x="390525" y="2205038"/>
            <a:ext cx="6629400" cy="803275"/>
          </a:xfrm>
        </p:spPr>
        <p:txBody>
          <a:bodyPr/>
          <a:lstStyle>
            <a:lvl1pPr>
              <a:defRPr sz="3200" b="0">
                <a:latin typeface="华文细黑" pitchFamily="2" charset="-122"/>
                <a:ea typeface="华文细黑" pitchFamily="2" charset="-122"/>
              </a:defRPr>
            </a:lvl1pPr>
          </a:lstStyle>
          <a:p>
            <a:r>
              <a:rPr lang="zh-CN" altLang="en-US" smtClean="0"/>
              <a:t>单击此处编辑母版标题样式</a:t>
            </a:r>
            <a:endParaRPr lang="en-US" altLang="zh-CN" dirty="0"/>
          </a:p>
        </p:txBody>
      </p:sp>
      <p:sp>
        <p:nvSpPr>
          <p:cNvPr id="44112" name="Rectangle 80"/>
          <p:cNvSpPr>
            <a:spLocks noGrp="1" noChangeArrowheads="1"/>
          </p:cNvSpPr>
          <p:nvPr>
            <p:ph type="subTitle" idx="1"/>
          </p:nvPr>
        </p:nvSpPr>
        <p:spPr>
          <a:xfrm>
            <a:off x="395288" y="3124200"/>
            <a:ext cx="6400800" cy="609600"/>
          </a:xfrm>
        </p:spPr>
        <p:txBody>
          <a:bodyPr/>
          <a:lstStyle>
            <a:lvl1pPr marL="0" indent="0">
              <a:buFontTx/>
              <a:buNone/>
              <a:defRPr sz="2400" b="0">
                <a:latin typeface="华文细黑" pitchFamily="2" charset="-122"/>
              </a:defRPr>
            </a:lvl1pPr>
          </a:lstStyle>
          <a:p>
            <a:r>
              <a:rPr lang="zh-CN" altLang="en-US" smtClean="0"/>
              <a:t>单击此处编辑母版副标题样式</a:t>
            </a:r>
            <a:endParaRPr lang="zh-CN" altLang="en-US" dirty="0"/>
          </a:p>
        </p:txBody>
      </p:sp>
      <p:sp>
        <p:nvSpPr>
          <p:cNvPr id="44118" name="Text Box 86"/>
          <p:cNvSpPr txBox="1">
            <a:spLocks noChangeArrowheads="1"/>
          </p:cNvSpPr>
          <p:nvPr/>
        </p:nvSpPr>
        <p:spPr bwMode="auto">
          <a:xfrm>
            <a:off x="4605338" y="5911850"/>
            <a:ext cx="4208462"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a:solidFill>
                  <a:schemeClr val="tx1"/>
                </a:solidFill>
                <a:latin typeface="华文细黑" pitchFamily="2" charset="-122"/>
                <a:ea typeface="华文细黑" pitchFamily="2" charset="-122"/>
              </a:rPr>
              <a:t>方</a:t>
            </a:r>
            <a:r>
              <a:rPr lang="zh-CN" altLang="en-US" sz="2000" b="1" dirty="0" smtClean="0">
                <a:solidFill>
                  <a:schemeClr val="tx1"/>
                </a:solidFill>
                <a:latin typeface="华文细黑" pitchFamily="2" charset="-122"/>
                <a:ea typeface="华文细黑" pitchFamily="2" charset="-122"/>
              </a:rPr>
              <a:t>正国际软件有限公司</a:t>
            </a:r>
            <a:endParaRPr lang="zh-CN" altLang="en-US" sz="2000" b="1" dirty="0">
              <a:solidFill>
                <a:schemeClr val="tx1"/>
              </a:solidFill>
              <a:latin typeface="华文细黑" pitchFamily="2" charset="-122"/>
              <a:ea typeface="华文细黑" pitchFamily="2" charset="-122"/>
            </a:endParaRPr>
          </a:p>
          <a:p>
            <a:pPr algn="r" defTabSz="801688"/>
            <a:r>
              <a:rPr lang="en-US" altLang="zh-CN" sz="1500" dirty="0">
                <a:solidFill>
                  <a:schemeClr val="tx1"/>
                </a:solidFill>
                <a:latin typeface="Arial" charset="0"/>
              </a:rPr>
              <a:t>Founder </a:t>
            </a:r>
            <a:r>
              <a:rPr lang="en-US" altLang="zh-CN" sz="1500" dirty="0" smtClean="0">
                <a:solidFill>
                  <a:schemeClr val="tx1"/>
                </a:solidFill>
                <a:latin typeface="Arial" charset="0"/>
              </a:rPr>
              <a:t>International Co</a:t>
            </a:r>
            <a:r>
              <a:rPr lang="en-US" altLang="zh-CN" sz="1500" dirty="0">
                <a:solidFill>
                  <a:schemeClr val="tx1"/>
                </a:solidFill>
                <a:latin typeface="Arial" charset="0"/>
              </a:rPr>
              <a:t>.,Ltd.</a:t>
            </a:r>
          </a:p>
        </p:txBody>
      </p:sp>
      <p:sp>
        <p:nvSpPr>
          <p:cNvPr id="44119" name="Rectangle 87"/>
          <p:cNvSpPr>
            <a:spLocks noChangeArrowheads="1"/>
          </p:cNvSpPr>
          <p:nvPr/>
        </p:nvSpPr>
        <p:spPr bwMode="auto">
          <a:xfrm>
            <a:off x="401638" y="4954588"/>
            <a:ext cx="3706812" cy="1588079"/>
          </a:xfrm>
          <a:prstGeom prst="rect">
            <a:avLst/>
          </a:prstGeom>
          <a:noFill/>
          <a:ln w="9525" algn="ctr">
            <a:noFill/>
            <a:miter lim="800000"/>
            <a:headEnd/>
            <a:tailEnd/>
          </a:ln>
          <a:effectLst/>
        </p:spPr>
        <p:txBody>
          <a:bodyPr lIns="79200" tIns="39600" rIns="79200" bIns="39600">
            <a:spAutoFit/>
          </a:bodyPr>
          <a:lstStyle/>
          <a:p>
            <a:pPr defTabSz="801688"/>
            <a:r>
              <a:rPr lang="en-US" altLang="zh-CN" sz="1200" dirty="0">
                <a:solidFill>
                  <a:srgbClr val="EA5703"/>
                </a:solidFill>
                <a:latin typeface="Arial" charset="0"/>
              </a:rPr>
              <a:t>www</a:t>
            </a:r>
            <a:r>
              <a:rPr lang="en-US" altLang="zh-CN" sz="1200" dirty="0" smtClean="0">
                <a:solidFill>
                  <a:srgbClr val="EA5703"/>
                </a:solidFill>
                <a:latin typeface="Arial" charset="0"/>
              </a:rPr>
              <a:t>. founderinternational.com</a:t>
            </a:r>
            <a:endParaRPr lang="en-US" altLang="zh-CN" sz="1200" dirty="0">
              <a:solidFill>
                <a:srgbClr val="EA5703"/>
              </a:solidFill>
              <a:latin typeface="Arial" charset="0"/>
            </a:endParaRPr>
          </a:p>
          <a:p>
            <a:pPr defTabSz="801688"/>
            <a:endParaRPr lang="en-US" altLang="zh-CN" dirty="0">
              <a:solidFill>
                <a:srgbClr val="EA5703"/>
              </a:solidFill>
            </a:endParaRPr>
          </a:p>
          <a:p>
            <a:pPr defTabSz="801688"/>
            <a:r>
              <a:rPr lang="zh-CN" altLang="en-US" sz="1200" dirty="0">
                <a:solidFill>
                  <a:schemeClr val="tx1"/>
                </a:solidFill>
                <a:latin typeface="华文细黑" pitchFamily="2" charset="-122"/>
                <a:ea typeface="华文细黑" pitchFamily="2" charset="-122"/>
              </a:rPr>
              <a:t>方正集团</a:t>
            </a:r>
            <a:r>
              <a:rPr lang="en-US" altLang="zh-CN" sz="1200" dirty="0">
                <a:solidFill>
                  <a:schemeClr val="tx1"/>
                </a:solidFill>
                <a:latin typeface="华文细黑" pitchFamily="2" charset="-122"/>
                <a:ea typeface="华文细黑" pitchFamily="2" charset="-122"/>
              </a:rPr>
              <a:t>IT</a:t>
            </a:r>
            <a:r>
              <a:rPr lang="zh-CN" altLang="en-US" sz="1200" dirty="0">
                <a:solidFill>
                  <a:schemeClr val="tx1"/>
                </a:solidFill>
                <a:latin typeface="华文细黑" pitchFamily="2" charset="-122"/>
                <a:ea typeface="华文细黑" pitchFamily="2" charset="-122"/>
              </a:rPr>
              <a:t>产业集信息产业之大成，提供</a:t>
            </a:r>
            <a:r>
              <a:rPr lang="en-US" altLang="zh-CN" sz="1200" dirty="0">
                <a:solidFill>
                  <a:schemeClr val="tx1"/>
                </a:solidFill>
                <a:latin typeface="华文细黑" pitchFamily="2" charset="-122"/>
                <a:ea typeface="华文细黑" pitchFamily="2" charset="-122"/>
              </a:rPr>
              <a:t>IT</a:t>
            </a:r>
            <a:r>
              <a:rPr lang="zh-CN" altLang="en-US" sz="1200" dirty="0">
                <a:solidFill>
                  <a:schemeClr val="tx1"/>
                </a:solidFill>
                <a:latin typeface="华文细黑" pitchFamily="2" charset="-122"/>
                <a:ea typeface="华文细黑" pitchFamily="2" charset="-122"/>
              </a:rPr>
              <a:t>服务、软件、硬件和数据运营在内</a:t>
            </a:r>
            <a:r>
              <a:rPr lang="zh-CN" altLang="en-US" sz="1200" dirty="0" smtClean="0">
                <a:solidFill>
                  <a:schemeClr val="tx1"/>
                </a:solidFill>
                <a:latin typeface="华文细黑" pitchFamily="2" charset="-122"/>
                <a:ea typeface="华文细黑" pitchFamily="2" charset="-122"/>
              </a:rPr>
              <a:t>的物产解决</a:t>
            </a:r>
            <a:r>
              <a:rPr lang="zh-CN" altLang="en-US" sz="1200" dirty="0">
                <a:solidFill>
                  <a:schemeClr val="tx1"/>
                </a:solidFill>
                <a:latin typeface="华文细黑" pitchFamily="2" charset="-122"/>
                <a:ea typeface="华文细黑" pitchFamily="2" charset="-122"/>
              </a:rPr>
              <a:t>方案。</a:t>
            </a:r>
          </a:p>
          <a:p>
            <a:pPr defTabSz="801688"/>
            <a:r>
              <a:rPr lang="en-US" altLang="zh-CN" sz="1200" dirty="0">
                <a:solidFill>
                  <a:schemeClr val="tx1"/>
                </a:solidFill>
                <a:latin typeface="Arial" charset="0"/>
              </a:rPr>
              <a:t>Founder Group's IT sector is a leader in the information industry, providing comprehensive resolutions</a:t>
            </a:r>
            <a:r>
              <a:rPr lang="en-US" altLang="zh-CN" sz="1200" dirty="0" smtClean="0">
                <a:solidFill>
                  <a:schemeClr val="tx1"/>
                </a:solidFill>
                <a:latin typeface="Arial" charset="0"/>
              </a:rPr>
              <a:t>, including </a:t>
            </a:r>
            <a:r>
              <a:rPr lang="en-US" altLang="zh-CN" sz="1200" dirty="0">
                <a:solidFill>
                  <a:schemeClr val="tx1"/>
                </a:solidFill>
                <a:latin typeface="Arial" charset="0"/>
              </a:rPr>
              <a:t>IT services, software, hardware, and data operation.</a:t>
            </a:r>
          </a:p>
        </p:txBody>
      </p:sp>
    </p:spTree>
  </p:cSld>
  <p:clrMapOvr>
    <a:masterClrMapping/>
  </p:clrMapOvr>
  <p:transition advClick="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39750" y="1196975"/>
            <a:ext cx="8389968" cy="5089545"/>
          </a:xfrm>
        </p:spPr>
        <p:txBody>
          <a:bodyPr/>
          <a:lstStyle>
            <a:lvl1pPr>
              <a:buNone/>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lvl1pPr>
              <a:defRPr/>
            </a:lvl1pPr>
          </a:lstStyle>
          <a:p>
            <a:r>
              <a:rPr lang="en-US" altLang="zh-CN" dirty="0" smtClean="0">
                <a:ea typeface="华文细黑" pitchFamily="2" charset="-122"/>
              </a:rPr>
              <a:t>Page</a:t>
            </a:r>
            <a:fld id="{FC8D1452-8B9A-4F68-A847-D16A15160DB7}" type="slidenum">
              <a:rPr lang="en-US" altLang="zh-CN" smtClean="0">
                <a:ea typeface="华文细黑" pitchFamily="2" charset="-122"/>
              </a:rPr>
              <a:pPr/>
              <a:t>‹#›</a:t>
            </a:fld>
            <a:endParaRPr lang="en-US" altLang="zh-CN" dirty="0">
              <a:ea typeface="华文细黑" pitchFamily="2" charset="-122"/>
            </a:endParaRPr>
          </a:p>
        </p:txBody>
      </p:sp>
    </p:spTree>
  </p:cSld>
  <p:clrMapOvr>
    <a:masterClrMapping/>
  </p:clrMapOvr>
  <p:transition advClick="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196975"/>
            <a:ext cx="3848100" cy="4741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0250" y="1196975"/>
            <a:ext cx="3848100" cy="4741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www.founderinternational.com</a:t>
            </a:r>
            <a:endParaRPr lang="en-US" altLang="zh-CN" dirty="0"/>
          </a:p>
        </p:txBody>
      </p:sp>
      <p:sp>
        <p:nvSpPr>
          <p:cNvPr id="6" name="灯片编号占位符 5"/>
          <p:cNvSpPr>
            <a:spLocks noGrp="1"/>
          </p:cNvSpPr>
          <p:nvPr>
            <p:ph type="sldNum" sz="quarter" idx="11"/>
          </p:nvPr>
        </p:nvSpPr>
        <p:spPr/>
        <p:txBody>
          <a:bodyPr/>
          <a:lstStyle>
            <a:lvl1pPr>
              <a:defRPr/>
            </a:lvl1pPr>
          </a:lstStyle>
          <a:p>
            <a:r>
              <a:rPr lang="en-US" altLang="zh-CN" dirty="0" smtClean="0">
                <a:ea typeface="华文细黑" pitchFamily="2" charset="-122"/>
              </a:rPr>
              <a:t>Page</a:t>
            </a:r>
            <a:fld id="{2BD20023-9772-4A85-8014-1FAA17CFD585}" type="slidenum">
              <a:rPr lang="en-US" altLang="zh-CN" smtClean="0">
                <a:ea typeface="华文细黑" pitchFamily="2" charset="-122"/>
              </a:rPr>
              <a:pPr/>
              <a:t>‹#›</a:t>
            </a:fld>
            <a:endParaRPr lang="en-US" altLang="zh-CN" dirty="0">
              <a:ea typeface="华文细黑" pitchFamily="2" charset="-122"/>
            </a:endParaRPr>
          </a:p>
        </p:txBody>
      </p:sp>
    </p:spTree>
  </p:cSld>
  <p:clrMapOvr>
    <a:masterClrMapping/>
  </p:clrMapOvr>
  <p:transition advClick="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ransition advClick="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ea typeface="华文细黑"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ea typeface="华文细黑" pitchFamily="2" charset="-122"/>
              </a:defRPr>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ea typeface="华文细黑"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ea typeface="华文细黑" pitchFamily="2" charset="-122"/>
              </a:defRPr>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advClick="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Microsoft_Office_PowerPoint_97-2003_____1.ppt"/><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8922" name="Object 250"/>
          <p:cNvGraphicFramePr>
            <a:graphicFrameLocks noChangeAspect="1"/>
          </p:cNvGraphicFramePr>
          <p:nvPr/>
        </p:nvGraphicFramePr>
        <p:xfrm>
          <a:off x="0" y="0"/>
          <a:ext cx="9144000" cy="6858000"/>
        </p:xfrm>
        <a:graphic>
          <a:graphicData uri="http://schemas.openxmlformats.org/presentationml/2006/ole">
            <p:oleObj spid="_x0000_s28987" name="演示文稿" r:id="rId6" imgW="4571967" imgH="3429060" progId="PowerPoint.Show.8">
              <p:embed/>
            </p:oleObj>
          </a:graphicData>
        </a:graphic>
      </p:graphicFrame>
      <p:sp>
        <p:nvSpPr>
          <p:cNvPr id="28694" name="Rectangle 22"/>
          <p:cNvSpPr>
            <a:spLocks noChangeArrowheads="1"/>
          </p:cNvSpPr>
          <p:nvPr/>
        </p:nvSpPr>
        <p:spPr bwMode="auto">
          <a:xfrm>
            <a:off x="-2341563" y="-77788"/>
            <a:ext cx="2233613" cy="5307013"/>
          </a:xfrm>
          <a:prstGeom prst="rect">
            <a:avLst/>
          </a:prstGeom>
          <a:noFill/>
          <a:ln w="9525">
            <a:noFill/>
            <a:miter lim="800000"/>
            <a:headEnd/>
            <a:tailEnd/>
          </a:ln>
          <a:effectLst/>
        </p:spPr>
        <p:txBody>
          <a:bodyPr lIns="80124" tIns="40063" rIns="80124" bIns="40063"/>
          <a:lstStyle/>
          <a:p>
            <a:pPr algn="r" defTabSz="801688">
              <a:lnSpc>
                <a:spcPct val="125000"/>
              </a:lnSpc>
            </a:pPr>
            <a:r>
              <a:rPr lang="zh-CN" altLang="en-US" sz="1200">
                <a:latin typeface="华文细黑" pitchFamily="2" charset="-122"/>
                <a:ea typeface="华文细黑" pitchFamily="2" charset="-122"/>
              </a:rPr>
              <a:t>英文标题</a:t>
            </a:r>
            <a:r>
              <a:rPr lang="en-US" altLang="zh-CN" sz="1200" dirty="0">
                <a:latin typeface="华文细黑" pitchFamily="2" charset="-122"/>
                <a:ea typeface="华文细黑" pitchFamily="2" charset="-122"/>
              </a:rPr>
              <a:t>:20-30pt  </a:t>
            </a: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字体 </a:t>
            </a:r>
            <a:r>
              <a:rPr lang="en-US" altLang="zh-CN" sz="1200" dirty="0">
                <a:latin typeface="华文细黑" pitchFamily="2" charset="-122"/>
                <a:ea typeface="华文细黑" pitchFamily="2" charset="-122"/>
              </a:rPr>
              <a:t>:Arial</a:t>
            </a:r>
          </a:p>
          <a:p>
            <a:pPr algn="r" defTabSz="801688">
              <a:lnSpc>
                <a:spcPct val="75000"/>
              </a:lnSpc>
            </a:pPr>
            <a:endParaRPr lang="en-US" altLang="zh-CN" sz="1200" dirty="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中文标题</a:t>
            </a:r>
            <a:r>
              <a:rPr lang="en-US" altLang="zh-CN" sz="1200" dirty="0">
                <a:latin typeface="华文细黑" pitchFamily="2" charset="-122"/>
                <a:ea typeface="华文细黑" pitchFamily="2" charset="-122"/>
              </a:rPr>
              <a:t>:20-30pt</a:t>
            </a:r>
          </a:p>
          <a:p>
            <a:pPr algn="r" defTabSz="801688">
              <a:lnSpc>
                <a:spcPct val="125000"/>
              </a:lnSpc>
            </a:pPr>
            <a:r>
              <a:rPr lang="zh-CN" altLang="en-US" sz="1200">
                <a:latin typeface="华文细黑" pitchFamily="2" charset="-122"/>
                <a:ea typeface="华文细黑" pitchFamily="2" charset="-122"/>
              </a:rPr>
              <a:t>字体：华文细黑加粗</a:t>
            </a:r>
          </a:p>
          <a:p>
            <a:pPr algn="r" defTabSz="801688">
              <a:lnSpc>
                <a:spcPct val="125000"/>
              </a:lnSpc>
            </a:pPr>
            <a:r>
              <a:rPr lang="en-US" altLang="zh-CN" sz="1200" dirty="0">
                <a:latin typeface="华文细黑" pitchFamily="2" charset="-122"/>
                <a:ea typeface="华文细黑" pitchFamily="2" charset="-122"/>
              </a:rPr>
              <a:t> </a:t>
            </a: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首选颜色</a:t>
            </a:r>
            <a:r>
              <a:rPr lang="en-US" altLang="zh-CN" sz="1200" dirty="0">
                <a:latin typeface="华文细黑" pitchFamily="2" charset="-122"/>
                <a:ea typeface="华文细黑" pitchFamily="2" charset="-122"/>
              </a:rPr>
              <a:t>: R0G0 B0</a:t>
            </a:r>
          </a:p>
          <a:p>
            <a:pPr algn="r" defTabSz="801688">
              <a:lnSpc>
                <a:spcPct val="125000"/>
              </a:lnSpc>
            </a:pP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备选颜色</a:t>
            </a:r>
            <a:r>
              <a:rPr lang="en-US" altLang="zh-CN" sz="1200" dirty="0">
                <a:latin typeface="华文细黑" pitchFamily="2" charset="-122"/>
                <a:ea typeface="华文细黑" pitchFamily="2" charset="-122"/>
              </a:rPr>
              <a:t>: R255 G255 B255</a:t>
            </a:r>
          </a:p>
          <a:p>
            <a:pPr algn="r" defTabSz="801688">
              <a:lnSpc>
                <a:spcPct val="125000"/>
              </a:lnSpc>
            </a:pPr>
            <a:endParaRPr lang="en-US" altLang="zh-CN" sz="1200" dirty="0">
              <a:latin typeface="华文细黑" pitchFamily="2" charset="-122"/>
              <a:ea typeface="华文细黑" pitchFamily="2" charset="-122"/>
            </a:endParaRPr>
          </a:p>
          <a:p>
            <a:pPr algn="r" defTabSz="801688">
              <a:lnSpc>
                <a:spcPct val="125000"/>
              </a:lnSpc>
            </a:pPr>
            <a:endParaRPr lang="en-US" altLang="zh-CN" sz="1200" dirty="0">
              <a:latin typeface="华文细黑" pitchFamily="2" charset="-122"/>
              <a:ea typeface="华文细黑" pitchFamily="2" charset="-122"/>
            </a:endParaRPr>
          </a:p>
          <a:p>
            <a:pPr algn="r" defTabSz="801688">
              <a:lnSpc>
                <a:spcPct val="125000"/>
              </a:lnSpc>
            </a:pPr>
            <a:endParaRPr lang="zh-CN" altLang="en-US" sz="1200">
              <a:latin typeface="华文细黑" pitchFamily="2" charset="-122"/>
              <a:ea typeface="华文细黑" pitchFamily="2" charset="-122"/>
            </a:endParaRPr>
          </a:p>
          <a:p>
            <a:pPr algn="r" defTabSz="801688">
              <a:lnSpc>
                <a:spcPct val="125000"/>
              </a:lnSpc>
            </a:pP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英文正文</a:t>
            </a:r>
            <a:r>
              <a:rPr lang="en-US" altLang="zh-CN" sz="1200" dirty="0">
                <a:latin typeface="华文细黑" pitchFamily="2" charset="-122"/>
                <a:ea typeface="华文细黑" pitchFamily="2" charset="-122"/>
              </a:rPr>
              <a:t>:18-20pt</a:t>
            </a:r>
          </a:p>
          <a:p>
            <a:pPr algn="r" defTabSz="801688">
              <a:lnSpc>
                <a:spcPct val="125000"/>
              </a:lnSpc>
            </a:pPr>
            <a:r>
              <a:rPr lang="zh-CN" altLang="en-US" sz="1200">
                <a:latin typeface="华文细黑" pitchFamily="2" charset="-122"/>
                <a:ea typeface="华文细黑" pitchFamily="2" charset="-122"/>
              </a:rPr>
              <a:t>子目录 </a:t>
            </a:r>
            <a:r>
              <a:rPr lang="en-US" altLang="zh-CN" sz="1200" dirty="0">
                <a:latin typeface="华文细黑" pitchFamily="2" charset="-122"/>
                <a:ea typeface="华文细黑" pitchFamily="2" charset="-122"/>
              </a:rPr>
              <a:t>(2-3</a:t>
            </a:r>
            <a:r>
              <a:rPr lang="zh-CN" altLang="en-US" sz="1200">
                <a:latin typeface="华文细黑" pitchFamily="2" charset="-122"/>
                <a:ea typeface="华文细黑" pitchFamily="2" charset="-122"/>
              </a:rPr>
              <a:t>级</a:t>
            </a:r>
            <a:r>
              <a:rPr lang="en-US" altLang="zh-CN" sz="1200" dirty="0">
                <a:latin typeface="华文细黑" pitchFamily="2" charset="-122"/>
                <a:ea typeface="华文细黑" pitchFamily="2" charset="-122"/>
              </a:rPr>
              <a:t>) :16pt  </a:t>
            </a:r>
          </a:p>
          <a:p>
            <a:pPr algn="r" defTabSz="801688">
              <a:lnSpc>
                <a:spcPct val="125000"/>
              </a:lnSpc>
            </a:pPr>
            <a:r>
              <a:rPr lang="zh-CN" altLang="en-US" sz="1200">
                <a:latin typeface="华文细黑" pitchFamily="2" charset="-122"/>
                <a:ea typeface="华文细黑" pitchFamily="2" charset="-122"/>
              </a:rPr>
              <a:t>字体 </a:t>
            </a:r>
            <a:r>
              <a:rPr lang="en-US" altLang="zh-CN" sz="1200" dirty="0">
                <a:latin typeface="华文细黑" pitchFamily="2" charset="-122"/>
                <a:ea typeface="华文细黑" pitchFamily="2" charset="-122"/>
              </a:rPr>
              <a:t>:Arial</a:t>
            </a:r>
          </a:p>
          <a:p>
            <a:pPr algn="r" defTabSz="801688">
              <a:lnSpc>
                <a:spcPct val="125000"/>
              </a:lnSpc>
            </a:pP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中文正文</a:t>
            </a:r>
            <a:r>
              <a:rPr lang="en-US" altLang="zh-CN" sz="1200" dirty="0">
                <a:latin typeface="华文细黑" pitchFamily="2" charset="-122"/>
                <a:ea typeface="华文细黑" pitchFamily="2" charset="-122"/>
              </a:rPr>
              <a:t>:18-20pt</a:t>
            </a:r>
          </a:p>
          <a:p>
            <a:pPr algn="r" defTabSz="801688">
              <a:lnSpc>
                <a:spcPct val="125000"/>
              </a:lnSpc>
            </a:pPr>
            <a:r>
              <a:rPr lang="zh-CN" altLang="en-US" sz="1200">
                <a:latin typeface="华文细黑" pitchFamily="2" charset="-122"/>
                <a:ea typeface="华文细黑" pitchFamily="2" charset="-122"/>
              </a:rPr>
              <a:t>子目录</a:t>
            </a:r>
            <a:r>
              <a:rPr lang="en-US" altLang="zh-CN" sz="1200" dirty="0">
                <a:latin typeface="华文细黑" pitchFamily="2" charset="-122"/>
                <a:ea typeface="华文细黑" pitchFamily="2" charset="-122"/>
              </a:rPr>
              <a:t>(2-5</a:t>
            </a:r>
            <a:r>
              <a:rPr lang="zh-CN" altLang="en-US" sz="1200">
                <a:latin typeface="华文细黑" pitchFamily="2" charset="-122"/>
                <a:ea typeface="华文细黑" pitchFamily="2" charset="-122"/>
              </a:rPr>
              <a:t>级</a:t>
            </a:r>
            <a:r>
              <a:rPr lang="en-US" altLang="zh-CN" sz="1200" dirty="0">
                <a:latin typeface="华文细黑" pitchFamily="2" charset="-122"/>
                <a:ea typeface="华文细黑" pitchFamily="2" charset="-122"/>
              </a:rPr>
              <a:t>):16-20pt</a:t>
            </a:r>
          </a:p>
          <a:p>
            <a:pPr algn="r" defTabSz="801688">
              <a:lnSpc>
                <a:spcPct val="125000"/>
              </a:lnSpc>
            </a:pPr>
            <a:r>
              <a:rPr lang="zh-CN" altLang="en-US" sz="1200">
                <a:latin typeface="华文细黑" pitchFamily="2" charset="-122"/>
                <a:ea typeface="华文细黑" pitchFamily="2" charset="-122"/>
              </a:rPr>
              <a:t>字体</a:t>
            </a:r>
            <a:r>
              <a:rPr lang="en-US" altLang="zh-CN" sz="1200" dirty="0">
                <a:latin typeface="华文细黑" pitchFamily="2" charset="-122"/>
                <a:ea typeface="华文细黑" pitchFamily="2" charset="-122"/>
              </a:rPr>
              <a:t>:</a:t>
            </a:r>
            <a:r>
              <a:rPr lang="zh-CN" altLang="en-US" sz="1200">
                <a:latin typeface="华文细黑" pitchFamily="2" charset="-122"/>
                <a:ea typeface="华文细黑" pitchFamily="2" charset="-122"/>
              </a:rPr>
              <a:t>华文细黑 </a:t>
            </a:r>
          </a:p>
          <a:p>
            <a:pPr algn="r" defTabSz="801688">
              <a:lnSpc>
                <a:spcPct val="125000"/>
              </a:lnSpc>
            </a:pPr>
            <a:r>
              <a:rPr lang="en-US" altLang="zh-CN" sz="1200" dirty="0">
                <a:latin typeface="华文细黑" pitchFamily="2" charset="-122"/>
                <a:ea typeface="华文细黑" pitchFamily="2" charset="-122"/>
              </a:rPr>
              <a:t> </a:t>
            </a: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首选颜色</a:t>
            </a:r>
            <a:r>
              <a:rPr lang="en-US" altLang="zh-CN" sz="1200" dirty="0">
                <a:latin typeface="华文细黑" pitchFamily="2" charset="-122"/>
                <a:ea typeface="华文细黑" pitchFamily="2" charset="-122"/>
              </a:rPr>
              <a:t>: :R0G0 B0</a:t>
            </a:r>
          </a:p>
          <a:p>
            <a:pPr algn="r" defTabSz="801688">
              <a:lnSpc>
                <a:spcPct val="125000"/>
              </a:lnSpc>
            </a:pPr>
            <a:endParaRPr lang="zh-CN" altLang="en-US" sz="1200">
              <a:latin typeface="华文细黑" pitchFamily="2" charset="-122"/>
              <a:ea typeface="华文细黑" pitchFamily="2" charset="-122"/>
            </a:endParaRPr>
          </a:p>
          <a:p>
            <a:pPr algn="r" defTabSz="801688">
              <a:lnSpc>
                <a:spcPct val="125000"/>
              </a:lnSpc>
            </a:pPr>
            <a:r>
              <a:rPr lang="zh-CN" altLang="en-US" sz="1200">
                <a:latin typeface="华文细黑" pitchFamily="2" charset="-122"/>
                <a:ea typeface="华文细黑" pitchFamily="2" charset="-122"/>
              </a:rPr>
              <a:t>备选颜色</a:t>
            </a:r>
            <a:r>
              <a:rPr lang="en-US" altLang="zh-CN" sz="1200" dirty="0">
                <a:latin typeface="华文细黑" pitchFamily="2" charset="-122"/>
                <a:ea typeface="华文细黑" pitchFamily="2" charset="-122"/>
              </a:rPr>
              <a:t>: R234 G87 B3</a:t>
            </a:r>
          </a:p>
          <a:p>
            <a:pPr algn="r" defTabSz="801688">
              <a:lnSpc>
                <a:spcPct val="125000"/>
              </a:lnSpc>
            </a:pPr>
            <a:endParaRPr lang="zh-CN" altLang="en-US" sz="1200">
              <a:solidFill>
                <a:schemeClr val="tx1"/>
              </a:solidFill>
              <a:latin typeface="华文细黑" pitchFamily="2" charset="-122"/>
              <a:ea typeface="华文细黑" pitchFamily="2" charset="-122"/>
            </a:endParaRPr>
          </a:p>
        </p:txBody>
      </p:sp>
      <p:sp>
        <p:nvSpPr>
          <p:cNvPr id="28831" name="Rectangle 159"/>
          <p:cNvSpPr>
            <a:spLocks noChangeArrowheads="1"/>
          </p:cNvSpPr>
          <p:nvPr/>
        </p:nvSpPr>
        <p:spPr bwMode="auto">
          <a:xfrm>
            <a:off x="-757238" y="1484313"/>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28901" name="Rectangle 229"/>
          <p:cNvSpPr>
            <a:spLocks noChangeArrowheads="1"/>
          </p:cNvSpPr>
          <p:nvPr/>
        </p:nvSpPr>
        <p:spPr bwMode="auto">
          <a:xfrm>
            <a:off x="-757238" y="1990725"/>
            <a:ext cx="576263" cy="142875"/>
          </a:xfrm>
          <a:prstGeom prst="rect">
            <a:avLst/>
          </a:prstGeom>
          <a:solidFill>
            <a:schemeClr val="bg1"/>
          </a:solidFill>
          <a:ln w="9525" algn="ctr">
            <a:noFill/>
            <a:miter lim="800000"/>
            <a:headEnd/>
            <a:tailEnd/>
          </a:ln>
          <a:effectLst/>
        </p:spPr>
        <p:txBody>
          <a:bodyPr wrap="none" lIns="79200" tIns="39600" rIns="79200" bIns="39600" anchor="ctr">
            <a:spAutoFit/>
          </a:bodyPr>
          <a:lstStyle/>
          <a:p>
            <a:endParaRPr lang="zh-CN" altLang="en-US"/>
          </a:p>
        </p:txBody>
      </p:sp>
      <p:sp>
        <p:nvSpPr>
          <p:cNvPr id="28904" name="Rectangle 232"/>
          <p:cNvSpPr>
            <a:spLocks noChangeArrowheads="1"/>
          </p:cNvSpPr>
          <p:nvPr/>
        </p:nvSpPr>
        <p:spPr bwMode="auto">
          <a:xfrm>
            <a:off x="-757238" y="4941888"/>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28905" name="Rectangle 233"/>
          <p:cNvSpPr>
            <a:spLocks noChangeArrowheads="1"/>
          </p:cNvSpPr>
          <p:nvPr/>
        </p:nvSpPr>
        <p:spPr bwMode="auto">
          <a:xfrm>
            <a:off x="-757238" y="5445125"/>
            <a:ext cx="576263" cy="142875"/>
          </a:xfrm>
          <a:prstGeom prst="rect">
            <a:avLst/>
          </a:prstGeom>
          <a:solidFill>
            <a:srgbClr val="EA5703"/>
          </a:solidFill>
          <a:ln w="9525" algn="ctr">
            <a:noFill/>
            <a:miter lim="800000"/>
            <a:headEnd/>
            <a:tailEnd/>
          </a:ln>
          <a:effectLst/>
        </p:spPr>
        <p:txBody>
          <a:bodyPr wrap="none" lIns="79200" tIns="39600" rIns="79200" bIns="39600" anchor="ctr">
            <a:spAutoFit/>
          </a:bodyPr>
          <a:lstStyle/>
          <a:p>
            <a:endParaRPr lang="zh-CN" altLang="en-US"/>
          </a:p>
        </p:txBody>
      </p:sp>
      <p:sp>
        <p:nvSpPr>
          <p:cNvPr id="28907" name="Line 235"/>
          <p:cNvSpPr>
            <a:spLocks noChangeShapeType="1"/>
          </p:cNvSpPr>
          <p:nvPr/>
        </p:nvSpPr>
        <p:spPr bwMode="auto">
          <a:xfrm flipH="1">
            <a:off x="-2124075" y="2349500"/>
            <a:ext cx="1943100" cy="0"/>
          </a:xfrm>
          <a:prstGeom prst="line">
            <a:avLst/>
          </a:prstGeom>
          <a:noFill/>
          <a:ln w="9525">
            <a:solidFill>
              <a:schemeClr val="bg1"/>
            </a:solidFill>
            <a:round/>
            <a:headEnd/>
            <a:tailEnd/>
          </a:ln>
          <a:effectLst/>
        </p:spPr>
        <p:txBody>
          <a:bodyPr lIns="79200" tIns="39600" rIns="79200" bIns="39600">
            <a:spAutoFit/>
          </a:bodyPr>
          <a:lstStyle/>
          <a:p>
            <a:endParaRPr lang="zh-CN" altLang="en-US"/>
          </a:p>
        </p:txBody>
      </p:sp>
      <p:sp>
        <p:nvSpPr>
          <p:cNvPr id="28915" name="Rectangle 243"/>
          <p:cNvSpPr>
            <a:spLocks noGrp="1" noChangeArrowheads="1"/>
          </p:cNvSpPr>
          <p:nvPr>
            <p:ph type="title"/>
          </p:nvPr>
        </p:nvSpPr>
        <p:spPr bwMode="auto">
          <a:xfrm>
            <a:off x="550863" y="188913"/>
            <a:ext cx="5605462"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916" name="Rectangle 244"/>
          <p:cNvSpPr>
            <a:spLocks noGrp="1" noChangeArrowheads="1"/>
          </p:cNvSpPr>
          <p:nvPr>
            <p:ph type="body" idx="1"/>
          </p:nvPr>
        </p:nvSpPr>
        <p:spPr bwMode="auto">
          <a:xfrm>
            <a:off x="539750" y="1196975"/>
            <a:ext cx="8389968" cy="5160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8917" name="Rectangle 245"/>
          <p:cNvSpPr>
            <a:spLocks noGrp="1" noChangeArrowheads="1"/>
          </p:cNvSpPr>
          <p:nvPr>
            <p:ph type="ftr" sz="quarter" idx="3"/>
          </p:nvPr>
        </p:nvSpPr>
        <p:spPr bwMode="auto">
          <a:xfrm>
            <a:off x="32385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EA5703"/>
                </a:solidFill>
                <a:latin typeface="+mn-lt"/>
                <a:ea typeface="华文细黑" pitchFamily="2" charset="-122"/>
              </a:defRPr>
            </a:lvl1pPr>
          </a:lstStyle>
          <a:p>
            <a:r>
              <a:rPr lang="en-US" altLang="zh-CN" dirty="0" smtClean="0"/>
              <a:t>www.founderinternational.com</a:t>
            </a:r>
            <a:endParaRPr lang="en-US" altLang="zh-CN" dirty="0"/>
          </a:p>
        </p:txBody>
      </p:sp>
      <p:sp>
        <p:nvSpPr>
          <p:cNvPr id="28919" name="Rectangle 247"/>
          <p:cNvSpPr>
            <a:spLocks noGrp="1" noChangeArrowheads="1"/>
          </p:cNvSpPr>
          <p:nvPr>
            <p:ph type="sldNum" sz="quarter" idx="4"/>
          </p:nvPr>
        </p:nvSpPr>
        <p:spPr bwMode="auto">
          <a:xfrm>
            <a:off x="7777163" y="64214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1"/>
                </a:solidFill>
                <a:latin typeface="+mn-lt"/>
                <a:ea typeface="宋体" pitchFamily="2" charset="-122"/>
              </a:defRPr>
            </a:lvl1pPr>
          </a:lstStyle>
          <a:p>
            <a:r>
              <a:rPr lang="en-US" altLang="zh-CN" dirty="0" smtClean="0">
                <a:ea typeface="华文细黑" pitchFamily="2" charset="-122"/>
              </a:rPr>
              <a:t>Page</a:t>
            </a:r>
            <a:fld id="{7D53C0B6-DBAC-4010-BC9F-FF9D4C4C2D0E}" type="slidenum">
              <a:rPr lang="en-US" altLang="zh-CN" smtClean="0">
                <a:ea typeface="华文细黑" pitchFamily="2" charset="-122"/>
              </a:rPr>
              <a:pPr/>
              <a:t>‹#›</a:t>
            </a:fld>
            <a:endParaRPr lang="en-US" altLang="zh-CN" dirty="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Lst>
  <p:transition advClick="0">
    <p:randomBar dir="vert"/>
  </p:transition>
  <p:hf hdr="0" dt="0"/>
  <p:txStyles>
    <p:title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p:titleStyle>
    <p:bodyStyle>
      <a:lvl1pPr marL="300038" indent="-300038" algn="l" defTabSz="801688" rtl="0" eaLnBrk="1" fontAlgn="base" hangingPunct="1">
        <a:lnSpc>
          <a:spcPct val="140000"/>
        </a:lnSpc>
        <a:spcBef>
          <a:spcPct val="0"/>
        </a:spcBef>
        <a:spcAft>
          <a:spcPct val="0"/>
        </a:spcAft>
        <a:buNone/>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SzPct val="50000"/>
        <a:buFont typeface="Wingdings" pitchFamily="2" charset="2"/>
        <a:buChar char="p"/>
        <a:defRPr sz="1800">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mn-lt"/>
          <a:ea typeface="+mn-ea"/>
        </a:defRPr>
      </a:lvl3pPr>
      <a:lvl4pPr marL="1401763" indent="-200025" algn="l" defTabSz="801688" rtl="0" eaLnBrk="1" fontAlgn="base" hangingPunct="1">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3510" name="Picture 22" descr="3"/>
          <p:cNvPicPr>
            <a:picLocks noChangeAspect="1" noChangeArrowheads="1"/>
          </p:cNvPicPr>
          <p:nvPr/>
        </p:nvPicPr>
        <p:blipFill>
          <a:blip r:embed="rId4" cstate="screen"/>
          <a:srcRect/>
          <a:stretch>
            <a:fillRect/>
          </a:stretch>
        </p:blipFill>
        <p:spPr bwMode="auto">
          <a:xfrm>
            <a:off x="0" y="0"/>
            <a:ext cx="9144000" cy="6856413"/>
          </a:xfrm>
          <a:prstGeom prst="rect">
            <a:avLst/>
          </a:prstGeom>
          <a:noFill/>
        </p:spPr>
      </p:pic>
      <p:sp>
        <p:nvSpPr>
          <p:cNvPr id="63505" name="Rectangle 17"/>
          <p:cNvSpPr>
            <a:spLocks noChangeArrowheads="1"/>
          </p:cNvSpPr>
          <p:nvPr/>
        </p:nvSpPr>
        <p:spPr bwMode="auto">
          <a:xfrm>
            <a:off x="-2341563" y="138113"/>
            <a:ext cx="2233613" cy="6170612"/>
          </a:xfrm>
          <a:prstGeom prst="rect">
            <a:avLst/>
          </a:prstGeom>
          <a:noFill/>
          <a:ln w="9525">
            <a:noFill/>
            <a:miter lim="800000"/>
            <a:headEnd/>
            <a:tailEnd/>
          </a:ln>
          <a:effectLst/>
        </p:spPr>
        <p:txBody>
          <a:bodyPr lIns="80124" tIns="40063" rIns="80124" bIns="40063"/>
          <a:lstStyle/>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英文标题</a:t>
            </a:r>
            <a:r>
              <a:rPr lang="en-US" altLang="zh-CN" sz="1200" b="1" dirty="0">
                <a:latin typeface="华文细黑" pitchFamily="2" charset="-122"/>
                <a:ea typeface="华文细黑" pitchFamily="2" charset="-122"/>
              </a:rPr>
              <a:t>:48-60pt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中文标题</a:t>
            </a:r>
            <a:r>
              <a:rPr lang="en-US" altLang="zh-CN" sz="1200" b="1" dirty="0">
                <a:latin typeface="华文细黑" pitchFamily="2" charset="-122"/>
                <a:ea typeface="华文细黑" pitchFamily="2" charset="-122"/>
              </a:rPr>
              <a:t>:48-60pt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字体：华文细黑</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英文联系文字</a:t>
            </a:r>
            <a:r>
              <a:rPr lang="en-US" altLang="zh-CN" sz="1200" b="1" dirty="0">
                <a:latin typeface="华文细黑" pitchFamily="2" charset="-122"/>
                <a:ea typeface="华文细黑" pitchFamily="2" charset="-122"/>
              </a:rPr>
              <a:t>:9-12pt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中文联系文字</a:t>
            </a:r>
            <a:r>
              <a:rPr lang="en-US" altLang="zh-CN" sz="1200" b="1" dirty="0">
                <a:latin typeface="华文细黑" pitchFamily="2" charset="-122"/>
                <a:ea typeface="华文细黑" pitchFamily="2" charset="-122"/>
              </a:rPr>
              <a:t>:10-12pt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华文细黑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宋体加粗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p:txBody>
      </p:sp>
      <p:sp>
        <p:nvSpPr>
          <p:cNvPr id="63506" name="Rectangle 18"/>
          <p:cNvSpPr>
            <a:spLocks noChangeArrowheads="1"/>
          </p:cNvSpPr>
          <p:nvPr/>
        </p:nvSpPr>
        <p:spPr bwMode="auto">
          <a:xfrm>
            <a:off x="-757238" y="364648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09" name="Rectangle 21"/>
          <p:cNvSpPr>
            <a:spLocks noChangeArrowheads="1"/>
          </p:cNvSpPr>
          <p:nvPr/>
        </p:nvSpPr>
        <p:spPr bwMode="auto">
          <a:xfrm>
            <a:off x="-757238" y="155733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4" name="Rectangle 26"/>
          <p:cNvSpPr>
            <a:spLocks noChangeArrowheads="1"/>
          </p:cNvSpPr>
          <p:nvPr/>
        </p:nvSpPr>
        <p:spPr bwMode="auto">
          <a:xfrm>
            <a:off x="-757238" y="5807075"/>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5" name="Text Box 27"/>
          <p:cNvSpPr txBox="1">
            <a:spLocks noChangeArrowheads="1"/>
          </p:cNvSpPr>
          <p:nvPr/>
        </p:nvSpPr>
        <p:spPr bwMode="auto">
          <a:xfrm>
            <a:off x="4572000" y="404813"/>
            <a:ext cx="4208463"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a:latin typeface="华文细黑" pitchFamily="2" charset="-122"/>
                <a:ea typeface="华文细黑" pitchFamily="2" charset="-122"/>
              </a:rPr>
              <a:t>方</a:t>
            </a:r>
            <a:r>
              <a:rPr lang="zh-CN" altLang="en-US" sz="2000" b="1" dirty="0" smtClean="0">
                <a:latin typeface="华文细黑" pitchFamily="2" charset="-122"/>
                <a:ea typeface="华文细黑" pitchFamily="2" charset="-122"/>
              </a:rPr>
              <a:t>正国际软件有限公司</a:t>
            </a:r>
            <a:endParaRPr lang="zh-CN" altLang="en-US" sz="2000" b="1" dirty="0">
              <a:latin typeface="华文细黑" pitchFamily="2" charset="-122"/>
              <a:ea typeface="华文细黑" pitchFamily="2" charset="-122"/>
            </a:endParaRPr>
          </a:p>
          <a:p>
            <a:pPr algn="r" defTabSz="801688"/>
            <a:r>
              <a:rPr lang="en-US" altLang="zh-CN" sz="1500" dirty="0">
                <a:latin typeface="Arial" charset="0"/>
              </a:rPr>
              <a:t>Founder </a:t>
            </a:r>
            <a:r>
              <a:rPr lang="en-US" altLang="zh-CN" sz="1500" dirty="0" smtClean="0">
                <a:latin typeface="Arial" charset="0"/>
              </a:rPr>
              <a:t>International </a:t>
            </a:r>
            <a:r>
              <a:rPr lang="en-US" altLang="zh-CN" sz="1500" dirty="0">
                <a:latin typeface="Arial" charset="0"/>
              </a:rPr>
              <a:t>Co</a:t>
            </a:r>
            <a:r>
              <a:rPr lang="en-US" altLang="zh-CN" sz="1500" dirty="0" smtClean="0">
                <a:latin typeface="Arial" charset="0"/>
              </a:rPr>
              <a:t>., Ltd</a:t>
            </a:r>
            <a:r>
              <a:rPr lang="en-US" altLang="zh-CN" sz="1500" dirty="0">
                <a:latin typeface="Arial" charset="0"/>
              </a:rPr>
              <a:t>.</a:t>
            </a:r>
          </a:p>
        </p:txBody>
      </p:sp>
    </p:spTree>
  </p:cSld>
  <p:clrMap bg1="lt1" tx1="dk1" bg2="lt2" tx2="dk2" accent1="accent1" accent2="accent2" accent3="accent3" accent4="accent4" accent5="accent5" accent6="accent6" hlink="hlink" folHlink="folHlink"/>
  <p:sldLayoutIdLst>
    <p:sldLayoutId id="2147483676" r:id="rId1"/>
    <p:sldLayoutId id="2147483680" r:id="rId2"/>
  </p:sldLayoutIdLst>
  <p:transition advClick="0">
    <p:randomBar dir="vert"/>
  </p:transition>
  <p:hf hdr="0" dt="0"/>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9" descr="FIHCI-2011s.jpg"/>
          <p:cNvPicPr>
            <a:picLocks noChangeAspect="1"/>
          </p:cNvPicPr>
          <p:nvPr/>
        </p:nvPicPr>
        <p:blipFill>
          <a:blip r:embed="rId3" cstate="email"/>
          <a:stretch>
            <a:fillRect/>
          </a:stretch>
        </p:blipFill>
        <p:spPr>
          <a:xfrm>
            <a:off x="0" y="0"/>
            <a:ext cx="9144000" cy="6858000"/>
          </a:xfrm>
          <a:prstGeom prst="rect">
            <a:avLst/>
          </a:prstGeom>
        </p:spPr>
      </p:pic>
      <p:sp>
        <p:nvSpPr>
          <p:cNvPr id="63502" name="Text Box 14"/>
          <p:cNvSpPr txBox="1">
            <a:spLocks noChangeArrowheads="1"/>
          </p:cNvSpPr>
          <p:nvPr/>
        </p:nvSpPr>
        <p:spPr bwMode="auto">
          <a:xfrm>
            <a:off x="428596" y="4505934"/>
            <a:ext cx="2454518" cy="923330"/>
          </a:xfrm>
          <a:prstGeom prst="rect">
            <a:avLst/>
          </a:prstGeom>
          <a:noFill/>
          <a:ln w="9525">
            <a:noFill/>
            <a:miter lim="800000"/>
            <a:headEnd/>
            <a:tailEnd/>
          </a:ln>
          <a:effectLst/>
        </p:spPr>
        <p:txBody>
          <a:bodyPr wrap="none">
            <a:spAutoFit/>
          </a:bodyPr>
          <a:lstStyle/>
          <a:p>
            <a:r>
              <a:rPr lang="en-US" altLang="zh-CN" sz="5400" b="0" dirty="0">
                <a:solidFill>
                  <a:srgbClr val="EA5703"/>
                </a:solidFill>
                <a:effectLst>
                  <a:outerShdw blurRad="38100" dist="38100" dir="2700000" algn="tl">
                    <a:srgbClr val="000000">
                      <a:alpha val="43137"/>
                    </a:srgbClr>
                  </a:outerShdw>
                </a:effectLst>
                <a:latin typeface="Arial" charset="0"/>
                <a:ea typeface="华文细黑" pitchFamily="2" charset="-122"/>
              </a:rPr>
              <a:t>Thanks</a:t>
            </a:r>
          </a:p>
        </p:txBody>
      </p:sp>
      <p:sp>
        <p:nvSpPr>
          <p:cNvPr id="63504" name="Text Box 16"/>
          <p:cNvSpPr txBox="1">
            <a:spLocks noChangeArrowheads="1"/>
          </p:cNvSpPr>
          <p:nvPr/>
        </p:nvSpPr>
        <p:spPr bwMode="auto">
          <a:xfrm>
            <a:off x="582644" y="5902618"/>
            <a:ext cx="3816350" cy="812530"/>
          </a:xfrm>
          <a:prstGeom prst="rect">
            <a:avLst/>
          </a:prstGeom>
          <a:noFill/>
          <a:ln w="9525">
            <a:noFill/>
            <a:miter lim="800000"/>
            <a:headEnd/>
            <a:tailEnd/>
          </a:ln>
          <a:effectLst/>
        </p:spPr>
        <p:txBody>
          <a:bodyPr>
            <a:spAutoFit/>
          </a:bodyPr>
          <a:lstStyle/>
          <a:p>
            <a:pPr>
              <a:lnSpc>
                <a:spcPct val="120000"/>
              </a:lnSpc>
            </a:pPr>
            <a:r>
              <a:rPr lang="zh-CN" altLang="en-US" sz="1200" dirty="0" smtClean="0">
                <a:solidFill>
                  <a:schemeClr val="tx1"/>
                </a:solidFill>
                <a:latin typeface="微软雅黑" pitchFamily="34" charset="-122"/>
                <a:ea typeface="微软雅黑" pitchFamily="34" charset="-122"/>
              </a:rPr>
              <a:t>北京市海淀区北四环西路</a:t>
            </a:r>
            <a:r>
              <a:rPr lang="en-US" altLang="zh-CN" sz="1200" dirty="0" smtClean="0">
                <a:solidFill>
                  <a:schemeClr val="tx1"/>
                </a:solidFill>
                <a:latin typeface="微软雅黑" pitchFamily="34" charset="-122"/>
                <a:ea typeface="微软雅黑" pitchFamily="34" charset="-122"/>
              </a:rPr>
              <a:t>52</a:t>
            </a:r>
            <a:r>
              <a:rPr lang="zh-CN" altLang="en-US" sz="1200" dirty="0" smtClean="0">
                <a:solidFill>
                  <a:schemeClr val="tx1"/>
                </a:solidFill>
                <a:latin typeface="微软雅黑" pitchFamily="34" charset="-122"/>
                <a:ea typeface="微软雅黑" pitchFamily="34" charset="-122"/>
              </a:rPr>
              <a:t>号中芯大厦</a:t>
            </a:r>
            <a:r>
              <a:rPr lang="en-US" altLang="zh-CN" sz="1200" dirty="0" smtClean="0">
                <a:solidFill>
                  <a:schemeClr val="tx1"/>
                </a:solidFill>
                <a:latin typeface="微软雅黑" pitchFamily="34" charset="-122"/>
                <a:ea typeface="微软雅黑" pitchFamily="34" charset="-122"/>
              </a:rPr>
              <a:t>5</a:t>
            </a:r>
            <a:r>
              <a:rPr lang="zh-CN" altLang="en-US" sz="1200" dirty="0" smtClean="0">
                <a:solidFill>
                  <a:schemeClr val="tx1"/>
                </a:solidFill>
                <a:latin typeface="微软雅黑" pitchFamily="34" charset="-122"/>
                <a:ea typeface="微软雅黑" pitchFamily="34" charset="-122"/>
              </a:rPr>
              <a:t>层</a:t>
            </a:r>
            <a:r>
              <a:rPr lang="en-US" altLang="zh-CN" sz="1200" dirty="0" smtClean="0">
                <a:solidFill>
                  <a:schemeClr val="tx1"/>
                </a:solidFill>
                <a:latin typeface="微软雅黑" pitchFamily="34" charset="-122"/>
                <a:ea typeface="微软雅黑" pitchFamily="34" charset="-122"/>
              </a:rPr>
              <a:t>.100080</a:t>
            </a:r>
            <a:endParaRPr lang="en-US" altLang="zh-CN" sz="1200" dirty="0">
              <a:solidFill>
                <a:schemeClr val="tx1"/>
              </a:solidFill>
              <a:latin typeface="微软雅黑" pitchFamily="34" charset="-122"/>
              <a:ea typeface="微软雅黑" pitchFamily="34" charset="-122"/>
            </a:endParaRP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5F,E-Center Building,No52 Beisihuan West Road,</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Haidian District,Beijing,100080,P.R.China.</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Tel:+86 </a:t>
            </a:r>
            <a:r>
              <a:rPr lang="en-US" altLang="zh-CN" sz="900" kern="1200" smtClean="0">
                <a:solidFill>
                  <a:schemeClr val="tx1"/>
                </a:solidFill>
                <a:latin typeface="微软雅黑" pitchFamily="34" charset="-122"/>
                <a:ea typeface="微软雅黑" pitchFamily="34" charset="-122"/>
                <a:cs typeface="+mn-cs"/>
              </a:rPr>
              <a:t>10 82343333 Fax</a:t>
            </a:r>
            <a:r>
              <a:rPr lang="en-US" altLang="zh-CN" sz="900" kern="1200" dirty="0" smtClean="0">
                <a:solidFill>
                  <a:schemeClr val="tx1"/>
                </a:solidFill>
                <a:latin typeface="微软雅黑" pitchFamily="34" charset="-122"/>
                <a:ea typeface="微软雅黑" pitchFamily="34" charset="-122"/>
                <a:cs typeface="+mn-cs"/>
              </a:rPr>
              <a:t>:+86 10 82179001</a:t>
            </a:r>
            <a:endParaRPr lang="en-US" altLang="zh-CN" sz="900" kern="1200" dirty="0">
              <a:solidFill>
                <a:schemeClr val="tx1"/>
              </a:solidFill>
              <a:latin typeface="微软雅黑" pitchFamily="34" charset="-122"/>
              <a:ea typeface="微软雅黑" pitchFamily="34" charset="-122"/>
              <a:cs typeface="+mn-cs"/>
            </a:endParaRPr>
          </a:p>
        </p:txBody>
      </p:sp>
      <p:sp>
        <p:nvSpPr>
          <p:cNvPr id="63505" name="Rectangle 17"/>
          <p:cNvSpPr>
            <a:spLocks noChangeArrowheads="1"/>
          </p:cNvSpPr>
          <p:nvPr/>
        </p:nvSpPr>
        <p:spPr bwMode="auto">
          <a:xfrm>
            <a:off x="-2341563" y="138113"/>
            <a:ext cx="2233613" cy="6170612"/>
          </a:xfrm>
          <a:prstGeom prst="rect">
            <a:avLst/>
          </a:prstGeom>
          <a:noFill/>
          <a:ln w="9525">
            <a:noFill/>
            <a:miter lim="800000"/>
            <a:headEnd/>
            <a:tailEnd/>
          </a:ln>
          <a:effectLst/>
        </p:spPr>
        <p:txBody>
          <a:bodyPr lIns="80124" tIns="40063" rIns="80124" bIns="40063"/>
          <a:lstStyle/>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英文标题</a:t>
            </a:r>
            <a:r>
              <a:rPr lang="en-US" altLang="zh-CN" sz="1200" b="1" dirty="0">
                <a:latin typeface="华文细黑" pitchFamily="2" charset="-122"/>
                <a:ea typeface="华文细黑" pitchFamily="2" charset="-122"/>
              </a:rPr>
              <a:t>:48-60pt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中文标题</a:t>
            </a:r>
            <a:r>
              <a:rPr lang="en-US" altLang="zh-CN" sz="1200" b="1" dirty="0">
                <a:latin typeface="华文细黑" pitchFamily="2" charset="-122"/>
                <a:ea typeface="华文细黑" pitchFamily="2" charset="-122"/>
              </a:rPr>
              <a:t>:48-60pt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字体：华文细黑</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英文联系文字</a:t>
            </a:r>
            <a:r>
              <a:rPr lang="en-US" altLang="zh-CN" sz="1200" b="1" dirty="0">
                <a:latin typeface="华文细黑" pitchFamily="2" charset="-122"/>
                <a:ea typeface="华文细黑" pitchFamily="2" charset="-122"/>
              </a:rPr>
              <a:t>:9-12pt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中文联系文字</a:t>
            </a:r>
            <a:r>
              <a:rPr lang="en-US" altLang="zh-CN" sz="1200" b="1" dirty="0">
                <a:latin typeface="华文细黑" pitchFamily="2" charset="-122"/>
                <a:ea typeface="华文细黑" pitchFamily="2" charset="-122"/>
              </a:rPr>
              <a:t>:10-12pt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华文细黑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宋体加粗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p:txBody>
      </p:sp>
      <p:sp>
        <p:nvSpPr>
          <p:cNvPr id="63506" name="Rectangle 18"/>
          <p:cNvSpPr>
            <a:spLocks noChangeArrowheads="1"/>
          </p:cNvSpPr>
          <p:nvPr/>
        </p:nvSpPr>
        <p:spPr bwMode="auto">
          <a:xfrm>
            <a:off x="-757238" y="364648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09" name="Rectangle 21"/>
          <p:cNvSpPr>
            <a:spLocks noChangeArrowheads="1"/>
          </p:cNvSpPr>
          <p:nvPr/>
        </p:nvSpPr>
        <p:spPr bwMode="auto">
          <a:xfrm>
            <a:off x="-757238" y="155733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4" name="Rectangle 26"/>
          <p:cNvSpPr>
            <a:spLocks noChangeArrowheads="1"/>
          </p:cNvSpPr>
          <p:nvPr/>
        </p:nvSpPr>
        <p:spPr bwMode="auto">
          <a:xfrm>
            <a:off x="-757238" y="5807075"/>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5" name="Text Box 27"/>
          <p:cNvSpPr txBox="1">
            <a:spLocks noChangeArrowheads="1"/>
          </p:cNvSpPr>
          <p:nvPr/>
        </p:nvSpPr>
        <p:spPr bwMode="auto">
          <a:xfrm>
            <a:off x="577851" y="5316555"/>
            <a:ext cx="4208463" cy="612775"/>
          </a:xfrm>
          <a:prstGeom prst="rect">
            <a:avLst/>
          </a:prstGeom>
          <a:noFill/>
          <a:ln w="9525" algn="ctr">
            <a:noFill/>
            <a:miter lim="800000"/>
            <a:headEnd/>
            <a:tailEnd/>
          </a:ln>
          <a:effectLst/>
        </p:spPr>
        <p:txBody>
          <a:bodyPr lIns="79200" tIns="39600" rIns="79200" bIns="39600">
            <a:spAutoFit/>
          </a:bodyPr>
          <a:lstStyle/>
          <a:p>
            <a:pPr algn="l" defTabSz="801688"/>
            <a:r>
              <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rPr>
              <a:t>方</a:t>
            </a:r>
            <a:r>
              <a:rPr lang="zh-CN" altLang="en-US" sz="2000" b="1" dirty="0" smtClean="0">
                <a:solidFill>
                  <a:schemeClr val="tx1"/>
                </a:solidFill>
                <a:effectLst>
                  <a:outerShdw blurRad="38100" dist="38100" dir="2700000" algn="tl">
                    <a:srgbClr val="000000">
                      <a:alpha val="43137"/>
                    </a:srgbClr>
                  </a:outerShdw>
                </a:effectLst>
                <a:latin typeface="华文细黑" pitchFamily="2" charset="-122"/>
                <a:ea typeface="华文细黑" pitchFamily="2" charset="-122"/>
              </a:rPr>
              <a:t>正国际软件有限公司</a:t>
            </a:r>
            <a:endPar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endParaRPr>
          </a:p>
          <a:p>
            <a:pPr algn="l" defTabSz="801688"/>
            <a:r>
              <a:rPr lang="en-US" altLang="zh-CN" sz="1500" dirty="0">
                <a:solidFill>
                  <a:schemeClr val="tx1"/>
                </a:solidFill>
                <a:effectLst>
                  <a:outerShdw blurRad="38100" dist="38100" dir="2700000" algn="tl">
                    <a:srgbClr val="000000">
                      <a:alpha val="43137"/>
                    </a:srgbClr>
                  </a:outerShdw>
                </a:effectLst>
                <a:latin typeface="Arial" charset="0"/>
              </a:rPr>
              <a:t>Founder </a:t>
            </a:r>
            <a:r>
              <a:rPr lang="en-US" altLang="zh-CN" sz="1500" dirty="0" smtClean="0">
                <a:solidFill>
                  <a:schemeClr val="tx1"/>
                </a:solidFill>
                <a:effectLst>
                  <a:outerShdw blurRad="38100" dist="38100" dir="2700000" algn="tl">
                    <a:srgbClr val="000000">
                      <a:alpha val="43137"/>
                    </a:srgbClr>
                  </a:outerShdw>
                </a:effectLst>
                <a:latin typeface="Arial" charset="0"/>
              </a:rPr>
              <a:t>International </a:t>
            </a:r>
            <a:r>
              <a:rPr lang="en-US" altLang="zh-CN" sz="1500" dirty="0">
                <a:solidFill>
                  <a:schemeClr val="tx1"/>
                </a:solidFill>
                <a:effectLst>
                  <a:outerShdw blurRad="38100" dist="38100" dir="2700000" algn="tl">
                    <a:srgbClr val="000000">
                      <a:alpha val="43137"/>
                    </a:srgbClr>
                  </a:outerShdw>
                </a:effectLst>
                <a:latin typeface="Arial" charset="0"/>
              </a:rPr>
              <a:t>Co</a:t>
            </a:r>
            <a:r>
              <a:rPr lang="en-US" altLang="zh-CN" sz="1500" dirty="0" smtClean="0">
                <a:solidFill>
                  <a:schemeClr val="tx1"/>
                </a:solidFill>
                <a:effectLst>
                  <a:outerShdw blurRad="38100" dist="38100" dir="2700000" algn="tl">
                    <a:srgbClr val="000000">
                      <a:alpha val="43137"/>
                    </a:srgbClr>
                  </a:outerShdw>
                </a:effectLst>
                <a:latin typeface="Arial" charset="0"/>
              </a:rPr>
              <a:t>., Ltd</a:t>
            </a:r>
            <a:r>
              <a:rPr lang="en-US" altLang="zh-CN" sz="1500" dirty="0">
                <a:solidFill>
                  <a:schemeClr val="tx1"/>
                </a:solidFill>
                <a:effectLst>
                  <a:outerShdw blurRad="38100" dist="38100" dir="2700000" algn="tl">
                    <a:srgbClr val="000000">
                      <a:alpha val="43137"/>
                    </a:srgbClr>
                  </a:outerShdw>
                </a:effectLst>
                <a:latin typeface="Arial" charset="0"/>
              </a:rPr>
              <a:t>.</a:t>
            </a:r>
          </a:p>
        </p:txBody>
      </p:sp>
    </p:spTree>
  </p:cSld>
  <p:clrMap bg1="lt1" tx1="dk1" bg2="lt2" tx2="dk2" accent1="accent1" accent2="accent2" accent3="accent3" accent4="accent4" accent5="accent5" accent6="accent6" hlink="hlink" folHlink="folHlink"/>
  <p:sldLayoutIdLst>
    <p:sldLayoutId id="2147483682" r:id="rId1"/>
  </p:sldLayoutIdLst>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 name="Rectangle 33"/>
          <p:cNvSpPr>
            <a:spLocks noGrp="1" noChangeArrowheads="1"/>
          </p:cNvSpPr>
          <p:nvPr>
            <p:ph type="ctrTitle"/>
          </p:nvPr>
        </p:nvSpPr>
        <p:spPr>
          <a:xfrm>
            <a:off x="323850" y="2276475"/>
            <a:ext cx="8208590" cy="1800597"/>
          </a:xfrm>
        </p:spPr>
        <p:txBody>
          <a:bodyPr/>
          <a:lstStyle/>
          <a:p>
            <a:r>
              <a:rPr lang="en-US" altLang="zh-CN" sz="3600" b="1" smtClean="0">
                <a:latin typeface="Times New Roman" pitchFamily="18" charset="0"/>
                <a:cs typeface="Times New Roman" pitchFamily="18" charset="0"/>
              </a:rPr>
              <a:t>IE-</a:t>
            </a:r>
            <a:r>
              <a:rPr lang="zh-CN" altLang="en-US" sz="3600" b="1" smtClean="0">
                <a:latin typeface="Times New Roman" pitchFamily="18" charset="0"/>
                <a:cs typeface="Times New Roman" pitchFamily="18" charset="0"/>
              </a:rPr>
              <a:t>公用服务实施培训课程</a:t>
            </a:r>
            <a:r>
              <a:rPr lang="en-US" altLang="zh-CN" sz="3600" b="1" dirty="0" smtClean="0">
                <a:latin typeface="Times New Roman" pitchFamily="18" charset="0"/>
                <a:cs typeface="Times New Roman" pitchFamily="18" charset="0"/>
              </a:rPr>
              <a:t/>
            </a:r>
            <a:br>
              <a:rPr lang="en-US" altLang="zh-CN" sz="3600" b="1" dirty="0" smtClean="0">
                <a:latin typeface="Times New Roman" pitchFamily="18" charset="0"/>
                <a:cs typeface="Times New Roman" pitchFamily="18" charset="0"/>
              </a:rPr>
            </a:br>
            <a:r>
              <a:rPr lang="en-US" altLang="zh-CN" sz="2000" b="1" dirty="0" smtClean="0">
                <a:latin typeface="Times New Roman" pitchFamily="18" charset="0"/>
                <a:cs typeface="Times New Roman" pitchFamily="18" charset="0"/>
              </a:rPr>
              <a:t>IE</a:t>
            </a:r>
            <a:r>
              <a:rPr lang="zh-CN" altLang="en-US" sz="2000" b="1" dirty="0" smtClean="0">
                <a:latin typeface="Times New Roman" pitchFamily="18" charset="0"/>
                <a:cs typeface="Times New Roman" pitchFamily="18" charset="0"/>
              </a:rPr>
              <a:t>信息平台</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公用服务</a:t>
            </a:r>
            <a:r>
              <a:rPr lang="en-US" altLang="zh-CN" sz="3600" b="1" dirty="0" smtClean="0">
                <a:latin typeface="Times New Roman" pitchFamily="18" charset="0"/>
                <a:cs typeface="Times New Roman" pitchFamily="18" charset="0"/>
              </a:rPr>
              <a:t/>
            </a:r>
            <a:br>
              <a:rPr lang="en-US" altLang="zh-CN" sz="3600" b="1" dirty="0" smtClean="0">
                <a:latin typeface="Times New Roman" pitchFamily="18" charset="0"/>
                <a:cs typeface="Times New Roman" pitchFamily="18" charset="0"/>
              </a:rPr>
            </a:br>
            <a:r>
              <a:rPr lang="en-US" altLang="zh-CN" sz="2000" b="1" smtClean="0">
                <a:latin typeface="Times New Roman" pitchFamily="18" charset="0"/>
                <a:cs typeface="Times New Roman" pitchFamily="18" charset="0"/>
              </a:rPr>
              <a:t/>
            </a:r>
            <a:br>
              <a:rPr lang="en-US" altLang="zh-CN" sz="2000" b="1" smtClean="0">
                <a:latin typeface="Times New Roman" pitchFamily="18" charset="0"/>
                <a:cs typeface="Times New Roman" pitchFamily="18" charset="0"/>
              </a:rPr>
            </a:br>
            <a:r>
              <a:rPr lang="en-US" altLang="zh-CN" sz="2000" smtClean="0">
                <a:effectLst/>
                <a:latin typeface="Times New Roman" pitchFamily="18" charset="0"/>
                <a:cs typeface="Times New Roman" pitchFamily="18" charset="0"/>
              </a:rPr>
              <a:t>2013/05/28</a:t>
            </a:r>
            <a:endParaRPr lang="zh-CN" altLang="en-US" sz="2000" dirty="0">
              <a:effectLst/>
              <a:latin typeface="Times New Roman" pitchFamily="18" charset="0"/>
              <a:cs typeface="Times New Roman" pitchFamily="18" charset="0"/>
            </a:endParaRPr>
          </a:p>
        </p:txBody>
      </p:sp>
    </p:spTree>
  </p:cSld>
  <p:clrMapOvr>
    <a:masterClrMapping/>
  </p:clrMapOvr>
  <p:transition advClick="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10</a:t>
            </a:fld>
            <a:endParaRPr lang="en-US" altLang="zh-CN" dirty="0">
              <a:ea typeface="华文细黑" pitchFamily="2" charset="-122"/>
            </a:endParaRPr>
          </a:p>
        </p:txBody>
      </p:sp>
      <p:sp>
        <p:nvSpPr>
          <p:cNvPr id="6" name="标题 1"/>
          <p:cNvSpPr>
            <a:spLocks noGrp="1"/>
          </p:cNvSpPr>
          <p:nvPr>
            <p:ph type="title"/>
          </p:nvPr>
        </p:nvSpPr>
        <p:spPr>
          <a:xfrm>
            <a:off x="357158" y="188913"/>
            <a:ext cx="6786610" cy="647700"/>
          </a:xfrm>
        </p:spPr>
        <p:txBody>
          <a:bodyPr/>
          <a:lstStyle/>
          <a:p>
            <a:r>
              <a:rPr lang="en-US" altLang="zh-CN" dirty="0" smtClean="0">
                <a:solidFill>
                  <a:schemeClr val="bg1"/>
                </a:solidFill>
              </a:rPr>
              <a:t>8</a:t>
            </a:r>
            <a:r>
              <a:rPr lang="en-US" altLang="zh-CN" smtClean="0">
                <a:solidFill>
                  <a:schemeClr val="bg1"/>
                </a:solidFill>
              </a:rPr>
              <a:t>.</a:t>
            </a:r>
            <a:r>
              <a:rPr kumimoji="1" lang="zh-CN" altLang="en-US" dirty="0" smtClean="0">
                <a:solidFill>
                  <a:schemeClr val="bg1"/>
                </a:solidFill>
                <a:latin typeface="微软雅黑" pitchFamily="34" charset="-122"/>
                <a:ea typeface="微软雅黑" pitchFamily="34" charset="-122"/>
              </a:rPr>
              <a:t>数据源为业务系统的更新通知集成方式</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31746" name="Picture 2"/>
          <p:cNvPicPr>
            <a:picLocks noChangeAspect="1" noChangeArrowheads="1"/>
          </p:cNvPicPr>
          <p:nvPr/>
        </p:nvPicPr>
        <p:blipFill>
          <a:blip r:embed="rId3" cstate="print"/>
          <a:srcRect/>
          <a:stretch>
            <a:fillRect/>
          </a:stretch>
        </p:blipFill>
        <p:spPr bwMode="auto">
          <a:xfrm>
            <a:off x="500034" y="1000108"/>
            <a:ext cx="7865145" cy="5500726"/>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11</a:t>
            </a:fld>
            <a:endParaRPr lang="en-US" altLang="zh-CN" dirty="0">
              <a:ea typeface="华文细黑" pitchFamily="2" charset="-122"/>
            </a:endParaRPr>
          </a:p>
        </p:txBody>
      </p:sp>
      <p:sp>
        <p:nvSpPr>
          <p:cNvPr id="6" name="标题 1"/>
          <p:cNvSpPr>
            <a:spLocks noGrp="1"/>
          </p:cNvSpPr>
          <p:nvPr>
            <p:ph type="title"/>
          </p:nvPr>
        </p:nvSpPr>
        <p:spPr>
          <a:xfrm>
            <a:off x="357158" y="188913"/>
            <a:ext cx="6786610" cy="647700"/>
          </a:xfrm>
        </p:spPr>
        <p:txBody>
          <a:bodyPr/>
          <a:lstStyle/>
          <a:p>
            <a:r>
              <a:rPr lang="en-US" altLang="zh-CN" smtClean="0">
                <a:solidFill>
                  <a:schemeClr val="bg1"/>
                </a:solidFill>
              </a:rPr>
              <a:t>9.</a:t>
            </a:r>
            <a:r>
              <a:rPr lang="zh-CN" altLang="en-US" smtClean="0">
                <a:solidFill>
                  <a:schemeClr val="bg1"/>
                </a:solidFill>
              </a:rPr>
              <a:t>术语消息服务定义书样例</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73729" name="Picture 1"/>
          <p:cNvPicPr>
            <a:picLocks noChangeAspect="1" noChangeArrowheads="1"/>
          </p:cNvPicPr>
          <p:nvPr/>
        </p:nvPicPr>
        <p:blipFill>
          <a:blip r:embed="rId3" cstate="print"/>
          <a:srcRect/>
          <a:stretch>
            <a:fillRect/>
          </a:stretch>
        </p:blipFill>
        <p:spPr bwMode="auto">
          <a:xfrm>
            <a:off x="215516" y="1052736"/>
            <a:ext cx="8712968" cy="3713567"/>
          </a:xfrm>
          <a:prstGeom prst="rect">
            <a:avLst/>
          </a:prstGeom>
          <a:noFill/>
          <a:ln w="9525">
            <a:noFill/>
            <a:miter lim="800000"/>
            <a:headEnd/>
            <a:tailEnd/>
          </a:ln>
        </p:spPr>
      </p:pic>
      <p:pic>
        <p:nvPicPr>
          <p:cNvPr id="92161" name="Picture 1"/>
          <p:cNvPicPr>
            <a:picLocks noChangeAspect="1" noChangeArrowheads="1"/>
          </p:cNvPicPr>
          <p:nvPr/>
        </p:nvPicPr>
        <p:blipFill>
          <a:blip r:embed="rId4" cstate="print"/>
          <a:srcRect r="10376"/>
          <a:stretch>
            <a:fillRect/>
          </a:stretch>
        </p:blipFill>
        <p:spPr bwMode="auto">
          <a:xfrm>
            <a:off x="3433319" y="3284984"/>
            <a:ext cx="5472608" cy="3240360"/>
          </a:xfrm>
          <a:prstGeom prst="rect">
            <a:avLst/>
          </a:prstGeom>
          <a:noFill/>
          <a:ln w="3175">
            <a:solidFill>
              <a:schemeClr val="tx1"/>
            </a:solidFill>
            <a:miter lim="800000"/>
            <a:headEnd/>
            <a:tailEnd/>
          </a:ln>
        </p:spPr>
      </p:pic>
      <p:sp>
        <p:nvSpPr>
          <p:cNvPr id="8" name="流程图: 联系 7"/>
          <p:cNvSpPr/>
          <p:nvPr/>
        </p:nvSpPr>
        <p:spPr bwMode="auto">
          <a:xfrm>
            <a:off x="1475656" y="3573016"/>
            <a:ext cx="1152128" cy="631808"/>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2400" smtClean="0">
                <a:solidFill>
                  <a:srgbClr val="C00000"/>
                </a:solidFill>
              </a:rPr>
              <a:t>数据</a:t>
            </a:r>
            <a:endParaRPr kumimoji="0" lang="zh-CN" altLang="en-US" sz="2400" b="0" i="0" u="none" strike="noStrike" cap="none" normalizeH="0" baseline="0" smtClean="0">
              <a:ln>
                <a:noFill/>
              </a:ln>
              <a:solidFill>
                <a:srgbClr val="C00000"/>
              </a:solidFill>
              <a:effectLst/>
              <a:latin typeface="FrutigerNext LT Regular" pitchFamily="34" charset="0"/>
              <a:ea typeface="MS PGothic" pitchFamily="34" charset="-128"/>
            </a:endParaRPr>
          </a:p>
        </p:txBody>
      </p:sp>
      <p:sp>
        <p:nvSpPr>
          <p:cNvPr id="9" name="流程图: 联系 8"/>
          <p:cNvSpPr/>
          <p:nvPr/>
        </p:nvSpPr>
        <p:spPr bwMode="auto">
          <a:xfrm>
            <a:off x="3707904" y="5517232"/>
            <a:ext cx="1152128" cy="631808"/>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C00000"/>
                </a:solidFill>
                <a:effectLst/>
                <a:latin typeface="FrutigerNext LT Regular" pitchFamily="34" charset="0"/>
                <a:ea typeface="MS PGothic" pitchFamily="34" charset="-128"/>
              </a:rPr>
              <a:t>流程</a:t>
            </a:r>
          </a:p>
        </p:txBody>
      </p:sp>
    </p:spTree>
  </p:cSld>
  <p:clrMapOvr>
    <a:masterClrMapping/>
  </p:clrMapOvr>
  <p:transition advClick="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12</a:t>
            </a:fld>
            <a:endParaRPr lang="en-US" altLang="zh-CN" dirty="0">
              <a:ea typeface="华文细黑" pitchFamily="2" charset="-122"/>
            </a:endParaRPr>
          </a:p>
        </p:txBody>
      </p:sp>
      <p:sp>
        <p:nvSpPr>
          <p:cNvPr id="6" name="标题 1"/>
          <p:cNvSpPr>
            <a:spLocks noGrp="1"/>
          </p:cNvSpPr>
          <p:nvPr>
            <p:ph type="title"/>
          </p:nvPr>
        </p:nvSpPr>
        <p:spPr>
          <a:xfrm>
            <a:off x="357158" y="188913"/>
            <a:ext cx="6786610" cy="647700"/>
          </a:xfrm>
        </p:spPr>
        <p:txBody>
          <a:bodyPr/>
          <a:lstStyle/>
          <a:p>
            <a:r>
              <a:rPr lang="en-US" altLang="zh-CN" smtClean="0">
                <a:solidFill>
                  <a:schemeClr val="bg1"/>
                </a:solidFill>
              </a:rPr>
              <a:t>10.</a:t>
            </a:r>
            <a:r>
              <a:rPr lang="zh-CN" altLang="en-US" smtClean="0">
                <a:solidFill>
                  <a:schemeClr val="bg1"/>
                </a:solidFill>
              </a:rPr>
              <a:t>术语</a:t>
            </a:r>
            <a:r>
              <a:rPr lang="en-US" altLang="zh-CN" smtClean="0">
                <a:solidFill>
                  <a:schemeClr val="bg1"/>
                </a:solidFill>
              </a:rPr>
              <a:t>XML</a:t>
            </a:r>
            <a:r>
              <a:rPr lang="zh-CN" altLang="en-US" smtClean="0">
                <a:solidFill>
                  <a:schemeClr val="bg1"/>
                </a:solidFill>
              </a:rPr>
              <a:t>消息格式样例</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94210" name="Picture 2"/>
          <p:cNvPicPr>
            <a:picLocks noChangeAspect="1" noChangeArrowheads="1"/>
          </p:cNvPicPr>
          <p:nvPr/>
        </p:nvPicPr>
        <p:blipFill>
          <a:blip r:embed="rId3" cstate="print"/>
          <a:srcRect/>
          <a:stretch>
            <a:fillRect/>
          </a:stretch>
        </p:blipFill>
        <p:spPr bwMode="auto">
          <a:xfrm>
            <a:off x="467544" y="1052736"/>
            <a:ext cx="5953125" cy="5324475"/>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13</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11.</a:t>
            </a:r>
            <a:r>
              <a:rPr kumimoji="1" lang="zh-CN" altLang="en-US" dirty="0" smtClean="0">
                <a:solidFill>
                  <a:schemeClr val="bg1"/>
                </a:solidFill>
                <a:latin typeface="微软雅黑" pitchFamily="34" charset="-122"/>
                <a:ea typeface="微软雅黑" pitchFamily="34" charset="-122"/>
              </a:rPr>
              <a:t>术语</a:t>
            </a:r>
            <a:r>
              <a:rPr kumimoji="1" lang="zh-CN" altLang="en-US" smtClean="0">
                <a:solidFill>
                  <a:schemeClr val="bg1"/>
                </a:solidFill>
                <a:latin typeface="微软雅黑" pitchFamily="34" charset="-122"/>
                <a:ea typeface="微软雅黑" pitchFamily="34" charset="-122"/>
              </a:rPr>
              <a:t>消费系统同步方式</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42910" y="1214422"/>
            <a:ext cx="7786742" cy="4802405"/>
          </a:xfrm>
          <a:prstGeom prst="rect">
            <a:avLst/>
          </a:prstGeom>
          <a:noFill/>
        </p:spPr>
        <p:txBody>
          <a:bodyPr wrap="square" tIns="46800" rtlCol="0">
            <a:spAutoFit/>
          </a:bodyPr>
          <a:lstStyle/>
          <a:p>
            <a:pPr marL="914400" lvl="1" indent="-457200"/>
            <a:r>
              <a:rPr lang="zh-CN" altLang="en-US" sz="2000" dirty="0" smtClean="0">
                <a:solidFill>
                  <a:schemeClr val="tx1"/>
                </a:solidFill>
                <a:latin typeface="微软雅黑" pitchFamily="34" charset="-122"/>
                <a:ea typeface="微软雅黑" pitchFamily="34" charset="-122"/>
              </a:rPr>
              <a:t>对于标准术语的各消费系统而言，有两种使用方式</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直接采用术语标准</a:t>
            </a:r>
            <a:endParaRPr lang="en-US" altLang="zh-CN" sz="2000" dirty="0" smtClean="0">
              <a:solidFill>
                <a:schemeClr val="tx1"/>
              </a:solidFill>
              <a:latin typeface="微软雅黑" pitchFamily="34" charset="-122"/>
              <a:ea typeface="微软雅黑" pitchFamily="34" charset="-122"/>
            </a:endParaRPr>
          </a:p>
          <a:p>
            <a:pPr marL="1371600" lvl="2" indent="-457200">
              <a:buFont typeface="+mj-lt"/>
              <a:buAutoNum type="alphaLcParenR"/>
            </a:pPr>
            <a:r>
              <a:rPr lang="zh-CN" altLang="en-US" dirty="0" smtClean="0">
                <a:solidFill>
                  <a:schemeClr val="tx1"/>
                </a:solidFill>
                <a:latin typeface="微软雅黑" pitchFamily="34" charset="-122"/>
                <a:ea typeface="微软雅黑" pitchFamily="34" charset="-122"/>
              </a:rPr>
              <a:t>术语初始化时，从术语服务获取完整的标准术语数据</a:t>
            </a:r>
            <a:endParaRPr lang="en-US" altLang="zh-CN" dirty="0" smtClean="0">
              <a:solidFill>
                <a:schemeClr val="tx1"/>
              </a:solidFill>
              <a:latin typeface="微软雅黑" pitchFamily="34" charset="-122"/>
              <a:ea typeface="微软雅黑" pitchFamily="34" charset="-122"/>
            </a:endParaRPr>
          </a:p>
          <a:p>
            <a:pPr marL="1371600" lvl="2" indent="-457200">
              <a:buFont typeface="+mj-lt"/>
              <a:buAutoNum type="alphaLcParenR"/>
            </a:pPr>
            <a:r>
              <a:rPr lang="zh-CN" altLang="en-US" dirty="0" smtClean="0">
                <a:solidFill>
                  <a:schemeClr val="tx1"/>
                </a:solidFill>
                <a:latin typeface="微软雅黑" pitchFamily="34" charset="-122"/>
                <a:ea typeface="微软雅黑" pitchFamily="34" charset="-122"/>
              </a:rPr>
              <a:t>术语变更时，接收术语变更信息直接更新到本地</a:t>
            </a:r>
            <a:endParaRPr lang="en-US" altLang="zh-CN"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本地术语和标准术语建立映射关系</a:t>
            </a:r>
            <a:endParaRPr lang="en-US" altLang="zh-CN" sz="2000" dirty="0" smtClean="0">
              <a:solidFill>
                <a:schemeClr val="tx1"/>
              </a:solidFill>
              <a:latin typeface="微软雅黑" pitchFamily="34" charset="-122"/>
              <a:ea typeface="微软雅黑" pitchFamily="34" charset="-122"/>
            </a:endParaRPr>
          </a:p>
          <a:p>
            <a:pPr marL="1257300" lvl="2" indent="-342900">
              <a:buFont typeface="+mj-lt"/>
              <a:buAutoNum type="alphaLcParenR"/>
            </a:pPr>
            <a:r>
              <a:rPr lang="zh-CN" altLang="en-US" dirty="0" smtClean="0">
                <a:solidFill>
                  <a:schemeClr val="tx1"/>
                </a:solidFill>
                <a:latin typeface="微软雅黑" pitchFamily="34" charset="-122"/>
                <a:ea typeface="微软雅黑" pitchFamily="34" charset="-122"/>
              </a:rPr>
              <a:t>术语初始化时，本地术语和标准术语进行一次完全的映射关系</a:t>
            </a:r>
          </a:p>
          <a:p>
            <a:pPr marL="1257300" lvl="2" indent="-342900">
              <a:buFont typeface="+mj-lt"/>
              <a:buAutoNum type="alphaLcParenR"/>
            </a:pPr>
            <a:r>
              <a:rPr lang="zh-CN" altLang="en-US" dirty="0" smtClean="0">
                <a:solidFill>
                  <a:schemeClr val="tx1"/>
                </a:solidFill>
                <a:latin typeface="微软雅黑" pitchFamily="34" charset="-122"/>
                <a:ea typeface="微软雅黑" pitchFamily="34" charset="-122"/>
              </a:rPr>
              <a:t>术语变更时，根据接收到标准术语数据建立或变更映射关系</a:t>
            </a:r>
            <a:endParaRPr lang="en-US" altLang="zh-CN" dirty="0" smtClean="0">
              <a:solidFill>
                <a:schemeClr val="tx1"/>
              </a:solidFill>
              <a:latin typeface="微软雅黑" pitchFamily="34" charset="-122"/>
              <a:ea typeface="微软雅黑" pitchFamily="34" charset="-122"/>
            </a:endParaRPr>
          </a:p>
          <a:p>
            <a:pPr marL="1714500" lvl="3" indent="-342900">
              <a:buFont typeface="+mj-ea"/>
              <a:buAutoNum type="circleNumDbPlain"/>
            </a:pPr>
            <a:r>
              <a:rPr lang="zh-CN" altLang="en-US" dirty="0" smtClean="0">
                <a:solidFill>
                  <a:schemeClr val="tx1"/>
                </a:solidFill>
                <a:latin typeface="微软雅黑" pitchFamily="34" charset="-122"/>
                <a:ea typeface="微软雅黑" pitchFamily="34" charset="-122"/>
              </a:rPr>
              <a:t>手动映射</a:t>
            </a:r>
            <a:endParaRPr lang="en-US" altLang="zh-CN" dirty="0" smtClean="0">
              <a:solidFill>
                <a:schemeClr val="tx1"/>
              </a:solidFill>
              <a:latin typeface="微软雅黑" pitchFamily="34" charset="-122"/>
              <a:ea typeface="微软雅黑" pitchFamily="34" charset="-122"/>
            </a:endParaRPr>
          </a:p>
          <a:p>
            <a:pPr marL="1714500" lvl="3" indent="-342900">
              <a:buFont typeface="+mj-ea"/>
              <a:buAutoNum type="circleNumDbPlain"/>
            </a:pPr>
            <a:r>
              <a:rPr lang="zh-CN" altLang="en-US" dirty="0" smtClean="0">
                <a:solidFill>
                  <a:schemeClr val="tx1"/>
                </a:solidFill>
                <a:latin typeface="微软雅黑" pitchFamily="34" charset="-122"/>
                <a:ea typeface="微软雅黑" pitchFamily="34" charset="-122"/>
              </a:rPr>
              <a:t>自动映射</a:t>
            </a:r>
            <a:r>
              <a:rPr lang="en-US" altLang="zh-CN" dirty="0" smtClean="0">
                <a:solidFill>
                  <a:schemeClr val="tx1"/>
                </a:solidFill>
                <a:latin typeface="微软雅黑" pitchFamily="34" charset="-122"/>
                <a:ea typeface="微软雅黑" pitchFamily="34" charset="-122"/>
              </a:rPr>
              <a:t/>
            </a:r>
            <a:br>
              <a:rPr lang="en-US" altLang="zh-CN" dirty="0" smtClean="0">
                <a:solidFill>
                  <a:schemeClr val="tx1"/>
                </a:solidFill>
                <a:latin typeface="微软雅黑" pitchFamily="34" charset="-122"/>
                <a:ea typeface="微软雅黑" pitchFamily="34" charset="-122"/>
              </a:rPr>
            </a:br>
            <a:r>
              <a:rPr lang="zh-CN" altLang="en-US" dirty="0" smtClean="0">
                <a:solidFill>
                  <a:schemeClr val="tx1"/>
                </a:solidFill>
                <a:latin typeface="微软雅黑" pitchFamily="34" charset="-122"/>
                <a:ea typeface="微软雅黑" pitchFamily="34" charset="-122"/>
              </a:rPr>
              <a:t>需要整理映射规则</a:t>
            </a:r>
            <a:r>
              <a:rPr lang="en-US" altLang="zh-CN" dirty="0" smtClean="0">
                <a:solidFill>
                  <a:schemeClr val="tx1"/>
                </a:solidFill>
                <a:latin typeface="微软雅黑" pitchFamily="34" charset="-122"/>
                <a:ea typeface="微软雅黑" pitchFamily="34" charset="-122"/>
              </a:rPr>
              <a:t/>
            </a:r>
            <a:br>
              <a:rPr lang="en-US" altLang="zh-CN" dirty="0" smtClean="0">
                <a:solidFill>
                  <a:schemeClr val="tx1"/>
                </a:solidFill>
                <a:latin typeface="微软雅黑" pitchFamily="34" charset="-122"/>
                <a:ea typeface="微软雅黑" pitchFamily="34" charset="-122"/>
              </a:rPr>
            </a:br>
            <a:endParaRPr lang="en-US" altLang="zh-CN" sz="2000" dirty="0" smtClean="0">
              <a:solidFill>
                <a:schemeClr val="tx1"/>
              </a:solidFill>
              <a:latin typeface="微软雅黑" pitchFamily="34" charset="-122"/>
              <a:ea typeface="微软雅黑" pitchFamily="34" charset="-122"/>
            </a:endParaRPr>
          </a:p>
          <a:p>
            <a:pPr marL="914400" lvl="1" indent="-457200"/>
            <a:r>
              <a:rPr lang="zh-CN" altLang="en-US" sz="2000" dirty="0" smtClean="0">
                <a:solidFill>
                  <a:schemeClr val="tx1"/>
                </a:solidFill>
                <a:latin typeface="微软雅黑" pitchFamily="34" charset="-122"/>
                <a:ea typeface="微软雅黑" pitchFamily="34" charset="-122"/>
              </a:rPr>
              <a:t>何时直接采用术语标准，何时采用建立映射方式</a:t>
            </a:r>
            <a:endParaRPr lang="en-US" altLang="zh-CN"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原则上都采用标准术语</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如果采用标准术语存在巨大的工作量或影响面广，可以采用映射方式，但需要提交具体理由。</a:t>
            </a:r>
            <a:r>
              <a:rPr lang="en-US" altLang="zh-CN" sz="2000" dirty="0" smtClean="0">
                <a:solidFill>
                  <a:schemeClr val="tx1"/>
                </a:solidFill>
                <a:latin typeface="微软雅黑" pitchFamily="34" charset="-122"/>
                <a:ea typeface="微软雅黑" pitchFamily="34" charset="-122"/>
              </a:rPr>
              <a:t/>
            </a:r>
            <a:br>
              <a:rPr lang="en-US" altLang="zh-CN" sz="2000" dirty="0" smtClean="0">
                <a:solidFill>
                  <a:schemeClr val="tx1"/>
                </a:solidFill>
                <a:latin typeface="微软雅黑" pitchFamily="34" charset="-122"/>
                <a:ea typeface="微软雅黑" pitchFamily="34" charset="-122"/>
              </a:rPr>
            </a:br>
            <a:endParaRPr lang="en-US" altLang="zh-CN" dirty="0" smtClean="0">
              <a:solidFill>
                <a:schemeClr val="tx1"/>
              </a:solidFill>
              <a:latin typeface="微软雅黑" pitchFamily="34" charset="-122"/>
              <a:ea typeface="微软雅黑" pitchFamily="34" charset="-122"/>
            </a:endParaRPr>
          </a:p>
          <a:p>
            <a:pPr marL="914400" lvl="1" indent="-457200"/>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zh-CN" altLang="en-US" smtClean="0">
                <a:solidFill>
                  <a:schemeClr val="bg1"/>
                </a:solidFill>
              </a:rPr>
              <a:t>二，统一身份管理和访问控制管理</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14</a:t>
            </a:fld>
            <a:endParaRPr lang="en-US" altLang="zh-CN" dirty="0">
              <a:ea typeface="华文细黑" pitchFamily="2" charset="-122"/>
            </a:endParaRPr>
          </a:p>
        </p:txBody>
      </p:sp>
      <p:graphicFrame>
        <p:nvGraphicFramePr>
          <p:cNvPr id="12" name="图示 11"/>
          <p:cNvGraphicFramePr/>
          <p:nvPr/>
        </p:nvGraphicFramePr>
        <p:xfrm>
          <a:off x="539552" y="1196752"/>
          <a:ext cx="8104414" cy="4946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15</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1.</a:t>
            </a:r>
            <a:r>
              <a:rPr lang="zh-CN" altLang="en-US" dirty="0" smtClean="0">
                <a:solidFill>
                  <a:schemeClr val="bg1"/>
                </a:solidFill>
              </a:rPr>
              <a:t>背景</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395536" y="1009155"/>
            <a:ext cx="8101564" cy="5510291"/>
          </a:xfrm>
          <a:prstGeom prst="rect">
            <a:avLst/>
          </a:prstGeom>
          <a:noFill/>
        </p:spPr>
        <p:txBody>
          <a:bodyPr wrap="square" tIns="46800" rtlCol="0">
            <a:spAutoFit/>
          </a:bodyPr>
          <a:lstStyle/>
          <a:p>
            <a:pPr marL="457200" indent="-457200">
              <a:buFont typeface="+mj-lt"/>
              <a:buAutoNum type="arabicPeriod"/>
            </a:pPr>
            <a:r>
              <a:rPr lang="zh-CN" altLang="en-US" sz="2200" smtClean="0">
                <a:solidFill>
                  <a:schemeClr val="tx1"/>
                </a:solidFill>
                <a:latin typeface="微软雅黑" pitchFamily="34" charset="-122"/>
                <a:ea typeface="微软雅黑" pitchFamily="34" charset="-122"/>
              </a:rPr>
              <a:t>医院帐户相关管理相关使用</a:t>
            </a:r>
            <a:r>
              <a:rPr lang="zh-CN" altLang="en-US" sz="2200" dirty="0" smtClean="0">
                <a:solidFill>
                  <a:schemeClr val="tx1"/>
                </a:solidFill>
                <a:latin typeface="微软雅黑" pitchFamily="34" charset="-122"/>
                <a:ea typeface="微软雅黑" pitchFamily="34" charset="-122"/>
              </a:rPr>
              <a:t>现状：</a:t>
            </a:r>
            <a:endParaRPr lang="en-US" altLang="zh-CN" sz="22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全院各应用系统对于各自的登录用户进行独立管理。</a:t>
            </a: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用户在不同的系统中可能有不同的账户名和密码</a:t>
            </a:r>
            <a:r>
              <a:rPr lang="zh-CN" altLang="en-US" sz="2000" smtClean="0">
                <a:solidFill>
                  <a:schemeClr val="tx1"/>
                </a:solidFill>
                <a:latin typeface="微软雅黑" pitchFamily="34" charset="-122"/>
                <a:ea typeface="微软雅黑" pitchFamily="34" charset="-122"/>
              </a:rPr>
              <a:t>等信息。</a:t>
            </a:r>
            <a:endParaRPr lang="en-US" altLang="zh-CN" sz="2000" smtClean="0">
              <a:solidFill>
                <a:schemeClr val="tx1"/>
              </a:solidFill>
              <a:latin typeface="微软雅黑" pitchFamily="34" charset="-122"/>
              <a:ea typeface="微软雅黑" pitchFamily="34" charset="-122"/>
            </a:endParaRPr>
          </a:p>
          <a:p>
            <a:pPr marL="914400" lvl="1" indent="-457200">
              <a:buFont typeface="+mj-lt"/>
              <a:buAutoNum type="circleNumDbPlain"/>
            </a:pPr>
            <a:endParaRPr lang="en-US" altLang="zh-CN" sz="2200" dirty="0" smtClean="0">
              <a:solidFill>
                <a:schemeClr val="tx1"/>
              </a:solidFill>
              <a:latin typeface="微软雅黑" pitchFamily="34" charset="-122"/>
              <a:ea typeface="微软雅黑" pitchFamily="34" charset="-122"/>
            </a:endParaRPr>
          </a:p>
          <a:p>
            <a:pPr marL="457200" indent="-457200">
              <a:buFont typeface="+mj-lt"/>
              <a:buAutoNum type="arabicPeriod"/>
            </a:pPr>
            <a:r>
              <a:rPr lang="zh-CN" altLang="en-US" sz="2200" dirty="0" smtClean="0">
                <a:solidFill>
                  <a:schemeClr val="tx1"/>
                </a:solidFill>
                <a:latin typeface="微软雅黑" pitchFamily="34" charset="-122"/>
                <a:ea typeface="微软雅黑" pitchFamily="34" charset="-122"/>
              </a:rPr>
              <a:t>现状中存在以下问题：</a:t>
            </a:r>
            <a:endParaRPr lang="en-US" altLang="zh-CN" sz="22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用户较难记住各系统的登录名及相应密码。</a:t>
            </a: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对于各系统的访问权限没有被集中管理，发生变更时需要各系统各自做出处理。</a:t>
            </a: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没有利用人事等相关系统对医院员工身份信息进行核实。</a:t>
            </a: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对于访问资格发生变更的用户，比如入职或离职，系统较难实时体现访问权限变更。</a:t>
            </a: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endParaRPr lang="en-US" altLang="zh-CN" sz="2000" dirty="0" smtClean="0">
              <a:solidFill>
                <a:schemeClr val="tx1"/>
              </a:solidFill>
              <a:latin typeface="微软雅黑" pitchFamily="34" charset="-122"/>
              <a:ea typeface="微软雅黑" pitchFamily="34" charset="-122"/>
            </a:endParaRPr>
          </a:p>
          <a:p>
            <a:pPr marL="914400" lvl="1" indent="-457200">
              <a:buFont typeface="+mj-ea"/>
              <a:buAutoNum type="circleNumDbPlain"/>
            </a:pPr>
            <a:r>
              <a:rPr lang="zh-CN" altLang="en-US" sz="2000" dirty="0" smtClean="0">
                <a:solidFill>
                  <a:schemeClr val="tx1"/>
                </a:solidFill>
                <a:latin typeface="微软雅黑" pitchFamily="34" charset="-122"/>
                <a:ea typeface="微软雅黑" pitchFamily="34" charset="-122"/>
              </a:rPr>
              <a:t>不利于数据操作的安全审计及日志记录</a:t>
            </a:r>
            <a:r>
              <a:rPr lang="zh-CN" altLang="en-US" sz="2000" smtClean="0">
                <a:solidFill>
                  <a:schemeClr val="tx1"/>
                </a:solidFill>
                <a:latin typeface="微软雅黑" pitchFamily="34" charset="-122"/>
                <a:ea typeface="微软雅黑" pitchFamily="34" charset="-122"/>
              </a:rPr>
              <a:t>要求。</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16</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2.</a:t>
            </a:r>
            <a:r>
              <a:rPr lang="zh-CN" altLang="en-US" dirty="0" smtClean="0">
                <a:solidFill>
                  <a:schemeClr val="bg1"/>
                </a:solidFill>
              </a:rPr>
              <a:t>目标</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42910" y="1285860"/>
            <a:ext cx="7786742" cy="3078856"/>
          </a:xfrm>
          <a:prstGeom prst="rect">
            <a:avLst/>
          </a:prstGeom>
          <a:noFill/>
        </p:spPr>
        <p:txBody>
          <a:bodyPr wrap="square" tIns="46800" rtlCol="0">
            <a:spAutoFit/>
          </a:bodyPr>
          <a:lstStyle/>
          <a:p>
            <a:r>
              <a:rPr lang="zh-CN" altLang="en-US" sz="2700" dirty="0" smtClean="0">
                <a:solidFill>
                  <a:schemeClr val="tx1"/>
                </a:solidFill>
                <a:latin typeface="微软雅黑" pitchFamily="34" charset="-122"/>
                <a:ea typeface="微软雅黑" pitchFamily="34" charset="-122"/>
              </a:rPr>
              <a:t>系统将达成以下目标：</a:t>
            </a:r>
            <a:endParaRPr lang="en-US" altLang="zh-CN" sz="2700" dirty="0" smtClean="0">
              <a:solidFill>
                <a:schemeClr val="tx1"/>
              </a:solidFill>
              <a:latin typeface="微软雅黑" pitchFamily="34" charset="-122"/>
              <a:ea typeface="微软雅黑" pitchFamily="34" charset="-122"/>
            </a:endParaRPr>
          </a:p>
          <a:p>
            <a:endParaRPr lang="zh-CN" altLang="en-US" sz="27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保证用户使用唯一的账户名和密码登录院内系统。</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集中管理用户的系统级登录权限。</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zh-CN" altLang="en-US"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集中管理用户密码：密码变更，密码重置（包括自助与管理员操作两种）。</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zh-CN" altLang="en-US"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17</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3.</a:t>
            </a:r>
            <a:r>
              <a:rPr kumimoji="1" lang="zh-CN" altLang="en-US" smtClean="0">
                <a:solidFill>
                  <a:schemeClr val="bg1"/>
                </a:solidFill>
                <a:latin typeface="微软雅黑" pitchFamily="34" charset="-122"/>
                <a:ea typeface="微软雅黑" pitchFamily="34" charset="-122"/>
              </a:rPr>
              <a:t> </a:t>
            </a:r>
            <a:r>
              <a:rPr kumimoji="1" lang="zh-CN" altLang="en-US" dirty="0" smtClean="0">
                <a:solidFill>
                  <a:schemeClr val="bg1"/>
                </a:solidFill>
                <a:latin typeface="微软雅黑" pitchFamily="34" charset="-122"/>
                <a:ea typeface="微软雅黑" pitchFamily="34" charset="-122"/>
              </a:rPr>
              <a:t>数据流程图</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29703" name="Picture 7"/>
          <p:cNvPicPr>
            <a:picLocks noChangeAspect="1" noChangeArrowheads="1"/>
          </p:cNvPicPr>
          <p:nvPr/>
        </p:nvPicPr>
        <p:blipFill>
          <a:blip r:embed="rId3" cstate="print"/>
          <a:srcRect r="10253"/>
          <a:stretch>
            <a:fillRect/>
          </a:stretch>
        </p:blipFill>
        <p:spPr bwMode="auto">
          <a:xfrm>
            <a:off x="1428728" y="1000108"/>
            <a:ext cx="6572296" cy="5126907"/>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18</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smtClean="0">
                <a:solidFill>
                  <a:schemeClr val="bg1"/>
                </a:solidFill>
              </a:rPr>
              <a:t>4.</a:t>
            </a:r>
            <a:r>
              <a:rPr lang="zh-CN" altLang="en-US" smtClean="0">
                <a:solidFill>
                  <a:schemeClr val="bg1"/>
                </a:solidFill>
              </a:rPr>
              <a:t>数据</a:t>
            </a:r>
            <a:r>
              <a:rPr lang="zh-CN" altLang="en-US" dirty="0" smtClean="0">
                <a:solidFill>
                  <a:schemeClr val="bg1"/>
                </a:solidFill>
              </a:rPr>
              <a:t>清理准备</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42910" y="1285860"/>
            <a:ext cx="7786742" cy="3078856"/>
          </a:xfrm>
          <a:prstGeom prst="rect">
            <a:avLst/>
          </a:prstGeom>
          <a:noFill/>
        </p:spPr>
        <p:txBody>
          <a:bodyPr wrap="square" tIns="46800" rtlCol="0">
            <a:spAutoFit/>
          </a:bodyPr>
          <a:lstStyle/>
          <a:p>
            <a:r>
              <a:rPr lang="zh-CN" altLang="en-US" sz="2700" dirty="0" smtClean="0">
                <a:solidFill>
                  <a:schemeClr val="tx1"/>
                </a:solidFill>
                <a:latin typeface="微软雅黑" pitchFamily="34" charset="-122"/>
                <a:ea typeface="微软雅黑" pitchFamily="34" charset="-122"/>
              </a:rPr>
              <a:t>各系统需要对现有用户信息做如下处理：</a:t>
            </a:r>
            <a:endParaRPr lang="en-US" altLang="zh-CN" sz="2700" dirty="0" smtClean="0">
              <a:solidFill>
                <a:schemeClr val="tx1"/>
              </a:solidFill>
              <a:latin typeface="微软雅黑" pitchFamily="34" charset="-122"/>
              <a:ea typeface="微软雅黑" pitchFamily="34" charset="-122"/>
            </a:endParaRPr>
          </a:p>
          <a:p>
            <a:endParaRPr lang="zh-CN" altLang="en-US" sz="27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确保用户</a:t>
            </a:r>
            <a:r>
              <a:rPr lang="en-US" altLang="zh-CN" sz="2000" dirty="0" smtClean="0">
                <a:solidFill>
                  <a:schemeClr val="tx1"/>
                </a:solidFill>
                <a:latin typeface="微软雅黑" pitchFamily="34" charset="-122"/>
                <a:ea typeface="微软雅黑" pitchFamily="34" charset="-122"/>
              </a:rPr>
              <a:t>ID</a:t>
            </a:r>
            <a:r>
              <a:rPr lang="zh-CN" altLang="en-US" sz="2000" dirty="0" smtClean="0">
                <a:solidFill>
                  <a:schemeClr val="tx1"/>
                </a:solidFill>
                <a:latin typeface="微软雅黑" pitchFamily="34" charset="-122"/>
                <a:ea typeface="微软雅黑" pitchFamily="34" charset="-122"/>
              </a:rPr>
              <a:t>是员工工号，如果不是则需要科室帮忙确认。</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将用户信息发送给公用服务来完成初始化操作，保证目前用户用员工号能继续登录。</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系统需要能够保存公用服务发送的用户</a:t>
            </a:r>
            <a:r>
              <a:rPr lang="en-US" altLang="zh-CN" sz="2000" dirty="0" smtClean="0">
                <a:solidFill>
                  <a:schemeClr val="tx1"/>
                </a:solidFill>
                <a:latin typeface="微软雅黑" pitchFamily="34" charset="-122"/>
                <a:ea typeface="微软雅黑" pitchFamily="34" charset="-122"/>
              </a:rPr>
              <a:t>ID</a:t>
            </a:r>
            <a:r>
              <a:rPr lang="zh-CN" altLang="en-US" sz="2000" dirty="0" smtClean="0">
                <a:solidFill>
                  <a:schemeClr val="tx1"/>
                </a:solidFill>
                <a:latin typeface="微软雅黑" pitchFamily="34" charset="-122"/>
                <a:ea typeface="微软雅黑" pitchFamily="34" charset="-122"/>
              </a:rPr>
              <a:t>，用户名基本信息。</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zh-CN" altLang="en-US"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19</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5.</a:t>
            </a:r>
            <a:r>
              <a:rPr kumimoji="1" lang="zh-CN" altLang="en-US" dirty="0" smtClean="0">
                <a:solidFill>
                  <a:schemeClr val="bg1"/>
                </a:solidFill>
                <a:latin typeface="微软雅黑" pitchFamily="34" charset="-122"/>
                <a:ea typeface="微软雅黑" pitchFamily="34" charset="-122"/>
              </a:rPr>
              <a:t>集成方案</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357158" y="1214423"/>
            <a:ext cx="8501122" cy="3586688"/>
          </a:xfrm>
          <a:prstGeom prst="rect">
            <a:avLst/>
          </a:prstGeom>
          <a:noFill/>
        </p:spPr>
        <p:txBody>
          <a:bodyPr wrap="square" tIns="46800" rtlCol="0">
            <a:spAutoFit/>
          </a:bodyPr>
          <a:lstStyle/>
          <a:p>
            <a:pPr marL="457200" indent="-457200"/>
            <a:r>
              <a:rPr lang="zh-CN" altLang="en-US" sz="2700" dirty="0" smtClean="0">
                <a:solidFill>
                  <a:schemeClr val="tx1"/>
                </a:solidFill>
                <a:latin typeface="微软雅黑" pitchFamily="34" charset="-122"/>
                <a:ea typeface="微软雅黑" pitchFamily="34" charset="-122"/>
              </a:rPr>
              <a:t>集成方案：</a:t>
            </a:r>
            <a:endParaRPr lang="en-US" altLang="zh-CN" sz="27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各系统将自已的用户信息变更功能去掉，通过消息传送的方式，同步统一身份与访问控制的用户信息。</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操作包括：新加用户，用户信息更新，用户删除三种。其中删除建议逻辑删除，以免有业务关联。</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用户帐户状态有三种：</a:t>
            </a:r>
            <a:r>
              <a:rPr lang="en-US" altLang="zh-CN" sz="2000" dirty="0" smtClean="0">
                <a:solidFill>
                  <a:schemeClr val="tx1"/>
                </a:solidFill>
                <a:latin typeface="微软雅黑" pitchFamily="34" charset="-122"/>
                <a:ea typeface="微软雅黑" pitchFamily="34" charset="-122"/>
              </a:rPr>
              <a:t>0</a:t>
            </a:r>
            <a:r>
              <a:rPr lang="zh-CN" altLang="en-US" sz="2000" dirty="0" smtClean="0">
                <a:solidFill>
                  <a:schemeClr val="tx1"/>
                </a:solidFill>
                <a:latin typeface="微软雅黑" pitchFamily="34" charset="-122"/>
                <a:ea typeface="微软雅黑" pitchFamily="34" charset="-122"/>
              </a:rPr>
              <a:t>未启用，</a:t>
            </a:r>
            <a:r>
              <a:rPr lang="en-US" altLang="zh-CN" sz="2000" dirty="0" smtClean="0">
                <a:solidFill>
                  <a:schemeClr val="tx1"/>
                </a:solidFill>
                <a:latin typeface="微软雅黑" pitchFamily="34" charset="-122"/>
                <a:ea typeface="微软雅黑" pitchFamily="34" charset="-122"/>
              </a:rPr>
              <a:t>1</a:t>
            </a:r>
            <a:r>
              <a:rPr lang="zh-CN" altLang="en-US" sz="2000" dirty="0" smtClean="0">
                <a:solidFill>
                  <a:schemeClr val="tx1"/>
                </a:solidFill>
                <a:latin typeface="微软雅黑" pitchFamily="34" charset="-122"/>
                <a:ea typeface="微软雅黑" pitchFamily="34" charset="-122"/>
              </a:rPr>
              <a:t>已启用，</a:t>
            </a:r>
            <a:r>
              <a:rPr lang="en-US" altLang="zh-CN" sz="2000" dirty="0" smtClean="0">
                <a:solidFill>
                  <a:schemeClr val="tx1"/>
                </a:solidFill>
                <a:latin typeface="微软雅黑" pitchFamily="34" charset="-122"/>
                <a:ea typeface="微软雅黑" pitchFamily="34" charset="-122"/>
              </a:rPr>
              <a:t>2</a:t>
            </a:r>
            <a:r>
              <a:rPr lang="zh-CN" altLang="en-US" sz="2000" dirty="0" smtClean="0">
                <a:solidFill>
                  <a:schemeClr val="tx1"/>
                </a:solidFill>
                <a:latin typeface="微软雅黑" pitchFamily="34" charset="-122"/>
                <a:ea typeface="微软雅黑" pitchFamily="34" charset="-122"/>
              </a:rPr>
              <a:t>已停用。</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对于接收方来说，用户被删除及状态更新为未启用，已停用时均不能访问本系统。</a:t>
            </a:r>
            <a:endParaRPr lang="en-US" altLang="zh-CN" sz="2000" dirty="0" smtClean="0">
              <a:solidFill>
                <a:schemeClr val="tx1"/>
              </a:solidFill>
              <a:latin typeface="微软雅黑" pitchFamily="34" charset="-122"/>
              <a:ea typeface="微软雅黑" pitchFamily="34" charset="-122"/>
            </a:endParaRPr>
          </a:p>
        </p:txBody>
      </p:sp>
      <p:graphicFrame>
        <p:nvGraphicFramePr>
          <p:cNvPr id="8" name="表格 7"/>
          <p:cNvGraphicFramePr>
            <a:graphicFrameLocks noGrp="1"/>
          </p:cNvGraphicFramePr>
          <p:nvPr/>
        </p:nvGraphicFramePr>
        <p:xfrm>
          <a:off x="1285852" y="4929198"/>
          <a:ext cx="6572295" cy="1463040"/>
        </p:xfrm>
        <a:graphic>
          <a:graphicData uri="http://schemas.openxmlformats.org/drawingml/2006/table">
            <a:tbl>
              <a:tblPr firstRow="1" bandRow="1">
                <a:tableStyleId>{5C22544A-7EE6-4342-B048-85BDC9FD1C3A}</a:tableStyleId>
              </a:tblPr>
              <a:tblGrid>
                <a:gridCol w="2190765"/>
                <a:gridCol w="2190765"/>
                <a:gridCol w="2190765"/>
              </a:tblGrid>
              <a:tr h="335121">
                <a:tc>
                  <a:txBody>
                    <a:bodyPr/>
                    <a:lstStyle/>
                    <a:p>
                      <a:pPr algn="ctr"/>
                      <a:endParaRPr lang="zh-CN" altLang="en-US" dirty="0"/>
                    </a:p>
                  </a:txBody>
                  <a:tcPr/>
                </a:tc>
                <a:tc>
                  <a:txBody>
                    <a:bodyPr/>
                    <a:lstStyle/>
                    <a:p>
                      <a:pPr algn="ctr"/>
                      <a:r>
                        <a:rPr lang="en-US" altLang="zh-CN" dirty="0" smtClean="0"/>
                        <a:t>action</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lt1"/>
                          </a:solidFill>
                          <a:latin typeface="+mn-lt"/>
                          <a:ea typeface="+mn-ea"/>
                          <a:cs typeface="+mn-cs"/>
                        </a:rPr>
                        <a:t>status</a:t>
                      </a:r>
                    </a:p>
                  </a:txBody>
                  <a:tcPr/>
                </a:tc>
              </a:tr>
              <a:tr h="335121">
                <a:tc>
                  <a:txBody>
                    <a:bodyPr/>
                    <a:lstStyle/>
                    <a:p>
                      <a:pPr algn="ctr"/>
                      <a:r>
                        <a:rPr lang="zh-CN" altLang="en-US" dirty="0" smtClean="0"/>
                        <a:t>增加用户</a:t>
                      </a:r>
                      <a:endParaRPr lang="zh-CN" altLang="en-US" dirty="0"/>
                    </a:p>
                  </a:txBody>
                  <a:tcPr/>
                </a:tc>
                <a:tc>
                  <a:txBody>
                    <a:bodyPr/>
                    <a:lstStyle/>
                    <a:p>
                      <a:pPr algn="ctr"/>
                      <a:r>
                        <a:rPr lang="en-US" altLang="zh-CN" dirty="0" smtClean="0"/>
                        <a:t>insert</a:t>
                      </a:r>
                      <a:endParaRPr lang="zh-CN" altLang="en-US" dirty="0"/>
                    </a:p>
                  </a:txBody>
                  <a:tcPr/>
                </a:tc>
                <a:tc>
                  <a:txBody>
                    <a:bodyPr/>
                    <a:lstStyle/>
                    <a:p>
                      <a:pPr algn="ctr"/>
                      <a:r>
                        <a:rPr lang="en-US" altLang="zh-CN" dirty="0" smtClean="0"/>
                        <a:t>1</a:t>
                      </a:r>
                      <a:r>
                        <a:rPr lang="zh-CN" altLang="en-US" dirty="0" smtClean="0"/>
                        <a:t>已启用</a:t>
                      </a:r>
                      <a:endParaRPr lang="zh-CN" altLang="en-US" dirty="0"/>
                    </a:p>
                  </a:txBody>
                  <a:tcPr/>
                </a:tc>
              </a:tr>
              <a:tr h="335121">
                <a:tc>
                  <a:txBody>
                    <a:bodyPr/>
                    <a:lstStyle/>
                    <a:p>
                      <a:pPr algn="ctr"/>
                      <a:r>
                        <a:rPr lang="zh-CN" altLang="en-US" dirty="0" smtClean="0"/>
                        <a:t>删除用户</a:t>
                      </a:r>
                      <a:endParaRPr lang="zh-CN" altLang="en-US" dirty="0"/>
                    </a:p>
                  </a:txBody>
                  <a:tcPr/>
                </a:tc>
                <a:tc>
                  <a:txBody>
                    <a:bodyPr/>
                    <a:lstStyle/>
                    <a:p>
                      <a:pPr algn="ctr"/>
                      <a:r>
                        <a:rPr lang="en-US" altLang="zh-CN" dirty="0" smtClean="0"/>
                        <a:t>delete</a:t>
                      </a:r>
                      <a:endParaRPr lang="zh-CN" altLang="en-US" dirty="0"/>
                    </a:p>
                  </a:txBody>
                  <a:tcPr/>
                </a:tc>
                <a:tc>
                  <a:txBody>
                    <a:bodyPr/>
                    <a:lstStyle/>
                    <a:p>
                      <a:pPr algn="ctr"/>
                      <a:r>
                        <a:rPr lang="zh-CN" altLang="en-US" dirty="0" smtClean="0"/>
                        <a:t>三种</a:t>
                      </a:r>
                      <a:endParaRPr lang="zh-CN" altLang="en-US" dirty="0"/>
                    </a:p>
                  </a:txBody>
                  <a:tcPr/>
                </a:tc>
              </a:tr>
              <a:tr h="335121">
                <a:tc>
                  <a:txBody>
                    <a:bodyPr/>
                    <a:lstStyle/>
                    <a:p>
                      <a:pPr algn="ctr"/>
                      <a:r>
                        <a:rPr lang="zh-CN" altLang="en-US" dirty="0" smtClean="0"/>
                        <a:t>更新用户</a:t>
                      </a:r>
                      <a:endParaRPr lang="zh-CN" altLang="en-US" dirty="0"/>
                    </a:p>
                  </a:txBody>
                  <a:tcPr/>
                </a:tc>
                <a:tc>
                  <a:txBody>
                    <a:bodyPr/>
                    <a:lstStyle/>
                    <a:p>
                      <a:pPr algn="ctr"/>
                      <a:r>
                        <a:rPr lang="en-US" altLang="zh-CN" dirty="0" smtClean="0"/>
                        <a:t>update</a:t>
                      </a:r>
                      <a:endParaRPr lang="zh-CN" altLang="en-US" dirty="0"/>
                    </a:p>
                  </a:txBody>
                  <a:tcPr/>
                </a:tc>
                <a:tc>
                  <a:txBody>
                    <a:bodyPr/>
                    <a:lstStyle/>
                    <a:p>
                      <a:pPr algn="ctr"/>
                      <a:r>
                        <a:rPr lang="zh-CN" altLang="en-US" dirty="0" smtClean="0"/>
                        <a:t>三种</a:t>
                      </a:r>
                      <a:endParaRPr lang="zh-CN" altLang="en-US" dirty="0"/>
                    </a:p>
                  </a:txBody>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zh-CN" altLang="en-US" smtClean="0">
                <a:solidFill>
                  <a:schemeClr val="bg1"/>
                </a:solidFill>
              </a:rPr>
              <a:t>一，术语编码服务</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a:t>
            </a:fld>
            <a:endParaRPr lang="en-US" altLang="zh-CN" dirty="0">
              <a:ea typeface="华文细黑" pitchFamily="2" charset="-122"/>
            </a:endParaRPr>
          </a:p>
        </p:txBody>
      </p:sp>
      <p:graphicFrame>
        <p:nvGraphicFramePr>
          <p:cNvPr id="12" name="图示 11"/>
          <p:cNvGraphicFramePr/>
          <p:nvPr/>
        </p:nvGraphicFramePr>
        <p:xfrm>
          <a:off x="755576" y="1268760"/>
          <a:ext cx="7632848"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20</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6.</a:t>
            </a:r>
            <a:r>
              <a:rPr lang="zh-CN" altLang="en-US" dirty="0" smtClean="0">
                <a:solidFill>
                  <a:schemeClr val="bg1"/>
                </a:solidFill>
              </a:rPr>
              <a:t>消息内容及格式</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graphicFrame>
        <p:nvGraphicFramePr>
          <p:cNvPr id="8" name="对象 7"/>
          <p:cNvGraphicFramePr>
            <a:graphicFrameLocks noChangeAspect="1"/>
          </p:cNvGraphicFramePr>
          <p:nvPr/>
        </p:nvGraphicFramePr>
        <p:xfrm>
          <a:off x="6143636" y="5286388"/>
          <a:ext cx="2066603" cy="642943"/>
        </p:xfrm>
        <a:graphic>
          <a:graphicData uri="http://schemas.openxmlformats.org/presentationml/2006/ole">
            <p:oleObj spid="_x0000_s71682" name="包装程序外壳对象" showAsIcon="1" r:id="rId4" imgW="2286360" imgH="711360" progId="Package">
              <p:embed/>
            </p:oleObj>
          </a:graphicData>
        </a:graphic>
      </p:graphicFrame>
      <p:graphicFrame>
        <p:nvGraphicFramePr>
          <p:cNvPr id="12" name="表格 11"/>
          <p:cNvGraphicFramePr>
            <a:graphicFrameLocks noGrp="1"/>
          </p:cNvGraphicFramePr>
          <p:nvPr/>
        </p:nvGraphicFramePr>
        <p:xfrm>
          <a:off x="428596" y="1142984"/>
          <a:ext cx="5572164" cy="4825381"/>
        </p:xfrm>
        <a:graphic>
          <a:graphicData uri="http://schemas.openxmlformats.org/drawingml/2006/table">
            <a:tbl>
              <a:tblPr/>
              <a:tblGrid>
                <a:gridCol w="1571636"/>
                <a:gridCol w="2143140"/>
                <a:gridCol w="1857388"/>
              </a:tblGrid>
              <a:tr h="371183">
                <a:tc>
                  <a:txBody>
                    <a:bodyPr/>
                    <a:lstStyle/>
                    <a:p>
                      <a:pPr algn="l" rtl="0" fontAlgn="t"/>
                      <a:r>
                        <a:rPr lang="zh-CN" altLang="en-US" sz="1600" b="1" i="0" u="none" strike="noStrike" dirty="0">
                          <a:solidFill>
                            <a:srgbClr val="FFFFFF"/>
                          </a:solidFill>
                          <a:latin typeface="华文细黑"/>
                        </a:rPr>
                        <a:t>结点名称</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DB4E3"/>
                    </a:solidFill>
                  </a:tcPr>
                </a:tc>
                <a:tc>
                  <a:txBody>
                    <a:bodyPr/>
                    <a:lstStyle/>
                    <a:p>
                      <a:pPr algn="l" rtl="0" fontAlgn="t"/>
                      <a:r>
                        <a:rPr lang="zh-CN" altLang="en-US" sz="1600" b="1" i="0" u="none" strike="noStrike">
                          <a:solidFill>
                            <a:srgbClr val="FFFFFF"/>
                          </a:solidFill>
                          <a:latin typeface="宋体"/>
                        </a:rPr>
                        <a:t>结点英文名</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DB4E3"/>
                    </a:solidFill>
                  </a:tcPr>
                </a:tc>
                <a:tc>
                  <a:txBody>
                    <a:bodyPr/>
                    <a:lstStyle/>
                    <a:p>
                      <a:pPr algn="l" rtl="0" fontAlgn="t"/>
                      <a:r>
                        <a:rPr lang="zh-CN" altLang="en-US" sz="1600" b="1" i="0" u="none" strike="noStrike">
                          <a:solidFill>
                            <a:srgbClr val="FFFFFF"/>
                          </a:solidFill>
                          <a:latin typeface="华文细黑"/>
                        </a:rPr>
                        <a:t>数据类型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DB4E3"/>
                    </a:solidFill>
                  </a:tcPr>
                </a:tc>
              </a:tr>
              <a:tr h="318157">
                <a:tc>
                  <a:txBody>
                    <a:bodyPr/>
                    <a:lstStyle/>
                    <a:p>
                      <a:pPr algn="l" rtl="0" fontAlgn="t"/>
                      <a:r>
                        <a:rPr lang="zh-CN" altLang="en-US" sz="1600" b="0" i="0" u="none" strike="noStrike">
                          <a:solidFill>
                            <a:srgbClr val="000000"/>
                          </a:solidFill>
                          <a:latin typeface="华文细黑"/>
                        </a:rPr>
                        <a:t>操作类型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en-US" sz="1600" b="0" i="0" u="none" strike="noStrike">
                          <a:solidFill>
                            <a:srgbClr val="000000"/>
                          </a:solidFill>
                          <a:latin typeface="宋体"/>
                        </a:rPr>
                        <a:t>action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a:solidFill>
                            <a:srgbClr val="000000"/>
                          </a:solidFill>
                          <a:latin typeface="华文细黑"/>
                        </a:rPr>
                        <a:t>用户</a:t>
                      </a:r>
                      <a:r>
                        <a:rPr lang="en-US" sz="1600" b="0" i="0" u="none" strike="noStrike">
                          <a:solidFill>
                            <a:srgbClr val="000000"/>
                          </a:solidFill>
                          <a:latin typeface="宋体"/>
                        </a:rPr>
                        <a:t>ID</a:t>
                      </a:r>
                      <a:endParaRPr lang="en-US" sz="1600" b="0" i="0" u="none" strike="noStrike">
                        <a:solidFill>
                          <a:srgbClr val="000000"/>
                        </a:solidFill>
                        <a:latin typeface="华文细黑"/>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userID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dirty="0">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用户名</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userName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a:solidFill>
                            <a:srgbClr val="000000"/>
                          </a:solidFill>
                          <a:latin typeface="华文细黑"/>
                        </a:rPr>
                        <a:t>密码</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passwd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性别</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sex</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数字型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a:solidFill>
                            <a:srgbClr val="000000"/>
                          </a:solidFill>
                          <a:latin typeface="华文细黑"/>
                        </a:rPr>
                        <a:t>邮件地址</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email</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手机号码</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mobile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a:solidFill>
                            <a:srgbClr val="000000"/>
                          </a:solidFill>
                          <a:latin typeface="华文细黑"/>
                        </a:rPr>
                        <a:t>部门编码</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deptCode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dirty="0">
                          <a:solidFill>
                            <a:srgbClr val="000000"/>
                          </a:solidFill>
                          <a:latin typeface="华文细黑"/>
                        </a:rPr>
                        <a:t>在岗状态</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employmentStatusCd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人员类型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employeeTypeCd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a:solidFill>
                            <a:srgbClr val="000000"/>
                          </a:solidFill>
                          <a:latin typeface="华文细黑"/>
                        </a:rPr>
                        <a:t>人员所属</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a:solidFill>
                            <a:srgbClr val="000000"/>
                          </a:solidFill>
                          <a:latin typeface="宋体"/>
                        </a:rPr>
                        <a:t>jobCategory</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入职日期</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serviceStartDate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a:solidFill>
                            <a:srgbClr val="000000"/>
                          </a:solidFill>
                          <a:latin typeface="华文细黑"/>
                        </a:rPr>
                        <a:t>日期型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18157">
                <a:tc>
                  <a:txBody>
                    <a:bodyPr/>
                    <a:lstStyle/>
                    <a:p>
                      <a:pPr algn="l" rtl="0" fontAlgn="t"/>
                      <a:r>
                        <a:rPr lang="zh-CN" altLang="en-US" sz="1600" b="0" i="0" u="none" strike="noStrike" dirty="0">
                          <a:solidFill>
                            <a:srgbClr val="000000"/>
                          </a:solidFill>
                          <a:latin typeface="华文细黑"/>
                        </a:rPr>
                        <a:t>账户状态</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ctr"/>
                      <a:r>
                        <a:rPr lang="en-US" sz="1600" b="0" i="0" u="none" strike="noStrike" dirty="0">
                          <a:solidFill>
                            <a:srgbClr val="000000"/>
                          </a:solidFill>
                          <a:latin typeface="宋体"/>
                        </a:rPr>
                        <a:t>status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c>
                  <a:txBody>
                    <a:bodyPr/>
                    <a:lstStyle/>
                    <a:p>
                      <a:pPr algn="l" rtl="0" fontAlgn="t"/>
                      <a:r>
                        <a:rPr lang="zh-CN" altLang="en-US" sz="1600" b="0" i="0" u="none" strike="noStrike" dirty="0">
                          <a:solidFill>
                            <a:srgbClr val="000000"/>
                          </a:solidFill>
                          <a:latin typeface="华文细黑"/>
                        </a:rPr>
                        <a:t>数字型</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318157">
                <a:tc>
                  <a:txBody>
                    <a:bodyPr/>
                    <a:lstStyle/>
                    <a:p>
                      <a:pPr algn="l" rtl="0" fontAlgn="t"/>
                      <a:r>
                        <a:rPr lang="zh-CN" altLang="en-US" sz="1600" b="0" i="0" u="none" strike="noStrike">
                          <a:solidFill>
                            <a:srgbClr val="000000"/>
                          </a:solidFill>
                          <a:latin typeface="华文细黑"/>
                        </a:rPr>
                        <a:t>备注</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b"/>
                      <a:r>
                        <a:rPr lang="en-US" sz="1600" b="0" i="0" u="none" strike="noStrike">
                          <a:solidFill>
                            <a:srgbClr val="000000"/>
                          </a:solidFill>
                          <a:latin typeface="宋体"/>
                        </a:rPr>
                        <a:t>memo</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t"/>
                      <a:r>
                        <a:rPr lang="zh-CN" altLang="en-US" sz="1600" b="0" i="0" u="none" strike="noStrike" dirty="0">
                          <a:solidFill>
                            <a:srgbClr val="000000"/>
                          </a:solidFill>
                          <a:latin typeface="华文细黑"/>
                        </a:rPr>
                        <a:t>字符串</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
        <p:nvSpPr>
          <p:cNvPr id="10" name="圆角矩形标注 9"/>
          <p:cNvSpPr/>
          <p:nvPr/>
        </p:nvSpPr>
        <p:spPr bwMode="auto">
          <a:xfrm>
            <a:off x="6286512" y="1000108"/>
            <a:ext cx="2643206" cy="4071966"/>
          </a:xfrm>
          <a:prstGeom prst="wedgeRoundRectCallout">
            <a:avLst>
              <a:gd name="adj1" fmla="val -67176"/>
              <a:gd name="adj2" fmla="val -9321"/>
              <a:gd name="adj3"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79200" tIns="39600" rIns="79200" bIns="39600" numCol="1" rtlCol="0" anchor="ctr" anchorCtr="0" compatLnSpc="1">
            <a:prstTxWarp prst="textNoShape">
              <a:avLst/>
            </a:prstTxWarp>
            <a:noAutofit/>
          </a:bodyPr>
          <a:lstStyle/>
          <a:p>
            <a:pPr marL="457200" marR="0" indent="-457200" algn="l" defTabSz="801688" rtl="0" eaLnBrk="1" fontAlgn="base" latinLnBrk="0" hangingPunct="1">
              <a:lnSpc>
                <a:spcPct val="100000"/>
              </a:lnSpc>
              <a:spcBef>
                <a:spcPct val="0"/>
              </a:spcBef>
              <a:spcAft>
                <a:spcPct val="0"/>
              </a:spcAft>
              <a:buClrTx/>
              <a:buSzTx/>
              <a:buFont typeface="+mj-lt"/>
              <a:buAutoNum type="arabicPeriod"/>
              <a:tabLst/>
            </a:pPr>
            <a:r>
              <a:rPr kumimoji="0" lang="zh-CN" altLang="en-US" sz="2000" b="0" i="0" u="none" strike="noStrike" cap="none" normalizeH="0" baseline="0" dirty="0" smtClean="0">
                <a:ln>
                  <a:noFill/>
                </a:ln>
                <a:solidFill>
                  <a:schemeClr val="tx1"/>
                </a:solidFill>
                <a:effectLst/>
                <a:latin typeface="+mj-ea"/>
                <a:ea typeface="+mj-ea"/>
              </a:rPr>
              <a:t>密码为</a:t>
            </a:r>
            <a:r>
              <a:rPr kumimoji="0" lang="en-US" altLang="zh-CN" sz="2000" b="0" i="0" u="none" strike="noStrike" cap="none" normalizeH="0" baseline="0" dirty="0" smtClean="0">
                <a:ln>
                  <a:noFill/>
                </a:ln>
                <a:solidFill>
                  <a:schemeClr val="tx1"/>
                </a:solidFill>
                <a:effectLst/>
                <a:latin typeface="+mj-ea"/>
                <a:ea typeface="+mj-ea"/>
              </a:rPr>
              <a:t>MD5</a:t>
            </a:r>
            <a:r>
              <a:rPr kumimoji="0" lang="zh-CN" altLang="en-US" sz="2000" b="0" i="0" u="none" strike="noStrike" cap="none" normalizeH="0" baseline="0" dirty="0" smtClean="0">
                <a:ln>
                  <a:noFill/>
                </a:ln>
                <a:solidFill>
                  <a:schemeClr val="tx1"/>
                </a:solidFill>
                <a:effectLst/>
                <a:latin typeface="+mj-ea"/>
                <a:ea typeface="+mj-ea"/>
              </a:rPr>
              <a:t>加密之后的密码。在用户登录时，各系统需要对输入的密码进行转换操作。</a:t>
            </a:r>
            <a:endParaRPr kumimoji="0" lang="en-US" altLang="zh-CN" sz="2000" b="0" i="0" u="none" strike="noStrike" cap="none" normalizeH="0" baseline="0" dirty="0" smtClean="0">
              <a:ln>
                <a:noFill/>
              </a:ln>
              <a:solidFill>
                <a:schemeClr val="tx1"/>
              </a:solidFill>
              <a:effectLst/>
              <a:latin typeface="+mj-ea"/>
              <a:ea typeface="+mj-ea"/>
            </a:endParaRPr>
          </a:p>
          <a:p>
            <a:pPr marL="457200" marR="0" indent="-457200" algn="l" defTabSz="801688" rtl="0" eaLnBrk="1" fontAlgn="base" latinLnBrk="0" hangingPunct="1">
              <a:lnSpc>
                <a:spcPct val="100000"/>
              </a:lnSpc>
              <a:spcBef>
                <a:spcPct val="0"/>
              </a:spcBef>
              <a:spcAft>
                <a:spcPct val="0"/>
              </a:spcAft>
              <a:buClrTx/>
              <a:buSzTx/>
              <a:buFont typeface="+mj-lt"/>
              <a:buAutoNum type="arabicPeriod"/>
              <a:tabLst/>
            </a:pPr>
            <a:r>
              <a:rPr lang="zh-CN" altLang="en-US" sz="2000" dirty="0" smtClean="0">
                <a:solidFill>
                  <a:schemeClr val="tx1"/>
                </a:solidFill>
                <a:latin typeface="+mj-ea"/>
                <a:ea typeface="+mj-ea"/>
              </a:rPr>
              <a:t>如果系统本身不支持</a:t>
            </a:r>
            <a:r>
              <a:rPr lang="en-US" altLang="zh-CN" sz="2000" dirty="0" smtClean="0">
                <a:solidFill>
                  <a:schemeClr val="tx1"/>
                </a:solidFill>
                <a:latin typeface="+mj-ea"/>
                <a:ea typeface="+mj-ea"/>
              </a:rPr>
              <a:t>MD5</a:t>
            </a:r>
            <a:r>
              <a:rPr lang="zh-CN" altLang="en-US" sz="2000" dirty="0" smtClean="0">
                <a:solidFill>
                  <a:schemeClr val="tx1"/>
                </a:solidFill>
                <a:latin typeface="+mj-ea"/>
                <a:ea typeface="+mj-ea"/>
              </a:rPr>
              <a:t>密码转变功能，系统只能单独管理密码值。</a:t>
            </a:r>
            <a:endParaRPr kumimoji="0" lang="zh-CN" altLang="en-US" sz="2000" b="0" i="0" u="none" strike="noStrike" cap="none" normalizeH="0" baseline="0" dirty="0" smtClean="0">
              <a:ln>
                <a:noFill/>
              </a:ln>
              <a:solidFill>
                <a:schemeClr val="tx1"/>
              </a:solidFill>
              <a:effectLst/>
              <a:latin typeface="+mj-ea"/>
              <a:ea typeface="+mj-ea"/>
            </a:endParaRPr>
          </a:p>
        </p:txBody>
      </p:sp>
    </p:spTree>
  </p:cSld>
  <p:clrMapOvr>
    <a:masterClrMapping/>
  </p:clrMapOvr>
  <p:transition advClick="0">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21</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7.</a:t>
            </a:r>
            <a:r>
              <a:rPr lang="zh-CN" altLang="en-US" dirty="0" smtClean="0">
                <a:solidFill>
                  <a:schemeClr val="bg1"/>
                </a:solidFill>
              </a:rPr>
              <a:t>厂商改造接口信息</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graphicFrame>
        <p:nvGraphicFramePr>
          <p:cNvPr id="9" name="表格 8"/>
          <p:cNvGraphicFramePr>
            <a:graphicFrameLocks noGrp="1"/>
          </p:cNvGraphicFramePr>
          <p:nvPr/>
        </p:nvGraphicFramePr>
        <p:xfrm>
          <a:off x="71423" y="1357298"/>
          <a:ext cx="9001155" cy="2857520"/>
        </p:xfrm>
        <a:graphic>
          <a:graphicData uri="http://schemas.openxmlformats.org/drawingml/2006/table">
            <a:tbl>
              <a:tblPr/>
              <a:tblGrid>
                <a:gridCol w="731801"/>
                <a:gridCol w="1097702"/>
                <a:gridCol w="908978"/>
                <a:gridCol w="774165"/>
                <a:gridCol w="878162"/>
                <a:gridCol w="731801"/>
                <a:gridCol w="1170882"/>
                <a:gridCol w="2707664"/>
              </a:tblGrid>
              <a:tr h="714380">
                <a:tc>
                  <a:txBody>
                    <a:bodyPr/>
                    <a:lstStyle/>
                    <a:p>
                      <a:pPr algn="ctr" fontAlgn="ctr"/>
                      <a:r>
                        <a:rPr lang="zh-CN" altLang="en-US" sz="1400" b="1" i="0" u="none" strike="noStrike" dirty="0">
                          <a:solidFill>
                            <a:srgbClr val="000000"/>
                          </a:solidFill>
                          <a:latin typeface="宋体"/>
                        </a:rPr>
                        <a:t>服务</a:t>
                      </a:r>
                      <a:r>
                        <a:rPr lang="en-US" sz="1400" b="1" i="0" u="none" strike="noStrike" dirty="0">
                          <a:solidFill>
                            <a:srgbClr val="000000"/>
                          </a:solidFill>
                          <a:latin typeface="宋体"/>
                        </a:rPr>
                        <a:t>ID</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中文名称</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dirty="0">
                          <a:solidFill>
                            <a:srgbClr val="000000"/>
                          </a:solidFill>
                          <a:latin typeface="宋体"/>
                        </a:rPr>
                        <a:t>提供</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消费区分</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消息类型</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服务类型</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最新发布版本</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版本更新时间</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dirty="0">
                          <a:solidFill>
                            <a:srgbClr val="000000"/>
                          </a:solidFill>
                          <a:latin typeface="宋体"/>
                        </a:rPr>
                        <a:t>版本说明</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714380">
                <a:tc>
                  <a:txBody>
                    <a:bodyPr/>
                    <a:lstStyle/>
                    <a:p>
                      <a:pPr algn="ctr" fontAlgn="ctr"/>
                      <a:r>
                        <a:rPr lang="en-US" sz="1300" b="0" i="0" u="none" strike="noStrike">
                          <a:solidFill>
                            <a:srgbClr val="000000"/>
                          </a:solidFill>
                          <a:latin typeface="宋体"/>
                        </a:rPr>
                        <a:t>BS901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账户信息服务</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消费</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普通</a:t>
                      </a:r>
                      <a:r>
                        <a:rPr lang="en-US" sz="1300" b="0" i="0" u="none" strike="noStrike">
                          <a:solidFill>
                            <a:srgbClr val="000000"/>
                          </a:solidFill>
                          <a:latin typeface="宋体"/>
                        </a:rPr>
                        <a:t>XML</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rgbClr val="000000"/>
                          </a:solidFill>
                          <a:latin typeface="宋体"/>
                        </a:rPr>
                        <a:t>MQ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FF0000"/>
                          </a:solidFill>
                          <a:latin typeface="宋体"/>
                        </a:rPr>
                        <a:t>V1.03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0" i="0" u="none" strike="noStrike">
                          <a:solidFill>
                            <a:srgbClr val="000000"/>
                          </a:solidFill>
                          <a:latin typeface="宋体"/>
                        </a:rPr>
                        <a:t>2012/12/11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删除职称编码，</a:t>
                      </a:r>
                      <a:r>
                        <a:rPr lang="en-US" altLang="zh-CN" sz="1300" b="0" i="0" u="none" strike="noStrike">
                          <a:solidFill>
                            <a:srgbClr val="000000"/>
                          </a:solidFill>
                          <a:latin typeface="宋体"/>
                        </a:rPr>
                        <a:t>xml</a:t>
                      </a:r>
                      <a:r>
                        <a:rPr lang="zh-CN" altLang="en-US" sz="1300" b="0" i="0" u="none" strike="noStrike">
                          <a:solidFill>
                            <a:srgbClr val="000000"/>
                          </a:solidFill>
                          <a:latin typeface="宋体"/>
                        </a:rPr>
                        <a:t>消息创建时间格式修改</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4380">
                <a:tc>
                  <a:txBody>
                    <a:bodyPr/>
                    <a:lstStyle/>
                    <a:p>
                      <a:pPr algn="ctr" fontAlgn="ctr"/>
                      <a:r>
                        <a:rPr lang="en-US" altLang="zh-CN" sz="1300" b="0" i="0" u="none" strike="noStrike">
                          <a:solidFill>
                            <a:srgbClr val="000000"/>
                          </a:solidFill>
                          <a:latin typeface="宋体"/>
                        </a:rPr>
                        <a: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密码重置（</a:t>
                      </a:r>
                      <a:r>
                        <a:rPr lang="en-US" altLang="zh-CN" sz="1300" b="0" i="0" u="none" strike="noStrike">
                          <a:solidFill>
                            <a:srgbClr val="000000"/>
                          </a:solidFill>
                          <a:latin typeface="宋体"/>
                        </a:rPr>
                        <a:t>URL</a:t>
                      </a:r>
                      <a:r>
                        <a:rPr lang="zh-CN" altLang="en-US" sz="1300" b="0" i="0" u="none" strike="noStrike">
                          <a:solidFill>
                            <a:srgbClr val="000000"/>
                          </a:solidFill>
                          <a:latin typeface="宋体"/>
                        </a:rPr>
                        <a:t>集成）</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消费</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latin typeface="宋体"/>
                        </a:rPr>
                        <a:t>URL</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300" b="0" i="0" u="none" strike="noStrike">
                          <a:solidFill>
                            <a:srgbClr val="000000"/>
                          </a:solidFill>
                          <a:latin typeface="宋体"/>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FF0000"/>
                          </a:solidFill>
                          <a:latin typeface="宋体"/>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0" i="0" u="none" strike="noStrike">
                          <a:solidFill>
                            <a:srgbClr val="000000"/>
                          </a:solidFill>
                          <a:latin typeface="宋体"/>
                        </a:rPr>
                        <a:t>2012/08/14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密码重置的</a:t>
                      </a:r>
                      <a:r>
                        <a:rPr lang="en-US" altLang="zh-CN" sz="1300" b="0" i="0" u="none" strike="noStrike">
                          <a:solidFill>
                            <a:srgbClr val="000000"/>
                          </a:solidFill>
                          <a:latin typeface="宋体"/>
                        </a:rPr>
                        <a:t>url</a:t>
                      </a:r>
                      <a:r>
                        <a:rPr lang="zh-CN" altLang="en-US" sz="1300" b="0" i="0" u="none" strike="noStrike">
                          <a:solidFill>
                            <a:srgbClr val="000000"/>
                          </a:solidFill>
                          <a:latin typeface="宋体"/>
                        </a:rPr>
                        <a:t>是  </a:t>
                      </a:r>
                      <a:r>
                        <a:rPr lang="en-US" altLang="zh-CN" sz="1300" b="0" i="0" u="none" strike="noStrike">
                          <a:solidFill>
                            <a:srgbClr val="000000"/>
                          </a:solidFill>
                          <a:latin typeface="宋体"/>
                        </a:rPr>
                        <a:t>http://10.8.4.53:8000/app/sysmgr/resetPass</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4380">
                <a:tc>
                  <a:txBody>
                    <a:bodyPr/>
                    <a:lstStyle/>
                    <a:p>
                      <a:pPr algn="ctr" fontAlgn="ctr"/>
                      <a:r>
                        <a:rPr lang="en-US" altLang="zh-CN" sz="1300" b="0" i="0" u="none" strike="noStrike">
                          <a:solidFill>
                            <a:srgbClr val="000000"/>
                          </a:solidFill>
                          <a:latin typeface="宋体"/>
                        </a:rPr>
                        <a: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密码修改（</a:t>
                      </a:r>
                      <a:r>
                        <a:rPr lang="en-US" altLang="zh-CN" sz="1300" b="0" i="0" u="none" strike="noStrike">
                          <a:solidFill>
                            <a:srgbClr val="000000"/>
                          </a:solidFill>
                          <a:latin typeface="宋体"/>
                        </a:rPr>
                        <a:t>URL</a:t>
                      </a:r>
                      <a:r>
                        <a:rPr lang="zh-CN" altLang="en-US" sz="1300" b="0" i="0" u="none" strike="noStrike">
                          <a:solidFill>
                            <a:srgbClr val="000000"/>
                          </a:solidFill>
                          <a:latin typeface="宋体"/>
                        </a:rPr>
                        <a:t>集成）</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消费</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latin typeface="宋体"/>
                        </a:rPr>
                        <a:t>URL</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300" b="0" i="0" u="none" strike="noStrike">
                          <a:solidFill>
                            <a:srgbClr val="000000"/>
                          </a:solidFill>
                          <a:latin typeface="宋体"/>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FF0000"/>
                          </a:solidFill>
                          <a:latin typeface="宋体"/>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0" i="0" u="none" strike="noStrike">
                          <a:solidFill>
                            <a:srgbClr val="000000"/>
                          </a:solidFill>
                          <a:latin typeface="宋体"/>
                        </a:rPr>
                        <a:t>2012/08/14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密码修改的</a:t>
                      </a:r>
                      <a:r>
                        <a:rPr lang="en-US" altLang="zh-CN" sz="1300" b="0" i="0" u="none" strike="noStrike" dirty="0" err="1">
                          <a:solidFill>
                            <a:srgbClr val="000000"/>
                          </a:solidFill>
                          <a:latin typeface="宋体"/>
                        </a:rPr>
                        <a:t>url</a:t>
                      </a:r>
                      <a:r>
                        <a:rPr lang="zh-CN" altLang="en-US" sz="1300" b="0" i="0" u="none" strike="noStrike" dirty="0">
                          <a:solidFill>
                            <a:srgbClr val="000000"/>
                          </a:solidFill>
                          <a:latin typeface="宋体"/>
                        </a:rPr>
                        <a:t>是  </a:t>
                      </a:r>
                      <a:r>
                        <a:rPr lang="en-US" altLang="zh-CN" sz="1300" b="0" i="0" u="none" strike="noStrike" dirty="0">
                          <a:solidFill>
                            <a:srgbClr val="000000"/>
                          </a:solidFill>
                          <a:latin typeface="宋体"/>
                        </a:rPr>
                        <a:t>http://10.8.4.53:8000/app/sysmgr/pwdManager</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22</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smtClean="0">
                <a:solidFill>
                  <a:schemeClr val="bg1"/>
                </a:solidFill>
              </a:rPr>
              <a:t>8.</a:t>
            </a:r>
            <a:r>
              <a:rPr lang="zh-CN" altLang="en-US" dirty="0" smtClean="0">
                <a:solidFill>
                  <a:schemeClr val="bg1"/>
                </a:solidFill>
              </a:rPr>
              <a:t>提供的</a:t>
            </a:r>
            <a:r>
              <a:rPr lang="zh-CN" altLang="en-US" smtClean="0">
                <a:solidFill>
                  <a:schemeClr val="bg1"/>
                </a:solidFill>
              </a:rPr>
              <a:t>自助服务页面</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35842" name="Picture 2"/>
          <p:cNvPicPr>
            <a:picLocks noChangeAspect="1" noChangeArrowheads="1"/>
          </p:cNvPicPr>
          <p:nvPr/>
        </p:nvPicPr>
        <p:blipFill>
          <a:blip r:embed="rId3" cstate="print"/>
          <a:srcRect/>
          <a:stretch>
            <a:fillRect/>
          </a:stretch>
        </p:blipFill>
        <p:spPr bwMode="auto">
          <a:xfrm>
            <a:off x="214282" y="1071546"/>
            <a:ext cx="5786446" cy="3571673"/>
          </a:xfrm>
          <a:prstGeom prst="rect">
            <a:avLst/>
          </a:prstGeom>
          <a:noFill/>
          <a:ln w="9525">
            <a:noFill/>
            <a:miter lim="800000"/>
            <a:headEnd/>
            <a:tailEnd/>
          </a:ln>
          <a:effectLst/>
        </p:spPr>
      </p:pic>
      <p:pic>
        <p:nvPicPr>
          <p:cNvPr id="35841" name="Picture 1"/>
          <p:cNvPicPr>
            <a:picLocks noChangeAspect="1" noChangeArrowheads="1"/>
          </p:cNvPicPr>
          <p:nvPr/>
        </p:nvPicPr>
        <p:blipFill>
          <a:blip r:embed="rId4" cstate="print"/>
          <a:srcRect/>
          <a:stretch>
            <a:fillRect/>
          </a:stretch>
        </p:blipFill>
        <p:spPr bwMode="auto">
          <a:xfrm>
            <a:off x="3428992" y="3429000"/>
            <a:ext cx="4932364" cy="3071834"/>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zh-CN" altLang="en-US" smtClean="0">
                <a:solidFill>
                  <a:schemeClr val="bg1"/>
                </a:solidFill>
              </a:rPr>
              <a:t>三，通讯接口服务</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23</a:t>
            </a:fld>
            <a:endParaRPr lang="en-US" altLang="zh-CN" dirty="0">
              <a:ea typeface="华文细黑" pitchFamily="2" charset="-122"/>
            </a:endParaRPr>
          </a:p>
        </p:txBody>
      </p:sp>
      <p:graphicFrame>
        <p:nvGraphicFramePr>
          <p:cNvPr id="12" name="图示 11"/>
          <p:cNvGraphicFramePr/>
          <p:nvPr/>
        </p:nvGraphicFramePr>
        <p:xfrm>
          <a:off x="539552" y="1052736"/>
          <a:ext cx="7992888"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1.</a:t>
            </a:r>
            <a:r>
              <a:rPr lang="zh-CN" altLang="en-US" smtClean="0">
                <a:solidFill>
                  <a:schemeClr val="bg1"/>
                </a:solidFill>
                <a:latin typeface="+mj-ea"/>
              </a:rPr>
              <a:t>背景</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24</a:t>
            </a:fld>
            <a:endParaRPr lang="en-US" altLang="zh-CN" dirty="0">
              <a:ea typeface="华文细黑" pitchFamily="2" charset="-122"/>
            </a:endParaRPr>
          </a:p>
        </p:txBody>
      </p:sp>
      <p:sp>
        <p:nvSpPr>
          <p:cNvPr id="10" name="矩形 9"/>
          <p:cNvSpPr/>
          <p:nvPr/>
        </p:nvSpPr>
        <p:spPr>
          <a:xfrm>
            <a:off x="602822" y="1196752"/>
            <a:ext cx="7929618" cy="4893647"/>
          </a:xfrm>
          <a:prstGeom prst="rect">
            <a:avLst/>
          </a:prstGeom>
        </p:spPr>
        <p:txBody>
          <a:bodyPr wrap="square">
            <a:spAutoFit/>
          </a:bodyPr>
          <a:lstStyle/>
          <a:p>
            <a:r>
              <a:rPr lang="en-US" altLang="zh-CN" sz="2200" smtClean="0">
                <a:solidFill>
                  <a:schemeClr val="tx1"/>
                </a:solidFill>
                <a:latin typeface="微软雅黑" pitchFamily="34" charset="-122"/>
                <a:ea typeface="微软雅黑" pitchFamily="34" charset="-122"/>
              </a:rPr>
              <a:t>       </a:t>
            </a:r>
            <a:r>
              <a:rPr lang="zh-CN" altLang="en-US" sz="2200" smtClean="0">
                <a:solidFill>
                  <a:schemeClr val="tx1"/>
                </a:solidFill>
                <a:latin typeface="微软雅黑" pitchFamily="34" charset="-122"/>
                <a:ea typeface="微软雅黑" pitchFamily="34" charset="-122"/>
              </a:rPr>
              <a:t>应用</a:t>
            </a:r>
            <a:r>
              <a:rPr lang="zh-CN" altLang="en-US" sz="2200" dirty="0" smtClean="0">
                <a:solidFill>
                  <a:schemeClr val="tx1"/>
                </a:solidFill>
                <a:latin typeface="微软雅黑" pitchFamily="34" charset="-122"/>
                <a:ea typeface="微软雅黑" pitchFamily="34" charset="-122"/>
              </a:rPr>
              <a:t>系统通过</a:t>
            </a:r>
            <a:r>
              <a:rPr lang="en-GB" sz="2200" dirty="0" smtClean="0">
                <a:solidFill>
                  <a:schemeClr val="tx1"/>
                </a:solidFill>
                <a:latin typeface="微软雅黑" pitchFamily="34" charset="-122"/>
                <a:ea typeface="微软雅黑" pitchFamily="34" charset="-122"/>
              </a:rPr>
              <a:t>IE</a:t>
            </a:r>
            <a:r>
              <a:rPr lang="zh-CN" altLang="en-US" sz="2200" dirty="0" smtClean="0">
                <a:solidFill>
                  <a:schemeClr val="tx1"/>
                </a:solidFill>
                <a:latin typeface="微软雅黑" pitchFamily="34" charset="-122"/>
                <a:ea typeface="微软雅黑" pitchFamily="34" charset="-122"/>
              </a:rPr>
              <a:t>集成人民医院的临床信息系统经过多年的建设，已经具有较高的信息化水平，关于通讯服务这一方面，院内也存在多种方式实现通讯需求，对于院内的应用也得到了很好</a:t>
            </a:r>
            <a:r>
              <a:rPr lang="zh-CN" altLang="en-US" sz="2200" smtClean="0">
                <a:solidFill>
                  <a:schemeClr val="tx1"/>
                </a:solidFill>
                <a:latin typeface="微软雅黑" pitchFamily="34" charset="-122"/>
                <a:ea typeface="微软雅黑" pitchFamily="34" charset="-122"/>
              </a:rPr>
              <a:t>的实现。</a:t>
            </a:r>
            <a:endParaRPr lang="en-US" altLang="zh-CN" sz="2200" smtClean="0">
              <a:solidFill>
                <a:schemeClr val="tx1"/>
              </a:solidFill>
              <a:latin typeface="微软雅黑" pitchFamily="34" charset="-122"/>
              <a:ea typeface="微软雅黑" pitchFamily="34" charset="-122"/>
            </a:endParaRPr>
          </a:p>
          <a:p>
            <a:r>
              <a:rPr lang="en-US" altLang="zh-CN" sz="2200" smtClean="0">
                <a:solidFill>
                  <a:schemeClr val="tx1"/>
                </a:solidFill>
                <a:latin typeface="微软雅黑" pitchFamily="34" charset="-122"/>
                <a:ea typeface="微软雅黑" pitchFamily="34" charset="-122"/>
              </a:rPr>
              <a:t>      </a:t>
            </a:r>
            <a:r>
              <a:rPr lang="zh-CN" altLang="en-US" sz="2200" smtClean="0">
                <a:solidFill>
                  <a:schemeClr val="tx1"/>
                </a:solidFill>
                <a:latin typeface="微软雅黑" pitchFamily="34" charset="-122"/>
                <a:ea typeface="微软雅黑" pitchFamily="34" charset="-122"/>
              </a:rPr>
              <a:t>通过对人民医院临床医疗系统（即门急诊系统，住院系统，电子病历系统，医疗支持业务系统）调研结果如下问题点：</a:t>
            </a:r>
            <a:endParaRPr lang="en-US" altLang="zh-CN" sz="2200" smtClean="0">
              <a:solidFill>
                <a:schemeClr val="tx1"/>
              </a:solidFill>
              <a:latin typeface="微软雅黑" pitchFamily="34" charset="-122"/>
              <a:ea typeface="微软雅黑" pitchFamily="34" charset="-122"/>
            </a:endParaRPr>
          </a:p>
          <a:p>
            <a:endParaRPr lang="en-US" altLang="zh-CN" sz="2000" smtClean="0">
              <a:solidFill>
                <a:schemeClr val="tx1"/>
              </a:solidFill>
              <a:latin typeface="微软雅黑" pitchFamily="34" charset="-122"/>
              <a:ea typeface="微软雅黑" pitchFamily="34" charset="-122"/>
            </a:endParaRPr>
          </a:p>
          <a:p>
            <a:pPr marL="342900" indent="-342900">
              <a:buFont typeface="+mj-lt"/>
              <a:buAutoNum type="arabicPeriod"/>
            </a:pPr>
            <a:r>
              <a:rPr lang="zh-CN" altLang="en-US" sz="2000" smtClean="0">
                <a:solidFill>
                  <a:schemeClr val="tx1"/>
                </a:solidFill>
                <a:latin typeface="微软雅黑" pitchFamily="34" charset="-122"/>
                <a:ea typeface="微软雅黑" pitchFamily="34" charset="-122"/>
              </a:rPr>
              <a:t>目前所实现的通讯接口基本上每个应用都有它的一套实现机制，这样的实现方式并不规范，而且也难于维护。</a:t>
            </a:r>
          </a:p>
          <a:p>
            <a:pPr marL="342900" indent="-342900">
              <a:buFont typeface="+mj-lt"/>
              <a:buAutoNum type="arabicPeriod"/>
            </a:pPr>
            <a:r>
              <a:rPr lang="zh-CN" altLang="en-US" sz="2000" smtClean="0">
                <a:solidFill>
                  <a:schemeClr val="tx1"/>
                </a:solidFill>
                <a:latin typeface="微软雅黑" pitchFamily="34" charset="-122"/>
                <a:ea typeface="微软雅黑" pitchFamily="34" charset="-122"/>
              </a:rPr>
              <a:t>目前院内短信服务，短息回复信息的收集功能实现比较复杂，如满意度调查，需要跨数据库操作数据，在数据库中建立中间表，才能将需要数据收集起来，并且该功能的实现是只针对于某个应用的层面上，如果下个应用需要回复数据，上面所说的机制需要重新建立一份，才能完成回复的功能。</a:t>
            </a:r>
          </a:p>
          <a:p>
            <a:pPr marL="342900" indent="-342900">
              <a:buFont typeface="+mj-lt"/>
              <a:buAutoNum type="arabicPeriod"/>
            </a:pPr>
            <a:r>
              <a:rPr lang="zh-CN" altLang="en-US" sz="2000" smtClean="0">
                <a:solidFill>
                  <a:schemeClr val="tx1"/>
                </a:solidFill>
                <a:latin typeface="微软雅黑" pitchFamily="34" charset="-122"/>
                <a:ea typeface="微软雅黑" pitchFamily="34" charset="-122"/>
              </a:rPr>
              <a:t>目前缺少以邮件形式通讯的接口服务。</a:t>
            </a:r>
            <a:endParaRPr lang="zh-CN" altLang="en-US"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mtClean="0">
                <a:solidFill>
                  <a:schemeClr val="bg1"/>
                </a:solidFill>
                <a:latin typeface="+mj-ea"/>
              </a:rPr>
              <a:t>2.</a:t>
            </a:r>
            <a:r>
              <a:rPr kumimoji="1" lang="zh-CN" altLang="en-US" smtClean="0">
                <a:solidFill>
                  <a:schemeClr val="bg1"/>
                </a:solidFill>
                <a:latin typeface="微软雅黑" pitchFamily="34" charset="-122"/>
                <a:ea typeface="微软雅黑" pitchFamily="34" charset="-122"/>
              </a:rPr>
              <a:t>目标</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25</a:t>
            </a:fld>
            <a:endParaRPr lang="en-US" altLang="zh-CN" dirty="0">
              <a:ea typeface="华文细黑" pitchFamily="2" charset="-122"/>
            </a:endParaRPr>
          </a:p>
        </p:txBody>
      </p:sp>
      <p:graphicFrame>
        <p:nvGraphicFramePr>
          <p:cNvPr id="8" name="图示 7"/>
          <p:cNvGraphicFramePr/>
          <p:nvPr/>
        </p:nvGraphicFramePr>
        <p:xfrm>
          <a:off x="714348" y="4359404"/>
          <a:ext cx="7643866" cy="720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p:cNvGraphicFramePr/>
          <p:nvPr/>
        </p:nvGraphicFramePr>
        <p:xfrm>
          <a:off x="714348" y="5048865"/>
          <a:ext cx="7643866" cy="720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图示 11"/>
          <p:cNvGraphicFramePr/>
          <p:nvPr/>
        </p:nvGraphicFramePr>
        <p:xfrm>
          <a:off x="714348" y="3645024"/>
          <a:ext cx="7643866" cy="7200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矩形 9"/>
          <p:cNvSpPr/>
          <p:nvPr/>
        </p:nvSpPr>
        <p:spPr>
          <a:xfrm>
            <a:off x="642910" y="1076543"/>
            <a:ext cx="7858180" cy="2462213"/>
          </a:xfrm>
          <a:prstGeom prst="rect">
            <a:avLst/>
          </a:prstGeom>
        </p:spPr>
        <p:txBody>
          <a:bodyPr wrap="square">
            <a:spAutoFit/>
          </a:bodyPr>
          <a:lstStyle/>
          <a:p>
            <a:r>
              <a:rPr lang="en-US" altLang="zh-CN" sz="2200" smtClean="0">
                <a:solidFill>
                  <a:schemeClr val="tx1"/>
                </a:solidFill>
                <a:latin typeface="微软雅黑" pitchFamily="34" charset="-122"/>
                <a:ea typeface="微软雅黑" pitchFamily="34" charset="-122"/>
              </a:rPr>
              <a:t>       </a:t>
            </a:r>
            <a:r>
              <a:rPr lang="zh-CN" altLang="en-US" sz="2200" smtClean="0">
                <a:solidFill>
                  <a:schemeClr val="tx1"/>
                </a:solidFill>
                <a:latin typeface="微软雅黑" pitchFamily="34" charset="-122"/>
                <a:ea typeface="微软雅黑" pitchFamily="34" charset="-122"/>
              </a:rPr>
              <a:t>项目目标：建立</a:t>
            </a:r>
            <a:r>
              <a:rPr lang="zh-CN" altLang="en-US" sz="2200" dirty="0" smtClean="0">
                <a:solidFill>
                  <a:schemeClr val="tx1"/>
                </a:solidFill>
                <a:latin typeface="微软雅黑" pitchFamily="34" charset="-122"/>
                <a:ea typeface="微软雅黑" pitchFamily="34" charset="-122"/>
              </a:rPr>
              <a:t>一个统一通讯平台，用来加强人民医院用户间通讯功能。项目通过对系统多种通讯方式的集成，如短信，邮件，传真，语音，第三方通讯工具等，建立一个统一通讯平台，使用户可以利用一个统一集成环境进行通讯，向所需的用户发送通讯信息，如医生，护士，患者，合同伙伴</a:t>
            </a:r>
            <a:r>
              <a:rPr lang="zh-CN" altLang="en-US" sz="2200" smtClean="0">
                <a:solidFill>
                  <a:schemeClr val="tx1"/>
                </a:solidFill>
                <a:latin typeface="微软雅黑" pitchFamily="34" charset="-122"/>
                <a:ea typeface="微软雅黑" pitchFamily="34" charset="-122"/>
              </a:rPr>
              <a:t>等。本次项目目标是集成短信与邮件业务功能，建立一个统一通讯平台。</a:t>
            </a:r>
          </a:p>
          <a:p>
            <a:endParaRPr lang="zh-CN" altLang="en-US" sz="22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mtClean="0">
                <a:solidFill>
                  <a:schemeClr val="bg1"/>
                </a:solidFill>
                <a:latin typeface="+mj-ea"/>
              </a:rPr>
              <a:t>3.</a:t>
            </a:r>
            <a:r>
              <a:rPr kumimoji="1" lang="zh-CN" altLang="en-US" smtClean="0">
                <a:solidFill>
                  <a:schemeClr val="bg1"/>
                </a:solidFill>
                <a:latin typeface="微软雅黑" pitchFamily="34" charset="-122"/>
                <a:ea typeface="微软雅黑" pitchFamily="34" charset="-122"/>
              </a:rPr>
              <a:t>系统交互图</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26</a:t>
            </a:fld>
            <a:endParaRPr lang="en-US" altLang="zh-CN" dirty="0">
              <a:ea typeface="华文细黑" pitchFamily="2" charset="-122"/>
            </a:endParaRPr>
          </a:p>
        </p:txBody>
      </p:sp>
      <p:pic>
        <p:nvPicPr>
          <p:cNvPr id="11" name="图片 10"/>
          <p:cNvPicPr/>
          <p:nvPr/>
        </p:nvPicPr>
        <p:blipFill>
          <a:blip r:embed="rId2" cstate="print"/>
          <a:srcRect/>
          <a:stretch>
            <a:fillRect/>
          </a:stretch>
        </p:blipFill>
        <p:spPr bwMode="auto">
          <a:xfrm>
            <a:off x="1007604" y="1772816"/>
            <a:ext cx="7128792" cy="3384376"/>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4.</a:t>
            </a:r>
            <a:r>
              <a:rPr lang="zh-CN" altLang="en-US" smtClean="0">
                <a:solidFill>
                  <a:schemeClr val="bg1"/>
                </a:solidFill>
                <a:latin typeface="+mj-ea"/>
              </a:rPr>
              <a:t>接口信息一览</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27</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681858" y="1201598"/>
            <a:ext cx="6914478"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2200" dirty="0" smtClean="0">
                <a:solidFill>
                  <a:schemeClr val="tx1"/>
                </a:solidFill>
                <a:latin typeface="微软雅黑" pitchFamily="34" charset="-122"/>
                <a:ea typeface="微软雅黑" pitchFamily="34" charset="-122"/>
              </a:rPr>
              <a:t>通讯接口服务总共有以下接口：</a:t>
            </a:r>
          </a:p>
          <a:p>
            <a:pPr marL="914400" lvl="1" indent="-457200">
              <a:lnSpc>
                <a:spcPct val="150000"/>
              </a:lnSpc>
              <a:buFont typeface="+mj-lt"/>
              <a:buAutoNum type="arabicPeriod"/>
            </a:pPr>
            <a:r>
              <a:rPr lang="zh-CN" altLang="en-US" sz="2200" dirty="0" smtClean="0">
                <a:solidFill>
                  <a:schemeClr val="tx1"/>
                </a:solidFill>
                <a:latin typeface="微软雅黑" pitchFamily="34" charset="-122"/>
                <a:ea typeface="微软雅黑" pitchFamily="34" charset="-122"/>
              </a:rPr>
              <a:t> 短信发送接口</a:t>
            </a:r>
          </a:p>
          <a:p>
            <a:pPr marL="914400" lvl="1" indent="-457200">
              <a:lnSpc>
                <a:spcPct val="150000"/>
              </a:lnSpc>
              <a:buFont typeface="+mj-lt"/>
              <a:buAutoNum type="arabicPeriod"/>
            </a:pPr>
            <a:r>
              <a:rPr lang="zh-CN" altLang="en-US" sz="2200" smtClean="0">
                <a:solidFill>
                  <a:schemeClr val="tx1"/>
                </a:solidFill>
                <a:latin typeface="微软雅黑" pitchFamily="34" charset="-122"/>
                <a:ea typeface="微软雅黑" pitchFamily="34" charset="-122"/>
              </a:rPr>
              <a:t>短信发送状态查询接口</a:t>
            </a:r>
            <a:endParaRPr lang="en-US" altLang="zh-CN" sz="2200" smtClean="0">
              <a:solidFill>
                <a:schemeClr val="tx1"/>
              </a:solidFill>
              <a:latin typeface="微软雅黑" pitchFamily="34" charset="-122"/>
              <a:ea typeface="微软雅黑" pitchFamily="34" charset="-122"/>
            </a:endParaRPr>
          </a:p>
          <a:p>
            <a:pPr marL="914400" lvl="1" indent="-457200">
              <a:lnSpc>
                <a:spcPct val="150000"/>
              </a:lnSpc>
              <a:buFont typeface="+mj-lt"/>
              <a:buAutoNum type="arabicPeriod"/>
            </a:pPr>
            <a:r>
              <a:rPr lang="zh-CN" altLang="en-US" sz="2200" smtClean="0">
                <a:solidFill>
                  <a:schemeClr val="tx1"/>
                </a:solidFill>
                <a:latin typeface="微软雅黑" pitchFamily="34" charset="-122"/>
                <a:ea typeface="微软雅黑" pitchFamily="34" charset="-122"/>
              </a:rPr>
              <a:t>短信回复信息查询接口</a:t>
            </a:r>
            <a:endParaRPr lang="zh-CN" altLang="en-US" sz="2200" dirty="0" smtClean="0">
              <a:solidFill>
                <a:schemeClr val="tx1"/>
              </a:solidFill>
              <a:latin typeface="微软雅黑" pitchFamily="34" charset="-122"/>
              <a:ea typeface="微软雅黑" pitchFamily="34" charset="-122"/>
            </a:endParaRPr>
          </a:p>
          <a:p>
            <a:pPr marL="914400" lvl="1" indent="-457200">
              <a:lnSpc>
                <a:spcPct val="150000"/>
              </a:lnSpc>
              <a:buFont typeface="+mj-lt"/>
              <a:buAutoNum type="arabicPeriod"/>
            </a:pPr>
            <a:r>
              <a:rPr lang="zh-CN" altLang="en-US" sz="2200" dirty="0" smtClean="0">
                <a:solidFill>
                  <a:schemeClr val="tx1"/>
                </a:solidFill>
                <a:latin typeface="微软雅黑" pitchFamily="34" charset="-122"/>
                <a:ea typeface="微软雅黑" pitchFamily="34" charset="-122"/>
              </a:rPr>
              <a:t> 邮件</a:t>
            </a:r>
            <a:r>
              <a:rPr lang="zh-CN" altLang="en-US" sz="2200" smtClean="0">
                <a:solidFill>
                  <a:schemeClr val="tx1"/>
                </a:solidFill>
                <a:latin typeface="微软雅黑" pitchFamily="34" charset="-122"/>
                <a:ea typeface="微软雅黑" pitchFamily="34" charset="-122"/>
              </a:rPr>
              <a:t>发送接口</a:t>
            </a:r>
            <a:endParaRPr kumimoji="0" lang="zh-CN" altLang="en-GB" sz="22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p:cNvSpPr>
            <a:spLocks noChangeArrowheads="1"/>
          </p:cNvSpPr>
          <p:nvPr/>
        </p:nvSpPr>
        <p:spPr bwMode="auto">
          <a:xfrm>
            <a:off x="681858" y="4193212"/>
            <a:ext cx="691447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2200" dirty="0" smtClean="0">
                <a:solidFill>
                  <a:schemeClr val="tx1"/>
                </a:solidFill>
                <a:latin typeface="微软雅黑" pitchFamily="34" charset="-122"/>
                <a:ea typeface="微软雅黑" pitchFamily="34" charset="-122"/>
              </a:rPr>
              <a:t>接口调用的方式如下：</a:t>
            </a:r>
          </a:p>
          <a:p>
            <a:pPr lvl="0">
              <a:lnSpc>
                <a:spcPct val="150000"/>
              </a:lnSpc>
              <a:buFont typeface="Wingdings" pitchFamily="2" charset="2"/>
              <a:buChar char="Ø"/>
            </a:pPr>
            <a:r>
              <a:rPr lang="zh-CN" altLang="en-US" sz="2200" dirty="0" smtClean="0">
                <a:solidFill>
                  <a:schemeClr val="tx1"/>
                </a:solidFill>
                <a:latin typeface="微软雅黑" pitchFamily="34" charset="-122"/>
                <a:ea typeface="微软雅黑" pitchFamily="34" charset="-122"/>
              </a:rPr>
              <a:t> </a:t>
            </a:r>
            <a:r>
              <a:rPr lang="zh-CN" altLang="en-US" sz="2200" smtClean="0">
                <a:solidFill>
                  <a:schemeClr val="tx1"/>
                </a:solidFill>
                <a:latin typeface="微软雅黑" pitchFamily="34" charset="-122"/>
                <a:ea typeface="微软雅黑" pitchFamily="34" charset="-122"/>
              </a:rPr>
              <a:t>通讯接口均采用</a:t>
            </a:r>
            <a:r>
              <a:rPr lang="en-AU" sz="2200" dirty="0" smtClean="0">
                <a:solidFill>
                  <a:schemeClr val="tx1"/>
                </a:solidFill>
                <a:latin typeface="微软雅黑" pitchFamily="34" charset="-122"/>
                <a:ea typeface="微软雅黑" pitchFamily="34" charset="-122"/>
              </a:rPr>
              <a:t>Web Service</a:t>
            </a:r>
            <a:r>
              <a:rPr lang="zh-CN" altLang="en-US" sz="2200" dirty="0" smtClean="0">
                <a:solidFill>
                  <a:schemeClr val="tx1"/>
                </a:solidFill>
                <a:latin typeface="微软雅黑" pitchFamily="34" charset="-122"/>
                <a:ea typeface="微软雅黑" pitchFamily="34" charset="-122"/>
              </a:rPr>
              <a:t>方式与应用系统</a:t>
            </a:r>
            <a:r>
              <a:rPr lang="zh-CN" altLang="en-US" sz="2200" smtClean="0">
                <a:solidFill>
                  <a:schemeClr val="tx1"/>
                </a:solidFill>
                <a:latin typeface="微软雅黑" pitchFamily="34" charset="-122"/>
                <a:ea typeface="微软雅黑" pitchFamily="34" charset="-122"/>
              </a:rPr>
              <a:t>通讯。</a:t>
            </a:r>
            <a:endParaRPr lang="zh-CN" altLang="en-US" sz="22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5.</a:t>
            </a:r>
            <a:r>
              <a:rPr lang="zh-CN" altLang="en-US" smtClean="0">
                <a:solidFill>
                  <a:schemeClr val="bg1"/>
                </a:solidFill>
                <a:latin typeface="+mj-ea"/>
              </a:rPr>
              <a:t>消息服务定义书</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28</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1858" name="Picture 2"/>
          <p:cNvPicPr>
            <a:picLocks noChangeAspect="1" noChangeArrowheads="1"/>
          </p:cNvPicPr>
          <p:nvPr/>
        </p:nvPicPr>
        <p:blipFill>
          <a:blip r:embed="rId2" cstate="print"/>
          <a:srcRect/>
          <a:stretch>
            <a:fillRect/>
          </a:stretch>
        </p:blipFill>
        <p:spPr bwMode="auto">
          <a:xfrm>
            <a:off x="323528" y="1052736"/>
            <a:ext cx="8480650" cy="2520280"/>
          </a:xfrm>
          <a:prstGeom prst="rect">
            <a:avLst/>
          </a:prstGeom>
          <a:noFill/>
          <a:ln w="9525">
            <a:noFill/>
            <a:miter lim="800000"/>
            <a:headEnd/>
            <a:tailEnd/>
          </a:ln>
        </p:spPr>
      </p:pic>
      <p:pic>
        <p:nvPicPr>
          <p:cNvPr id="121860" name="Picture 4"/>
          <p:cNvPicPr>
            <a:picLocks noChangeAspect="1" noChangeArrowheads="1"/>
          </p:cNvPicPr>
          <p:nvPr/>
        </p:nvPicPr>
        <p:blipFill>
          <a:blip r:embed="rId3" cstate="print"/>
          <a:srcRect/>
          <a:stretch>
            <a:fillRect/>
          </a:stretch>
        </p:blipFill>
        <p:spPr bwMode="auto">
          <a:xfrm>
            <a:off x="323528" y="3717032"/>
            <a:ext cx="7272808" cy="267195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6.</a:t>
            </a:r>
            <a:r>
              <a:rPr lang="zh-CN" altLang="en-US" smtClean="0">
                <a:solidFill>
                  <a:schemeClr val="bg1"/>
                </a:solidFill>
                <a:latin typeface="+mj-ea"/>
              </a:rPr>
              <a:t>短信场景统计一览表</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29</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3"/>
          <p:cNvPicPr>
            <a:picLocks noChangeAspect="1" noChangeArrowheads="1"/>
          </p:cNvPicPr>
          <p:nvPr/>
        </p:nvPicPr>
        <p:blipFill>
          <a:blip r:embed="rId2" cstate="print"/>
          <a:srcRect/>
          <a:stretch>
            <a:fillRect/>
          </a:stretch>
        </p:blipFill>
        <p:spPr bwMode="auto">
          <a:xfrm>
            <a:off x="323528" y="1484784"/>
            <a:ext cx="8520946" cy="396044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1.</a:t>
            </a:r>
            <a:r>
              <a:rPr lang="zh-CN" altLang="en-US" dirty="0" smtClean="0">
                <a:solidFill>
                  <a:schemeClr val="bg1"/>
                </a:solidFill>
              </a:rPr>
              <a:t>背景</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42910" y="1214422"/>
            <a:ext cx="7786742" cy="5017849"/>
          </a:xfrm>
          <a:prstGeom prst="rect">
            <a:avLst/>
          </a:prstGeom>
          <a:noFill/>
        </p:spPr>
        <p:txBody>
          <a:bodyPr wrap="square" tIns="46800" rtlCol="0">
            <a:spAutoFit/>
          </a:bodyPr>
          <a:lstStyle/>
          <a:p>
            <a:r>
              <a:rPr lang="zh-CN" altLang="en-US" sz="2000" dirty="0" smtClean="0">
                <a:solidFill>
                  <a:schemeClr val="tx1"/>
                </a:solidFill>
                <a:latin typeface="微软雅黑" pitchFamily="34" charset="-122"/>
                <a:ea typeface="微软雅黑" pitchFamily="34" charset="-122"/>
              </a:rPr>
              <a:t>    人民医院经过多年的信息化建设，现行系统已经多达</a:t>
            </a:r>
            <a:r>
              <a:rPr lang="en-US" altLang="zh-CN" sz="2000" dirty="0" smtClean="0">
                <a:solidFill>
                  <a:schemeClr val="tx1"/>
                </a:solidFill>
                <a:latin typeface="微软雅黑" pitchFamily="34" charset="-122"/>
                <a:ea typeface="微软雅黑" pitchFamily="34" charset="-122"/>
              </a:rPr>
              <a:t>100</a:t>
            </a:r>
            <a:r>
              <a:rPr lang="zh-CN" altLang="en-US" sz="2000" dirty="0" smtClean="0">
                <a:solidFill>
                  <a:schemeClr val="tx1"/>
                </a:solidFill>
                <a:latin typeface="微软雅黑" pitchFamily="34" charset="-122"/>
                <a:ea typeface="微软雅黑" pitchFamily="34" charset="-122"/>
              </a:rPr>
              <a:t>个计划增加到</a:t>
            </a:r>
            <a:r>
              <a:rPr lang="en-US" altLang="zh-CN" sz="2000" dirty="0" smtClean="0">
                <a:solidFill>
                  <a:schemeClr val="tx1"/>
                </a:solidFill>
                <a:latin typeface="微软雅黑" pitchFamily="34" charset="-122"/>
                <a:ea typeface="微软雅黑" pitchFamily="34" charset="-122"/>
              </a:rPr>
              <a:t>180</a:t>
            </a:r>
            <a:r>
              <a:rPr lang="zh-CN" altLang="en-US" sz="2000" dirty="0" smtClean="0">
                <a:solidFill>
                  <a:schemeClr val="tx1"/>
                </a:solidFill>
                <a:latin typeface="微软雅黑" pitchFamily="34" charset="-122"/>
                <a:ea typeface="微软雅黑" pitchFamily="34" charset="-122"/>
              </a:rPr>
              <a:t>个。系统间信息共享的需求日益突出，编码数据需要点对点相互约定并进行相应的转换才能实现数据共享。为简化数据交互，并降低系统间的耦合度，迫切需要建立全院级的术语（字典）标准，以满足系统集成需要。</a:t>
            </a:r>
            <a:endParaRPr lang="en-US" altLang="zh-CN" sz="2000" dirty="0" smtClean="0">
              <a:solidFill>
                <a:schemeClr val="tx1"/>
              </a:solidFill>
              <a:latin typeface="微软雅黑" pitchFamily="34" charset="-122"/>
              <a:ea typeface="微软雅黑" pitchFamily="34" charset="-122"/>
            </a:endParaRPr>
          </a:p>
          <a:p>
            <a:endParaRPr lang="en-US" altLang="zh-CN" sz="2000" dirty="0" smtClean="0">
              <a:solidFill>
                <a:schemeClr val="tx1"/>
              </a:solidFill>
              <a:latin typeface="微软雅黑" pitchFamily="34" charset="-122"/>
              <a:ea typeface="微软雅黑" pitchFamily="34" charset="-122"/>
            </a:endParaRPr>
          </a:p>
          <a:p>
            <a:r>
              <a:rPr lang="zh-CN" altLang="en-US" sz="2000" dirty="0" smtClean="0">
                <a:solidFill>
                  <a:schemeClr val="tx1"/>
                </a:solidFill>
                <a:latin typeface="微软雅黑" pitchFamily="34" charset="-122"/>
                <a:ea typeface="微软雅黑" pitchFamily="34" charset="-122"/>
              </a:rPr>
              <a:t>现行系统术语存在以下问题：</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术语没有统一管理</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接口编码没有统一标准</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编码数据需要系统间点对点相互约定</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基于约定需要进行数据编码转换</a:t>
            </a:r>
            <a:endParaRPr lang="en-US" altLang="zh-CN" sz="20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2000" dirty="0" smtClean="0">
                <a:solidFill>
                  <a:schemeClr val="tx1"/>
                </a:solidFill>
                <a:latin typeface="微软雅黑" pitchFamily="34" charset="-122"/>
                <a:ea typeface="微软雅黑" pitchFamily="34" charset="-122"/>
              </a:rPr>
              <a:t>当术语内容发生变更时缺少更新机制</a:t>
            </a:r>
            <a:endParaRPr lang="en-US" altLang="zh-CN" sz="2000" dirty="0" smtClean="0">
              <a:solidFill>
                <a:schemeClr val="tx1"/>
              </a:solidFill>
              <a:latin typeface="微软雅黑" pitchFamily="34" charset="-122"/>
              <a:ea typeface="微软雅黑" pitchFamily="34" charset="-122"/>
            </a:endParaRPr>
          </a:p>
          <a:p>
            <a:pPr marL="914400" lvl="1" indent="-457200"/>
            <a:endParaRPr lang="en-US" altLang="zh-CN" sz="2000" dirty="0" smtClean="0">
              <a:solidFill>
                <a:schemeClr val="tx1"/>
              </a:solidFill>
              <a:latin typeface="微软雅黑" pitchFamily="34" charset="-122"/>
              <a:ea typeface="微软雅黑" pitchFamily="34" charset="-122"/>
            </a:endParaRPr>
          </a:p>
          <a:p>
            <a:pPr marL="457200" indent="-457200"/>
            <a:r>
              <a:rPr lang="zh-CN" altLang="en-US" sz="2000" dirty="0" smtClean="0">
                <a:solidFill>
                  <a:schemeClr val="tx1"/>
                </a:solidFill>
                <a:latin typeface="微软雅黑" pitchFamily="34" charset="-122"/>
                <a:ea typeface="微软雅黑" pitchFamily="34" charset="-122"/>
              </a:rPr>
              <a:t>      随着信息系统间交互的不断增多，以上问题将越来越突出，导致系统维护越来越难，维护成本越来越高。</a:t>
            </a:r>
            <a:endParaRPr lang="en-US" altLang="zh-CN" sz="2000" dirty="0" smtClean="0">
              <a:solidFill>
                <a:schemeClr val="tx1"/>
              </a:solidFill>
              <a:latin typeface="微软雅黑" pitchFamily="34" charset="-122"/>
              <a:ea typeface="微软雅黑" pitchFamily="34" charset="-122"/>
            </a:endParaRPr>
          </a:p>
          <a:p>
            <a:pPr marL="914400" lvl="1" indent="-457200"/>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7.</a:t>
            </a:r>
            <a:r>
              <a:rPr lang="zh-CN" altLang="en-US" smtClean="0">
                <a:solidFill>
                  <a:schemeClr val="bg1"/>
                </a:solidFill>
                <a:latin typeface="+mj-ea"/>
              </a:rPr>
              <a:t>短信发送流程</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30</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2" cstate="print"/>
          <a:srcRect/>
          <a:stretch>
            <a:fillRect/>
          </a:stretch>
        </p:blipFill>
        <p:spPr bwMode="auto">
          <a:xfrm>
            <a:off x="857224" y="1071546"/>
            <a:ext cx="6429600" cy="357190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8.</a:t>
            </a:r>
            <a:r>
              <a:rPr lang="zh-CN" altLang="en-US" smtClean="0">
                <a:solidFill>
                  <a:schemeClr val="bg1"/>
                </a:solidFill>
                <a:latin typeface="+mj-ea"/>
              </a:rPr>
              <a:t> 短</a:t>
            </a:r>
            <a:r>
              <a:rPr lang="zh-CN" altLang="en-US" dirty="0" smtClean="0">
                <a:solidFill>
                  <a:schemeClr val="bg1"/>
                </a:solidFill>
                <a:latin typeface="+mj-ea"/>
              </a:rPr>
              <a:t>信回复</a:t>
            </a:r>
            <a:r>
              <a:rPr lang="zh-CN" altLang="en-US" smtClean="0">
                <a:solidFill>
                  <a:schemeClr val="bg1"/>
                </a:solidFill>
                <a:latin typeface="+mj-ea"/>
              </a:rPr>
              <a:t>信息查询流程</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31</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2" cstate="print"/>
          <a:srcRect/>
          <a:stretch>
            <a:fillRect/>
          </a:stretch>
        </p:blipFill>
        <p:spPr bwMode="auto">
          <a:xfrm>
            <a:off x="928662" y="1071546"/>
            <a:ext cx="6357982" cy="3643338"/>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latin typeface="+mj-ea"/>
              </a:rPr>
              <a:t>9.</a:t>
            </a:r>
            <a:r>
              <a:rPr lang="zh-CN" altLang="en-US" smtClean="0">
                <a:solidFill>
                  <a:schemeClr val="bg1"/>
                </a:solidFill>
                <a:latin typeface="+mj-ea"/>
              </a:rPr>
              <a:t> 邮件发送流程</a:t>
            </a:r>
            <a:endParaRPr lang="zh-CN" altLang="en-US" dirty="0" smtClean="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smtClean="0">
                <a:ea typeface="华文细黑" pitchFamily="2" charset="-122"/>
              </a:rPr>
              <a:t>Page</a:t>
            </a:r>
            <a:fld id="{FC8D1452-8B9A-4F68-A847-D16A15160DB7}" type="slidenum">
              <a:rPr lang="en-US" altLang="zh-CN" smtClean="0">
                <a:ea typeface="华文细黑" pitchFamily="2" charset="-122"/>
              </a:rPr>
              <a:pPr/>
              <a:t>32</a:t>
            </a:fld>
            <a:endParaRPr lang="en-US" altLang="zh-CN" dirty="0">
              <a:ea typeface="华文细黑" pitchFamily="2"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2" cstate="print"/>
          <a:srcRect/>
          <a:stretch>
            <a:fillRect/>
          </a:stretch>
        </p:blipFill>
        <p:spPr bwMode="auto">
          <a:xfrm>
            <a:off x="1000100" y="1071546"/>
            <a:ext cx="6500858" cy="3714776"/>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zh-CN" altLang="en-US" smtClean="0">
                <a:solidFill>
                  <a:schemeClr val="bg1"/>
                </a:solidFill>
              </a:rPr>
              <a:t>四，访问控制管理（</a:t>
            </a:r>
            <a:r>
              <a:rPr lang="en-US" altLang="zh-CN" smtClean="0">
                <a:solidFill>
                  <a:schemeClr val="bg1"/>
                </a:solidFill>
              </a:rPr>
              <a:t>CDR</a:t>
            </a:r>
            <a:r>
              <a:rPr lang="zh-CN" altLang="en-US" smtClean="0">
                <a:solidFill>
                  <a:schemeClr val="bg1"/>
                </a:solidFill>
              </a:rPr>
              <a:t>）</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33</a:t>
            </a:fld>
            <a:endParaRPr lang="en-US" altLang="zh-CN" dirty="0">
              <a:ea typeface="华文细黑" pitchFamily="2" charset="-122"/>
            </a:endParaRPr>
          </a:p>
        </p:txBody>
      </p:sp>
      <p:graphicFrame>
        <p:nvGraphicFramePr>
          <p:cNvPr id="12" name="图示 11"/>
          <p:cNvGraphicFramePr/>
          <p:nvPr/>
        </p:nvGraphicFramePr>
        <p:xfrm>
          <a:off x="539552" y="1268760"/>
          <a:ext cx="7272808"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34</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1.</a:t>
            </a:r>
            <a:r>
              <a:rPr lang="zh-CN" altLang="en-US" dirty="0" smtClean="0">
                <a:solidFill>
                  <a:schemeClr val="bg1"/>
                </a:solidFill>
              </a:rPr>
              <a:t>背景</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09091" y="1214422"/>
            <a:ext cx="7925819" cy="3478966"/>
          </a:xfrm>
          <a:prstGeom prst="rect">
            <a:avLst/>
          </a:prstGeom>
          <a:noFill/>
        </p:spPr>
        <p:txBody>
          <a:bodyPr wrap="square" tIns="46800" rtlCol="0">
            <a:spAutoFit/>
          </a:bodyPr>
          <a:lstStyle/>
          <a:p>
            <a:pPr indent="631825"/>
            <a:r>
              <a:rPr lang="zh-CN" altLang="en-US" sz="2200" smtClean="0">
                <a:solidFill>
                  <a:schemeClr val="tx1"/>
                </a:solidFill>
                <a:latin typeface="微软雅黑" pitchFamily="34" charset="-122"/>
                <a:ea typeface="微软雅黑" pitchFamily="34" charset="-122"/>
              </a:rPr>
              <a:t>在临床资料数据服务得到强化后，医务人员可以更方便的获得患者的全部诊疗信息。但是这也带来一个问题，即如何保证患者的个人信息、病情信息等个人隐私只能向必要的医务人员开放。也就是需要对“谁可以看到哪些患者的信息以及可以看到患者的哪些信息”进行控制。在国家及整个社会越来越重视个人隐私保护的背景下，对患者信息的访问控制的管理也显得越发重要。目前，国家针对隐私保护已经有了一些规定，人民医院也对业务系统中的访问权限有一定的要求。</a:t>
            </a:r>
            <a:endParaRPr lang="en-US" altLang="zh-CN" sz="2200" smtClean="0">
              <a:solidFill>
                <a:schemeClr val="tx1"/>
              </a:solidFill>
              <a:latin typeface="微软雅黑" pitchFamily="34" charset="-122"/>
              <a:ea typeface="微软雅黑" pitchFamily="34" charset="-122"/>
            </a:endParaRPr>
          </a:p>
          <a:p>
            <a:pPr indent="631825"/>
            <a:r>
              <a:rPr lang="zh-CN" altLang="en-US" sz="2200" smtClean="0">
                <a:solidFill>
                  <a:schemeClr val="tx1"/>
                </a:solidFill>
                <a:latin typeface="微软雅黑" pitchFamily="34" charset="-122"/>
                <a:ea typeface="微软雅黑" pitchFamily="34" charset="-122"/>
              </a:rPr>
              <a:t>所以，在</a:t>
            </a:r>
            <a:r>
              <a:rPr lang="en-US" altLang="zh-CN" sz="2200" smtClean="0">
                <a:solidFill>
                  <a:schemeClr val="tx1"/>
                </a:solidFill>
                <a:latin typeface="微软雅黑" pitchFamily="34" charset="-122"/>
                <a:ea typeface="微软雅黑" pitchFamily="34" charset="-122"/>
              </a:rPr>
              <a:t>CDR</a:t>
            </a:r>
            <a:r>
              <a:rPr lang="zh-CN" altLang="en-US" sz="2200" smtClean="0">
                <a:solidFill>
                  <a:schemeClr val="tx1"/>
                </a:solidFill>
                <a:latin typeface="微软雅黑" pitchFamily="34" charset="-122"/>
                <a:ea typeface="微软雅黑" pitchFamily="34" charset="-122"/>
              </a:rPr>
              <a:t>的实施过程中，需要结合国家的规范以及医院的要求，切实做好访问控制的管理工作。</a:t>
            </a:r>
            <a:endParaRPr lang="en-US" altLang="zh-CN" sz="22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35</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2.</a:t>
            </a:r>
            <a:r>
              <a:rPr lang="zh-CN" altLang="en-US" dirty="0" smtClean="0">
                <a:solidFill>
                  <a:schemeClr val="bg1"/>
                </a:solidFill>
              </a:rPr>
              <a:t>目标</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395536" y="1268760"/>
            <a:ext cx="8352928" cy="3602076"/>
          </a:xfrm>
          <a:prstGeom prst="rect">
            <a:avLst/>
          </a:prstGeom>
          <a:noFill/>
        </p:spPr>
        <p:txBody>
          <a:bodyPr wrap="square" tIns="46800" rtlCol="0">
            <a:spAutoFit/>
          </a:bodyPr>
          <a:lstStyle/>
          <a:p>
            <a:pPr marL="0" lvl="1" indent="538163"/>
            <a:r>
              <a:rPr lang="zh-CN" altLang="en-US" sz="2200" smtClean="0">
                <a:solidFill>
                  <a:schemeClr val="tx1"/>
                </a:solidFill>
                <a:latin typeface="微软雅黑" pitchFamily="34" charset="-122"/>
                <a:ea typeface="微软雅黑" pitchFamily="34" charset="-122"/>
              </a:rPr>
              <a:t>根据国家对患者隐私保护的相关规定，结合人民医院的要求，建立统一的患者信息访问控制机制。并将访问控制所需信息作为集成平台的公用服务之一提供给相关应用系统使用。本次项目的主要目标为：</a:t>
            </a:r>
          </a:p>
          <a:p>
            <a:pPr marL="914400" lvl="1" indent="-457200">
              <a:buFont typeface="+mj-lt"/>
              <a:buAutoNum type="arabicPeriod"/>
            </a:pPr>
            <a:r>
              <a:rPr lang="zh-CN" altLang="en-US" sz="2000" smtClean="0">
                <a:solidFill>
                  <a:schemeClr val="tx1"/>
                </a:solidFill>
                <a:latin typeface="微软雅黑" pitchFamily="34" charset="-122"/>
                <a:ea typeface="微软雅黑" pitchFamily="34" charset="-122"/>
              </a:rPr>
              <a:t>建立灵活、实用的患者信息访问控制机制。</a:t>
            </a:r>
          </a:p>
          <a:p>
            <a:pPr marL="914400" lvl="1" indent="-457200">
              <a:buFont typeface="+mj-lt"/>
              <a:buAutoNum type="arabicPeriod"/>
            </a:pPr>
            <a:r>
              <a:rPr lang="zh-CN" altLang="en-US" sz="2000" smtClean="0">
                <a:solidFill>
                  <a:schemeClr val="tx1"/>
                </a:solidFill>
                <a:latin typeface="微软雅黑" pitchFamily="34" charset="-122"/>
                <a:ea typeface="微软雅黑" pitchFamily="34" charset="-122"/>
              </a:rPr>
              <a:t>将访问控制信息通过集成平台以服务的形式供相关应用系统使用。</a:t>
            </a:r>
          </a:p>
          <a:p>
            <a:pPr marL="914400" lvl="1" indent="-457200">
              <a:buFont typeface="+mj-lt"/>
              <a:buAutoNum type="arabicPeriod"/>
            </a:pPr>
            <a:r>
              <a:rPr lang="zh-CN" altLang="en-US" sz="2000" smtClean="0">
                <a:solidFill>
                  <a:schemeClr val="tx1"/>
                </a:solidFill>
                <a:latin typeface="微软雅黑" pitchFamily="34" charset="-122"/>
                <a:ea typeface="微软雅黑" pitchFamily="34" charset="-122"/>
              </a:rPr>
              <a:t>提供数据访问权限的配置界面，便于本系统管理者设定、更改使用患者信息的用户的访问权限。</a:t>
            </a:r>
          </a:p>
          <a:p>
            <a:pPr marL="914400" lvl="1" indent="-457200">
              <a:buFont typeface="+mj-lt"/>
              <a:buAutoNum type="arabicPeriod"/>
            </a:pPr>
            <a:r>
              <a:rPr lang="zh-CN" altLang="en-US" sz="2000" smtClean="0">
                <a:solidFill>
                  <a:schemeClr val="tx1"/>
                </a:solidFill>
                <a:latin typeface="微软雅黑" pitchFamily="34" charset="-122"/>
                <a:ea typeface="微软雅黑" pitchFamily="34" charset="-122"/>
              </a:rPr>
              <a:t>面向</a:t>
            </a:r>
            <a:r>
              <a:rPr lang="en-US" altLang="zh-CN" sz="2000" smtClean="0">
                <a:solidFill>
                  <a:schemeClr val="tx1"/>
                </a:solidFill>
                <a:latin typeface="微软雅黑" pitchFamily="34" charset="-122"/>
                <a:ea typeface="微软雅黑" pitchFamily="34" charset="-122"/>
              </a:rPr>
              <a:t>CDR</a:t>
            </a:r>
            <a:r>
              <a:rPr lang="zh-CN" altLang="en-US" sz="2000" smtClean="0">
                <a:solidFill>
                  <a:schemeClr val="tx1"/>
                </a:solidFill>
                <a:latin typeface="微软雅黑" pitchFamily="34" charset="-122"/>
                <a:ea typeface="微软雅黑" pitchFamily="34" charset="-122"/>
              </a:rPr>
              <a:t>系统，提供针对患者信息的访问控制机制。</a:t>
            </a:r>
          </a:p>
          <a:p>
            <a:pPr marL="914400" lvl="1" indent="-457200">
              <a:buFont typeface="+mj-lt"/>
              <a:buAutoNum type="arabicPeriod"/>
            </a:pPr>
            <a:r>
              <a:rPr lang="zh-CN" altLang="en-US" sz="2000" smtClean="0">
                <a:solidFill>
                  <a:schemeClr val="tx1"/>
                </a:solidFill>
                <a:latin typeface="微软雅黑" pitchFamily="34" charset="-122"/>
                <a:ea typeface="微软雅黑" pitchFamily="34" charset="-122"/>
              </a:rPr>
              <a:t>系统应具备可扩展性，将来能够较容易得将电子病历、</a:t>
            </a:r>
            <a:r>
              <a:rPr lang="en-US" altLang="zh-CN" sz="2000" smtClean="0">
                <a:solidFill>
                  <a:schemeClr val="tx1"/>
                </a:solidFill>
                <a:latin typeface="微软雅黑" pitchFamily="34" charset="-122"/>
                <a:ea typeface="微软雅黑" pitchFamily="34" charset="-122"/>
              </a:rPr>
              <a:t>HIS</a:t>
            </a:r>
            <a:r>
              <a:rPr lang="zh-CN" altLang="en-US" sz="2000" smtClean="0">
                <a:solidFill>
                  <a:schemeClr val="tx1"/>
                </a:solidFill>
                <a:latin typeface="微软雅黑" pitchFamily="34" charset="-122"/>
                <a:ea typeface="微软雅黑" pitchFamily="34" charset="-122"/>
              </a:rPr>
              <a:t>等其他应用系统纳入访问控制统一管理。</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36</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smtClean="0">
                <a:solidFill>
                  <a:schemeClr val="bg1"/>
                </a:solidFill>
              </a:rPr>
              <a:t>3.</a:t>
            </a:r>
            <a:r>
              <a:rPr lang="zh-CN" altLang="en-US" smtClean="0">
                <a:solidFill>
                  <a:schemeClr val="bg1"/>
                </a:solidFill>
              </a:rPr>
              <a:t>流程图</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122882" name="Picture 2"/>
          <p:cNvPicPr>
            <a:picLocks noChangeAspect="1" noChangeArrowheads="1"/>
          </p:cNvPicPr>
          <p:nvPr/>
        </p:nvPicPr>
        <p:blipFill>
          <a:blip r:embed="rId3" cstate="print"/>
          <a:srcRect t="1568"/>
          <a:stretch>
            <a:fillRect/>
          </a:stretch>
        </p:blipFill>
        <p:spPr bwMode="auto">
          <a:xfrm>
            <a:off x="1835696" y="1340768"/>
            <a:ext cx="4895850" cy="4519042"/>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37</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smtClean="0">
                <a:solidFill>
                  <a:schemeClr val="bg1"/>
                </a:solidFill>
              </a:rPr>
              <a:t>4.</a:t>
            </a:r>
            <a:r>
              <a:rPr lang="zh-CN" altLang="en-US" smtClean="0">
                <a:solidFill>
                  <a:schemeClr val="bg1"/>
                </a:solidFill>
              </a:rPr>
              <a:t>具体要求一览</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395536" y="1268760"/>
            <a:ext cx="8352928" cy="3478966"/>
          </a:xfrm>
          <a:prstGeom prst="rect">
            <a:avLst/>
          </a:prstGeom>
          <a:noFill/>
        </p:spPr>
        <p:txBody>
          <a:bodyPr wrap="square" tIns="46800" rtlCol="0">
            <a:spAutoFit/>
          </a:bodyPr>
          <a:lstStyle/>
          <a:p>
            <a:pPr marL="0" lvl="1" indent="538163"/>
            <a:r>
              <a:rPr lang="zh-CN" altLang="en-US" sz="2000" smtClean="0">
                <a:solidFill>
                  <a:schemeClr val="tx1"/>
                </a:solidFill>
                <a:latin typeface="微软雅黑" pitchFamily="34" charset="-122"/>
                <a:ea typeface="微软雅黑" pitchFamily="34" charset="-122"/>
              </a:rPr>
              <a:t>为了实现患者信息访问控制的目标，基于系统现状分析结果，确定访问控制管理系统需要满足以下需求：</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满足</a:t>
            </a:r>
            <a:r>
              <a:rPr lang="en-US" altLang="zh-CN" sz="2000" smtClean="0">
                <a:solidFill>
                  <a:schemeClr val="tx1"/>
                </a:solidFill>
                <a:latin typeface="微软雅黑" pitchFamily="34" charset="-122"/>
                <a:ea typeface="微软雅黑" pitchFamily="34" charset="-122"/>
              </a:rPr>
              <a:t>IE</a:t>
            </a:r>
            <a:r>
              <a:rPr lang="zh-CN" altLang="en-US" sz="2000" smtClean="0">
                <a:solidFill>
                  <a:schemeClr val="tx1"/>
                </a:solidFill>
                <a:latin typeface="微软雅黑" pitchFamily="34" charset="-122"/>
                <a:ea typeface="微软雅黑" pitchFamily="34" charset="-122"/>
              </a:rPr>
              <a:t>平台接入标准，通过</a:t>
            </a:r>
            <a:r>
              <a:rPr lang="en-US" altLang="zh-CN" sz="2000" smtClean="0">
                <a:solidFill>
                  <a:schemeClr val="tx1"/>
                </a:solidFill>
                <a:latin typeface="微软雅黑" pitchFamily="34" charset="-122"/>
                <a:ea typeface="微软雅黑" pitchFamily="34" charset="-122"/>
              </a:rPr>
              <a:t>IE</a:t>
            </a:r>
            <a:r>
              <a:rPr lang="zh-CN" altLang="en-US" sz="2000" smtClean="0">
                <a:solidFill>
                  <a:schemeClr val="tx1"/>
                </a:solidFill>
                <a:latin typeface="微软雅黑" pitchFamily="34" charset="-122"/>
                <a:ea typeface="微软雅黑" pitchFamily="34" charset="-122"/>
              </a:rPr>
              <a:t>平台，面向</a:t>
            </a:r>
            <a:r>
              <a:rPr lang="en-US" altLang="zh-CN" sz="2000" smtClean="0">
                <a:solidFill>
                  <a:schemeClr val="tx1"/>
                </a:solidFill>
                <a:latin typeface="微软雅黑" pitchFamily="34" charset="-122"/>
                <a:ea typeface="微软雅黑" pitchFamily="34" charset="-122"/>
              </a:rPr>
              <a:t>CDR</a:t>
            </a:r>
            <a:r>
              <a:rPr lang="zh-CN" altLang="en-US" sz="2000" smtClean="0">
                <a:solidFill>
                  <a:schemeClr val="tx1"/>
                </a:solidFill>
                <a:latin typeface="微软雅黑" pitchFamily="34" charset="-122"/>
                <a:ea typeface="微软雅黑" pitchFamily="34" charset="-122"/>
              </a:rPr>
              <a:t>系统，提供针对患者基本信息和诊疗信息的访问控制服务</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具备权限设定功能</a:t>
            </a:r>
          </a:p>
          <a:p>
            <a:pPr marL="1371600" lvl="4" indent="538163">
              <a:buFont typeface="Arial" pitchFamily="34" charset="0"/>
              <a:buChar char="•"/>
            </a:pPr>
            <a:r>
              <a:rPr lang="zh-CN" altLang="en-US" sz="2000" smtClean="0">
                <a:solidFill>
                  <a:schemeClr val="tx1"/>
                </a:solidFill>
                <a:latin typeface="微软雅黑" pitchFamily="34" charset="-122"/>
                <a:ea typeface="微软雅黑" pitchFamily="34" charset="-122"/>
              </a:rPr>
              <a:t>具备缺省访问权限设定功能</a:t>
            </a:r>
          </a:p>
          <a:p>
            <a:pPr marL="1371600" lvl="4" indent="538163">
              <a:buFont typeface="Arial" pitchFamily="34" charset="0"/>
              <a:buChar char="•"/>
            </a:pPr>
            <a:r>
              <a:rPr lang="zh-CN" altLang="en-US" sz="2000" smtClean="0">
                <a:solidFill>
                  <a:schemeClr val="tx1"/>
                </a:solidFill>
                <a:latin typeface="微软雅黑" pitchFamily="34" charset="-122"/>
                <a:ea typeface="微软雅黑" pitchFamily="34" charset="-122"/>
              </a:rPr>
              <a:t>具备角色访问权限设定功能</a:t>
            </a:r>
          </a:p>
          <a:p>
            <a:pPr marL="1371600" lvl="4" indent="538163">
              <a:buFont typeface="Arial" pitchFamily="34" charset="0"/>
              <a:buChar char="•"/>
            </a:pPr>
            <a:r>
              <a:rPr lang="zh-CN" altLang="en-US" sz="2000" smtClean="0">
                <a:solidFill>
                  <a:schemeClr val="tx1"/>
                </a:solidFill>
                <a:latin typeface="微软雅黑" pitchFamily="34" charset="-122"/>
                <a:ea typeface="微软雅黑" pitchFamily="34" charset="-122"/>
              </a:rPr>
              <a:t>具备个人访问权限设定功能</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具备角色管理功能</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角色主要用于角色访问权限设定</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具备访问控制管理员管理功能</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en-US" altLang="zh-CN" smtClean="0">
                <a:solidFill>
                  <a:schemeClr val="bg1"/>
                </a:solidFill>
              </a:rPr>
              <a:t>5.</a:t>
            </a:r>
            <a:r>
              <a:rPr lang="zh-CN" altLang="en-US" smtClean="0">
                <a:solidFill>
                  <a:schemeClr val="bg1"/>
                </a:solidFill>
              </a:rPr>
              <a:t>缺省访问权限设定</a:t>
            </a:r>
            <a:r>
              <a:rPr lang="en-US" altLang="zh-CN" smtClean="0">
                <a:solidFill>
                  <a:schemeClr val="bg1"/>
                </a:solidFill>
              </a:rPr>
              <a:t>-</a:t>
            </a:r>
            <a:r>
              <a:rPr lang="zh-CN" altLang="en-US" smtClean="0">
                <a:solidFill>
                  <a:schemeClr val="bg1"/>
                </a:solidFill>
              </a:rPr>
              <a:t>医生权限</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38</a:t>
            </a:fld>
            <a:endParaRPr lang="en-US" altLang="zh-CN" dirty="0">
              <a:ea typeface="华文细黑" pitchFamily="2" charset="-122"/>
            </a:endParaRPr>
          </a:p>
        </p:txBody>
      </p:sp>
      <p:pic>
        <p:nvPicPr>
          <p:cNvPr id="95234" name="Picture 2"/>
          <p:cNvPicPr>
            <a:picLocks noChangeAspect="1" noChangeArrowheads="1"/>
          </p:cNvPicPr>
          <p:nvPr/>
        </p:nvPicPr>
        <p:blipFill>
          <a:blip r:embed="rId3" cstate="print"/>
          <a:srcRect/>
          <a:stretch>
            <a:fillRect/>
          </a:stretch>
        </p:blipFill>
        <p:spPr bwMode="auto">
          <a:xfrm>
            <a:off x="971600" y="3071838"/>
            <a:ext cx="7200800" cy="3453506"/>
          </a:xfrm>
          <a:prstGeom prst="rect">
            <a:avLst/>
          </a:prstGeom>
          <a:noFill/>
          <a:ln w="9525">
            <a:noFill/>
            <a:miter lim="800000"/>
            <a:headEnd/>
            <a:tailEnd/>
          </a:ln>
        </p:spPr>
      </p:pic>
      <p:sp>
        <p:nvSpPr>
          <p:cNvPr id="6" name="TextBox 5"/>
          <p:cNvSpPr txBox="1"/>
          <p:nvPr/>
        </p:nvSpPr>
        <p:spPr>
          <a:xfrm>
            <a:off x="395536" y="1124744"/>
            <a:ext cx="8352928" cy="1632306"/>
          </a:xfrm>
          <a:prstGeom prst="rect">
            <a:avLst/>
          </a:prstGeom>
          <a:noFill/>
        </p:spPr>
        <p:txBody>
          <a:bodyPr wrap="square" tIns="46800" rtlCol="0">
            <a:spAutoFit/>
          </a:bodyPr>
          <a:lstStyle/>
          <a:p>
            <a:pPr marL="0" lvl="1" indent="538163"/>
            <a:r>
              <a:rPr lang="zh-CN" altLang="en-US" sz="2000" smtClean="0">
                <a:solidFill>
                  <a:schemeClr val="tx1"/>
                </a:solidFill>
                <a:latin typeface="微软雅黑" pitchFamily="34" charset="-122"/>
                <a:ea typeface="微软雅黑" pitchFamily="34" charset="-122"/>
              </a:rPr>
              <a:t>缺省访问权限设定功能便于访问控制管理员设定全部用户所拥有的缺省权限。</a:t>
            </a:r>
            <a:endParaRPr lang="en-US" altLang="zh-CN" sz="2000" smtClean="0">
              <a:solidFill>
                <a:schemeClr val="tx1"/>
              </a:solidFill>
              <a:latin typeface="微软雅黑" pitchFamily="34" charset="-122"/>
              <a:ea typeface="微软雅黑" pitchFamily="34" charset="-122"/>
            </a:endParaRPr>
          </a:p>
          <a:p>
            <a:pPr marL="0" lvl="1" indent="538163"/>
            <a:r>
              <a:rPr lang="zh-CN" altLang="en-US" sz="2000" smtClean="0">
                <a:solidFill>
                  <a:schemeClr val="tx1"/>
                </a:solidFill>
                <a:latin typeface="微软雅黑" pitchFamily="34" charset="-122"/>
                <a:ea typeface="微软雅黑" pitchFamily="34" charset="-122"/>
              </a:rPr>
              <a:t>权限的设定主要分为患者范围、患者基本信息、临床信息三个维度，根据用户身份不同，操作界面分为医生、护士两个选项卡。医生界面，用来设置拥有医生身份用户的访问控制权限。</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en-US" altLang="zh-CN" smtClean="0">
                <a:solidFill>
                  <a:schemeClr val="bg1"/>
                </a:solidFill>
              </a:rPr>
              <a:t>6.</a:t>
            </a:r>
            <a:r>
              <a:rPr lang="zh-CN" altLang="en-US" smtClean="0">
                <a:solidFill>
                  <a:schemeClr val="bg1"/>
                </a:solidFill>
              </a:rPr>
              <a:t>角色访问权限设定</a:t>
            </a:r>
            <a:r>
              <a:rPr lang="en-US" altLang="zh-CN" smtClean="0">
                <a:solidFill>
                  <a:schemeClr val="bg1"/>
                </a:solidFill>
              </a:rPr>
              <a:t>-</a:t>
            </a:r>
            <a:r>
              <a:rPr lang="zh-CN" altLang="en-US" smtClean="0">
                <a:solidFill>
                  <a:schemeClr val="bg1"/>
                </a:solidFill>
              </a:rPr>
              <a:t>角色编辑</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39</a:t>
            </a:fld>
            <a:endParaRPr lang="en-US" altLang="zh-CN" dirty="0">
              <a:ea typeface="华文细黑" pitchFamily="2" charset="-122"/>
            </a:endParaRPr>
          </a:p>
        </p:txBody>
      </p:sp>
      <p:sp>
        <p:nvSpPr>
          <p:cNvPr id="6" name="TextBox 5"/>
          <p:cNvSpPr txBox="1"/>
          <p:nvPr/>
        </p:nvSpPr>
        <p:spPr>
          <a:xfrm>
            <a:off x="395536" y="1124744"/>
            <a:ext cx="8352928" cy="1016753"/>
          </a:xfrm>
          <a:prstGeom prst="rect">
            <a:avLst/>
          </a:prstGeom>
          <a:noFill/>
        </p:spPr>
        <p:txBody>
          <a:bodyPr wrap="square" tIns="46800" rtlCol="0">
            <a:spAutoFit/>
          </a:bodyPr>
          <a:lstStyle/>
          <a:p>
            <a:pPr marL="0" lvl="1"/>
            <a:r>
              <a:rPr lang="zh-CN" altLang="en-US" sz="2000" smtClean="0">
                <a:solidFill>
                  <a:schemeClr val="tx1"/>
                </a:solidFill>
                <a:latin typeface="微软雅黑" pitchFamily="34" charset="-122"/>
                <a:ea typeface="微软雅黑" pitchFamily="34" charset="-122"/>
              </a:rPr>
              <a:t>角色编辑用于维护某一角色的属性及此角色包含的人员信息。主要功能为：</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角色信息 ：编辑角色名称、类型等信息。</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角色的人员列表：勾选此角色中包含的人员信息。</a:t>
            </a:r>
            <a:endParaRPr lang="en-US" altLang="zh-CN" sz="2000" dirty="0" smtClean="0">
              <a:solidFill>
                <a:schemeClr val="tx1"/>
              </a:solidFill>
              <a:latin typeface="微软雅黑" pitchFamily="34" charset="-122"/>
              <a:ea typeface="微软雅黑" pitchFamily="34" charset="-122"/>
            </a:endParaRPr>
          </a:p>
        </p:txBody>
      </p:sp>
      <p:pic>
        <p:nvPicPr>
          <p:cNvPr id="123906" name="Picture 2"/>
          <p:cNvPicPr>
            <a:picLocks noChangeAspect="1" noChangeArrowheads="1"/>
          </p:cNvPicPr>
          <p:nvPr/>
        </p:nvPicPr>
        <p:blipFill>
          <a:blip r:embed="rId3" cstate="print"/>
          <a:srcRect/>
          <a:stretch>
            <a:fillRect/>
          </a:stretch>
        </p:blipFill>
        <p:spPr bwMode="auto">
          <a:xfrm>
            <a:off x="1115616" y="2371233"/>
            <a:ext cx="6624736" cy="4010095"/>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4</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r>
              <a:rPr lang="en-US" altLang="zh-CN" dirty="0" smtClean="0">
                <a:solidFill>
                  <a:schemeClr val="bg1"/>
                </a:solidFill>
              </a:rPr>
              <a:t>2.</a:t>
            </a:r>
            <a:r>
              <a:rPr lang="zh-CN" altLang="en-US" dirty="0" smtClean="0">
                <a:solidFill>
                  <a:schemeClr val="bg1"/>
                </a:solidFill>
              </a:rPr>
              <a:t>目标</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sp>
        <p:nvSpPr>
          <p:cNvPr id="7" name="TextBox 6"/>
          <p:cNvSpPr txBox="1"/>
          <p:nvPr/>
        </p:nvSpPr>
        <p:spPr>
          <a:xfrm>
            <a:off x="663239" y="1214422"/>
            <a:ext cx="7817522" cy="5356403"/>
          </a:xfrm>
          <a:prstGeom prst="rect">
            <a:avLst/>
          </a:prstGeom>
          <a:noFill/>
        </p:spPr>
        <p:txBody>
          <a:bodyPr wrap="square" tIns="46800" rtlCol="0">
            <a:spAutoFit/>
          </a:bodyPr>
          <a:lstStyle/>
          <a:p>
            <a:pPr marL="914400" lvl="1" indent="-457200">
              <a:buFont typeface="+mj-lt"/>
              <a:buAutoNum type="arabicPeriod"/>
            </a:pPr>
            <a:r>
              <a:rPr lang="zh-CN" altLang="en-US" sz="1800" dirty="0" smtClean="0">
                <a:solidFill>
                  <a:schemeClr val="tx1"/>
                </a:solidFill>
                <a:latin typeface="微软雅黑" pitchFamily="34" charset="-122"/>
                <a:ea typeface="微软雅黑" pitchFamily="34" charset="-122"/>
              </a:rPr>
              <a:t>建立统一的术语（字典）管理中心</a:t>
            </a:r>
            <a:r>
              <a:rPr lang="en-US" altLang="zh-CN" sz="1800" dirty="0" smtClean="0">
                <a:solidFill>
                  <a:schemeClr val="tx1"/>
                </a:solidFill>
                <a:latin typeface="微软雅黑" pitchFamily="34" charset="-122"/>
                <a:ea typeface="微软雅黑" pitchFamily="34" charset="-122"/>
              </a:rPr>
              <a:t/>
            </a:r>
            <a:br>
              <a:rPr lang="en-US" altLang="zh-CN" sz="1800" dirty="0" smtClean="0">
                <a:solidFill>
                  <a:schemeClr val="tx1"/>
                </a:solidFill>
                <a:latin typeface="微软雅黑" pitchFamily="34" charset="-122"/>
                <a:ea typeface="微软雅黑" pitchFamily="34" charset="-122"/>
              </a:rPr>
            </a:br>
            <a:r>
              <a:rPr lang="zh-CN" altLang="en-US" sz="1800" dirty="0" smtClean="0">
                <a:solidFill>
                  <a:schemeClr val="tx1"/>
                </a:solidFill>
                <a:latin typeface="微软雅黑" pitchFamily="34" charset="-122"/>
                <a:ea typeface="微软雅黑" pitchFamily="34" charset="-122"/>
              </a:rPr>
              <a:t>即公用服务的术语服务</a:t>
            </a:r>
            <a:endParaRPr lang="en-US" altLang="zh-CN" sz="1800" dirty="0" smtClean="0">
              <a:solidFill>
                <a:schemeClr val="tx1"/>
              </a:solidFill>
              <a:latin typeface="微软雅黑" pitchFamily="34" charset="-122"/>
              <a:ea typeface="微软雅黑" pitchFamily="34" charset="-122"/>
            </a:endParaRPr>
          </a:p>
          <a:p>
            <a:pPr marL="914400" lvl="1" indent="-457200">
              <a:buFont typeface="+mj-lt"/>
              <a:buAutoNum type="arabicPeriod"/>
            </a:pPr>
            <a:endParaRPr lang="en-US" altLang="zh-CN" sz="18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1800" dirty="0" smtClean="0">
                <a:solidFill>
                  <a:schemeClr val="tx1"/>
                </a:solidFill>
                <a:latin typeface="微软雅黑" pitchFamily="34" charset="-122"/>
                <a:ea typeface="微软雅黑" pitchFamily="34" charset="-122"/>
              </a:rPr>
              <a:t>建立统一的医院术语标准</a:t>
            </a:r>
            <a:endParaRPr lang="en-US" altLang="zh-CN" sz="1800" dirty="0" smtClean="0">
              <a:solidFill>
                <a:schemeClr val="tx1"/>
              </a:solidFill>
              <a:latin typeface="微软雅黑" pitchFamily="34" charset="-122"/>
              <a:ea typeface="微软雅黑" pitchFamily="34" charset="-122"/>
            </a:endParaRPr>
          </a:p>
          <a:p>
            <a:pPr marL="1257300" lvl="2" indent="-342900">
              <a:buFont typeface="+mj-lt"/>
              <a:buAutoNum type="alphaLcParenR"/>
            </a:pPr>
            <a:r>
              <a:rPr lang="zh-CN" altLang="en-US" sz="1800" dirty="0" smtClean="0">
                <a:solidFill>
                  <a:schemeClr val="tx1"/>
                </a:solidFill>
                <a:latin typeface="微软雅黑" pitchFamily="34" charset="-122"/>
                <a:ea typeface="微软雅黑" pitchFamily="34" charset="-122"/>
              </a:rPr>
              <a:t>国际标准（如</a:t>
            </a:r>
            <a:r>
              <a:rPr lang="en-GB" sz="1800" dirty="0" smtClean="0">
                <a:solidFill>
                  <a:schemeClr val="tx1"/>
                </a:solidFill>
                <a:latin typeface="微软雅黑" pitchFamily="34" charset="-122"/>
                <a:ea typeface="微软雅黑" pitchFamily="34" charset="-122"/>
              </a:rPr>
              <a:t>ICD10</a:t>
            </a:r>
            <a:r>
              <a:rPr lang="zh-CN" altLang="en-US" sz="1800" dirty="0" smtClean="0">
                <a:solidFill>
                  <a:schemeClr val="tx1"/>
                </a:solidFill>
                <a:latin typeface="微软雅黑" pitchFamily="34" charset="-122"/>
                <a:ea typeface="微软雅黑" pitchFamily="34" charset="-122"/>
              </a:rPr>
              <a:t>）、</a:t>
            </a:r>
          </a:p>
          <a:p>
            <a:pPr marL="1257300" lvl="2" indent="-342900">
              <a:buFont typeface="+mj-lt"/>
              <a:buAutoNum type="alphaLcParenR"/>
            </a:pPr>
            <a:r>
              <a:rPr lang="zh-CN" altLang="en-US" sz="1800" dirty="0" smtClean="0">
                <a:solidFill>
                  <a:schemeClr val="tx1"/>
                </a:solidFill>
                <a:latin typeface="微软雅黑" pitchFamily="34" charset="-122"/>
                <a:ea typeface="微软雅黑" pitchFamily="34" charset="-122"/>
              </a:rPr>
              <a:t>国家标准（如患者的部分基本信息）、</a:t>
            </a:r>
          </a:p>
          <a:p>
            <a:pPr marL="1257300" lvl="2" indent="-342900">
              <a:buFont typeface="+mj-lt"/>
              <a:buAutoNum type="alphaLcParenR"/>
            </a:pPr>
            <a:r>
              <a:rPr lang="zh-CN" altLang="en-US" sz="1800" dirty="0" smtClean="0">
                <a:solidFill>
                  <a:schemeClr val="tx1"/>
                </a:solidFill>
                <a:latin typeface="微软雅黑" pitchFamily="34" charset="-122"/>
                <a:ea typeface="微软雅黑" pitchFamily="34" charset="-122"/>
              </a:rPr>
              <a:t>行业标准（如卫生部定义的相关值域）、</a:t>
            </a:r>
          </a:p>
          <a:p>
            <a:pPr marL="1257300" lvl="2" indent="-342900">
              <a:buFont typeface="+mj-lt"/>
              <a:buAutoNum type="alphaLcParenR"/>
            </a:pPr>
            <a:r>
              <a:rPr lang="zh-CN" altLang="en-US" sz="1800" dirty="0" smtClean="0">
                <a:solidFill>
                  <a:schemeClr val="tx1"/>
                </a:solidFill>
                <a:latin typeface="微软雅黑" pitchFamily="34" charset="-122"/>
                <a:ea typeface="微软雅黑" pitchFamily="34" charset="-122"/>
              </a:rPr>
              <a:t>院内标准（医院根据自己实际情况定义的主数据，如人员、科室等。）</a:t>
            </a:r>
          </a:p>
          <a:p>
            <a:pPr marL="1371600" lvl="2" indent="-457200">
              <a:buFont typeface="+mj-lt"/>
              <a:buAutoNum type="alphaLcParenR"/>
            </a:pPr>
            <a:endParaRPr lang="en-US" altLang="zh-CN" sz="18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1800" dirty="0" smtClean="0">
                <a:solidFill>
                  <a:schemeClr val="tx1"/>
                </a:solidFill>
                <a:latin typeface="微软雅黑" pitchFamily="34" charset="-122"/>
                <a:ea typeface="微软雅黑" pitchFamily="34" charset="-122"/>
              </a:rPr>
              <a:t>建立统一的字典维护机制</a:t>
            </a:r>
            <a:endParaRPr lang="en-US" altLang="zh-CN" sz="1800" dirty="0" smtClean="0">
              <a:solidFill>
                <a:schemeClr val="tx1"/>
              </a:solidFill>
              <a:latin typeface="微软雅黑" pitchFamily="34" charset="-122"/>
              <a:ea typeface="微软雅黑" pitchFamily="34" charset="-122"/>
            </a:endParaRPr>
          </a:p>
          <a:p>
            <a:pPr marL="1371600" lvl="2" indent="-457200">
              <a:buFont typeface="+mj-lt"/>
              <a:buAutoNum type="alphaLcParenR"/>
            </a:pPr>
            <a:r>
              <a:rPr lang="zh-CN" altLang="en-US" sz="1800" dirty="0" smtClean="0">
                <a:solidFill>
                  <a:schemeClr val="tx1"/>
                </a:solidFill>
                <a:latin typeface="微软雅黑" pitchFamily="34" charset="-122"/>
                <a:ea typeface="微软雅黑" pitchFamily="34" charset="-122"/>
              </a:rPr>
              <a:t>术语变更</a:t>
            </a:r>
            <a:endParaRPr lang="en-US" altLang="zh-CN" sz="1800" dirty="0" smtClean="0">
              <a:solidFill>
                <a:schemeClr val="tx1"/>
              </a:solidFill>
              <a:latin typeface="微软雅黑" pitchFamily="34" charset="-122"/>
              <a:ea typeface="微软雅黑" pitchFamily="34" charset="-122"/>
            </a:endParaRPr>
          </a:p>
          <a:p>
            <a:pPr marL="1371600" lvl="2" indent="-457200">
              <a:buFont typeface="+mj-lt"/>
              <a:buAutoNum type="alphaLcParenR"/>
            </a:pPr>
            <a:r>
              <a:rPr lang="zh-CN" altLang="en-US" sz="1800" dirty="0" smtClean="0">
                <a:solidFill>
                  <a:schemeClr val="tx1"/>
                </a:solidFill>
                <a:latin typeface="微软雅黑" pitchFamily="34" charset="-122"/>
                <a:ea typeface="微软雅黑" pitchFamily="34" charset="-122"/>
              </a:rPr>
              <a:t>术语审核</a:t>
            </a:r>
            <a:endParaRPr lang="en-US" altLang="zh-CN" sz="1800" dirty="0" smtClean="0">
              <a:solidFill>
                <a:schemeClr val="tx1"/>
              </a:solidFill>
              <a:latin typeface="微软雅黑" pitchFamily="34" charset="-122"/>
              <a:ea typeface="微软雅黑" pitchFamily="34" charset="-122"/>
            </a:endParaRPr>
          </a:p>
          <a:p>
            <a:pPr marL="1371600" lvl="2" indent="-457200">
              <a:buFont typeface="+mj-lt"/>
              <a:buAutoNum type="alphaLcParenR"/>
            </a:pPr>
            <a:r>
              <a:rPr lang="zh-CN" altLang="en-US" sz="1800" dirty="0" smtClean="0">
                <a:solidFill>
                  <a:schemeClr val="tx1"/>
                </a:solidFill>
                <a:latin typeface="微软雅黑" pitchFamily="34" charset="-122"/>
                <a:ea typeface="微软雅黑" pitchFamily="34" charset="-122"/>
              </a:rPr>
              <a:t>术语发布</a:t>
            </a:r>
            <a:endParaRPr lang="en-US" altLang="zh-CN" sz="1800" dirty="0" smtClean="0">
              <a:solidFill>
                <a:schemeClr val="tx1"/>
              </a:solidFill>
              <a:latin typeface="微软雅黑" pitchFamily="34" charset="-122"/>
              <a:ea typeface="微软雅黑" pitchFamily="34" charset="-122"/>
            </a:endParaRPr>
          </a:p>
          <a:p>
            <a:pPr marL="1371600" lvl="2" indent="-457200">
              <a:buFont typeface="+mj-lt"/>
              <a:buAutoNum type="alphaLcParenR"/>
            </a:pPr>
            <a:endParaRPr lang="en-US" altLang="zh-CN" sz="1800" dirty="0" smtClean="0">
              <a:solidFill>
                <a:schemeClr val="tx1"/>
              </a:solidFill>
              <a:latin typeface="微软雅黑" pitchFamily="34" charset="-122"/>
              <a:ea typeface="微软雅黑" pitchFamily="34" charset="-122"/>
            </a:endParaRPr>
          </a:p>
          <a:p>
            <a:pPr marL="914400" lvl="1" indent="-457200">
              <a:buFont typeface="+mj-lt"/>
              <a:buAutoNum type="arabicPeriod"/>
            </a:pPr>
            <a:r>
              <a:rPr lang="zh-CN" altLang="en-US" sz="1800" dirty="0" smtClean="0">
                <a:solidFill>
                  <a:schemeClr val="tx1"/>
                </a:solidFill>
                <a:latin typeface="微软雅黑" pitchFamily="34" charset="-122"/>
                <a:ea typeface="微软雅黑" pitchFamily="34" charset="-122"/>
              </a:rPr>
              <a:t>建立术语变更通知机制</a:t>
            </a:r>
            <a:r>
              <a:rPr lang="en-US" altLang="zh-CN" sz="1800" dirty="0" smtClean="0">
                <a:solidFill>
                  <a:schemeClr val="tx1"/>
                </a:solidFill>
                <a:latin typeface="微软雅黑" pitchFamily="34" charset="-122"/>
                <a:ea typeface="微软雅黑" pitchFamily="34" charset="-122"/>
              </a:rPr>
              <a:t/>
            </a:r>
            <a:br>
              <a:rPr lang="en-US" altLang="zh-CN" sz="1800" dirty="0" smtClean="0">
                <a:solidFill>
                  <a:schemeClr val="tx1"/>
                </a:solidFill>
                <a:latin typeface="微软雅黑" pitchFamily="34" charset="-122"/>
                <a:ea typeface="微软雅黑" pitchFamily="34" charset="-122"/>
              </a:rPr>
            </a:br>
            <a:r>
              <a:rPr lang="zh-CN" altLang="en-US" sz="1800" dirty="0" smtClean="0">
                <a:solidFill>
                  <a:schemeClr val="tx1"/>
                </a:solidFill>
                <a:latin typeface="微软雅黑" pitchFamily="34" charset="-122"/>
                <a:ea typeface="微软雅黑" pitchFamily="34" charset="-122"/>
              </a:rPr>
              <a:t>当术语发生变更，采用</a:t>
            </a:r>
            <a:r>
              <a:rPr lang="en-US" altLang="zh-CN" sz="1800" dirty="0" smtClean="0">
                <a:solidFill>
                  <a:schemeClr val="tx1"/>
                </a:solidFill>
                <a:latin typeface="微软雅黑" pitchFamily="34" charset="-122"/>
                <a:ea typeface="微软雅黑" pitchFamily="34" charset="-122"/>
              </a:rPr>
              <a:t>MQ</a:t>
            </a:r>
            <a:r>
              <a:rPr lang="zh-CN" altLang="en-US" sz="1800" dirty="0" smtClean="0">
                <a:solidFill>
                  <a:schemeClr val="tx1"/>
                </a:solidFill>
                <a:latin typeface="微软雅黑" pitchFamily="34" charset="-122"/>
                <a:ea typeface="微软雅黑" pitchFamily="34" charset="-122"/>
              </a:rPr>
              <a:t>的消息推送机制，第一时间将术语的变更信息推送到使用该术语的各系统。</a:t>
            </a:r>
            <a:endParaRPr lang="en-US" altLang="zh-CN" sz="1800" dirty="0" smtClean="0">
              <a:solidFill>
                <a:schemeClr val="tx1"/>
              </a:solidFill>
              <a:latin typeface="微软雅黑" pitchFamily="34" charset="-122"/>
              <a:ea typeface="微软雅黑" pitchFamily="34" charset="-122"/>
            </a:endParaRPr>
          </a:p>
          <a:p>
            <a:pPr marL="914400" lvl="1" indent="-457200"/>
            <a:endParaRPr lang="en-US" altLang="zh-CN" sz="18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en-US" altLang="zh-CN" smtClean="0">
                <a:solidFill>
                  <a:schemeClr val="bg1"/>
                </a:solidFill>
              </a:rPr>
              <a:t>7.</a:t>
            </a:r>
            <a:r>
              <a:rPr lang="zh-CN" altLang="en-US" smtClean="0">
                <a:solidFill>
                  <a:schemeClr val="bg1"/>
                </a:solidFill>
              </a:rPr>
              <a:t>角色访问权限设定</a:t>
            </a:r>
            <a:r>
              <a:rPr lang="en-US" altLang="zh-CN" smtClean="0">
                <a:solidFill>
                  <a:schemeClr val="bg1"/>
                </a:solidFill>
              </a:rPr>
              <a:t>-</a:t>
            </a:r>
            <a:r>
              <a:rPr lang="zh-CN" altLang="en-US" smtClean="0">
                <a:solidFill>
                  <a:schemeClr val="bg1"/>
                </a:solidFill>
              </a:rPr>
              <a:t>角色权限</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40</a:t>
            </a:fld>
            <a:endParaRPr lang="en-US" altLang="zh-CN" dirty="0">
              <a:ea typeface="华文细黑" pitchFamily="2" charset="-122"/>
            </a:endParaRPr>
          </a:p>
        </p:txBody>
      </p:sp>
      <p:pic>
        <p:nvPicPr>
          <p:cNvPr id="96259" name="Picture 3"/>
          <p:cNvPicPr>
            <a:picLocks noChangeAspect="1" noChangeArrowheads="1"/>
          </p:cNvPicPr>
          <p:nvPr/>
        </p:nvPicPr>
        <p:blipFill>
          <a:blip r:embed="rId3" cstate="print"/>
          <a:srcRect/>
          <a:stretch>
            <a:fillRect/>
          </a:stretch>
        </p:blipFill>
        <p:spPr bwMode="auto">
          <a:xfrm>
            <a:off x="1259632" y="2874980"/>
            <a:ext cx="6624736" cy="3506348"/>
          </a:xfrm>
          <a:prstGeom prst="rect">
            <a:avLst/>
          </a:prstGeom>
          <a:noFill/>
          <a:ln w="9525">
            <a:noFill/>
            <a:miter lim="800000"/>
            <a:headEnd/>
            <a:tailEnd/>
          </a:ln>
        </p:spPr>
      </p:pic>
      <p:sp>
        <p:nvSpPr>
          <p:cNvPr id="6" name="TextBox 5"/>
          <p:cNvSpPr txBox="1"/>
          <p:nvPr/>
        </p:nvSpPr>
        <p:spPr>
          <a:xfrm>
            <a:off x="395536" y="1124744"/>
            <a:ext cx="8352928" cy="1632306"/>
          </a:xfrm>
          <a:prstGeom prst="rect">
            <a:avLst/>
          </a:prstGeom>
          <a:noFill/>
        </p:spPr>
        <p:txBody>
          <a:bodyPr wrap="square" tIns="46800" rtlCol="0">
            <a:spAutoFit/>
          </a:bodyPr>
          <a:lstStyle/>
          <a:p>
            <a:pPr marL="0" lvl="1"/>
            <a:r>
              <a:rPr lang="zh-CN" altLang="en-US" sz="2000" smtClean="0">
                <a:solidFill>
                  <a:schemeClr val="tx1"/>
                </a:solidFill>
                <a:latin typeface="微软雅黑" pitchFamily="34" charset="-122"/>
                <a:ea typeface="微软雅黑" pitchFamily="34" charset="-122"/>
              </a:rPr>
              <a:t>角色访问权限设定用于维护某一角色所拥有的权限。主要功能为：</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角色一览 ：列出已经添加的所有角色。并可以在一览画面上选择某一角色进入角色的权限设定画面。</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角色的权限设定 ：与缺省权限设定相同，可以维护角色的患者范围、患者基本信息、临床信息三个维度的权限。</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41</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smtClean="0">
                <a:solidFill>
                  <a:schemeClr val="bg1"/>
                </a:solidFill>
              </a:rPr>
              <a:t>8.</a:t>
            </a:r>
            <a:r>
              <a:rPr lang="zh-CN" altLang="en-US" smtClean="0">
                <a:solidFill>
                  <a:schemeClr val="bg1"/>
                </a:solidFill>
              </a:rPr>
              <a:t>个人访问权限设定</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45057" name="Picture 1"/>
          <p:cNvPicPr>
            <a:picLocks noChangeAspect="1" noChangeArrowheads="1"/>
          </p:cNvPicPr>
          <p:nvPr/>
        </p:nvPicPr>
        <p:blipFill>
          <a:blip r:embed="rId3" cstate="print"/>
          <a:srcRect/>
          <a:stretch>
            <a:fillRect/>
          </a:stretch>
        </p:blipFill>
        <p:spPr bwMode="auto">
          <a:xfrm>
            <a:off x="1295636" y="3270244"/>
            <a:ext cx="6444716" cy="3417057"/>
          </a:xfrm>
          <a:prstGeom prst="rect">
            <a:avLst/>
          </a:prstGeom>
          <a:noFill/>
          <a:ln w="9525">
            <a:noFill/>
            <a:miter lim="800000"/>
            <a:headEnd/>
            <a:tailEnd/>
          </a:ln>
        </p:spPr>
      </p:pic>
      <p:sp>
        <p:nvSpPr>
          <p:cNvPr id="7" name="TextBox 6"/>
          <p:cNvSpPr txBox="1"/>
          <p:nvPr/>
        </p:nvSpPr>
        <p:spPr>
          <a:xfrm>
            <a:off x="395536" y="980728"/>
            <a:ext cx="8352928" cy="2278637"/>
          </a:xfrm>
          <a:prstGeom prst="rect">
            <a:avLst/>
          </a:prstGeom>
          <a:noFill/>
        </p:spPr>
        <p:txBody>
          <a:bodyPr wrap="square" tIns="46800" rtlCol="0">
            <a:spAutoFit/>
          </a:bodyPr>
          <a:lstStyle/>
          <a:p>
            <a:pPr marL="0" lvl="1"/>
            <a:r>
              <a:rPr lang="zh-CN" altLang="en-US" sz="2200" smtClean="0">
                <a:solidFill>
                  <a:schemeClr val="tx1"/>
                </a:solidFill>
                <a:latin typeface="微软雅黑" pitchFamily="34" charset="-122"/>
                <a:ea typeface="微软雅黑" pitchFamily="34" charset="-122"/>
              </a:rPr>
              <a:t>个人访问权限设定用于维护某一个体所拥有的权限：</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从组织架构选取个人：可以显示组织架构，并可以从架构中的人员列表中选择特定个人。并由此显示个人权限设置页面。</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个人所属角色显示：在个人权限设置页面中显示个人所属的一个或多个角色。</a:t>
            </a:r>
          </a:p>
          <a:p>
            <a:pPr marL="457200" lvl="2" indent="538163">
              <a:buFont typeface="+mj-lt"/>
              <a:buAutoNum type="arabicPeriod"/>
            </a:pPr>
            <a:r>
              <a:rPr lang="zh-CN" altLang="en-US" sz="2000" smtClean="0">
                <a:solidFill>
                  <a:schemeClr val="tx1"/>
                </a:solidFill>
                <a:latin typeface="微软雅黑" pitchFamily="34" charset="-122"/>
                <a:ea typeface="微软雅黑" pitchFamily="34" charset="-122"/>
              </a:rPr>
              <a:t>个人的权限设定：与缺省权限设定相同，可以维护角色的患者范围、患者基本信息、临床信息三个维度的权限。</a:t>
            </a:r>
            <a:endParaRPr lang="en-US" altLang="zh-CN" sz="2000" dirty="0" smtClean="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a:xfrm>
            <a:off x="574675" y="6369050"/>
            <a:ext cx="2895600" cy="476250"/>
          </a:xfrm>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a:xfrm>
            <a:off x="8027988" y="6381750"/>
            <a:ext cx="1116012" cy="476250"/>
          </a:xfrm>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5</a:t>
            </a:fld>
            <a:endParaRPr lang="en-US" altLang="zh-CN" dirty="0">
              <a:ea typeface="华文细黑" pitchFamily="2" charset="-122"/>
            </a:endParaRPr>
          </a:p>
        </p:txBody>
      </p:sp>
      <p:sp>
        <p:nvSpPr>
          <p:cNvPr id="6" name="标题 1"/>
          <p:cNvSpPr>
            <a:spLocks noGrp="1"/>
          </p:cNvSpPr>
          <p:nvPr>
            <p:ph type="title"/>
          </p:nvPr>
        </p:nvSpPr>
        <p:spPr>
          <a:xfrm>
            <a:off x="607983" y="149225"/>
            <a:ext cx="6143668" cy="647700"/>
          </a:xfrm>
        </p:spPr>
        <p:txBody>
          <a:bodyPr/>
          <a:lstStyle/>
          <a:p>
            <a:r>
              <a:rPr lang="en-US" altLang="zh-CN" smtClean="0">
                <a:solidFill>
                  <a:schemeClr val="bg1"/>
                </a:solidFill>
              </a:rPr>
              <a:t>3.</a:t>
            </a:r>
            <a:r>
              <a:rPr lang="zh-CN" altLang="en-US" smtClean="0">
                <a:solidFill>
                  <a:schemeClr val="bg1"/>
                </a:solidFill>
              </a:rPr>
              <a:t>调研范围及调研模板</a:t>
            </a:r>
            <a:endParaRPr lang="zh-CN" altLang="en-US" dirty="0">
              <a:solidFill>
                <a:schemeClr val="bg1"/>
              </a:solidFill>
            </a:endParaRPr>
          </a:p>
        </p:txBody>
      </p:sp>
      <p:cxnSp>
        <p:nvCxnSpPr>
          <p:cNvPr id="42" name="直接连接符 11"/>
          <p:cNvCxnSpPr>
            <a:cxnSpLocks noChangeShapeType="1"/>
          </p:cNvCxnSpPr>
          <p:nvPr/>
        </p:nvCxnSpPr>
        <p:spPr bwMode="auto">
          <a:xfrm>
            <a:off x="965173" y="-539778"/>
            <a:ext cx="7489825" cy="0"/>
          </a:xfrm>
          <a:prstGeom prst="line">
            <a:avLst/>
          </a:prstGeom>
          <a:noFill/>
          <a:ln w="9525" algn="ctr">
            <a:solidFill>
              <a:schemeClr val="tx1"/>
            </a:solidFill>
            <a:round/>
            <a:headEnd/>
            <a:tailEnd/>
          </a:ln>
        </p:spPr>
      </p:cxnSp>
      <p:sp>
        <p:nvSpPr>
          <p:cNvPr id="8" name="内容占位符 2"/>
          <p:cNvSpPr>
            <a:spLocks noGrp="1"/>
          </p:cNvSpPr>
          <p:nvPr>
            <p:ph idx="1"/>
          </p:nvPr>
        </p:nvSpPr>
        <p:spPr>
          <a:xfrm>
            <a:off x="395536" y="1124744"/>
            <a:ext cx="8352928" cy="1512168"/>
          </a:xfrm>
        </p:spPr>
        <p:txBody>
          <a:bodyPr/>
          <a:lstStyle/>
          <a:p>
            <a:pPr marL="457200" lvl="0" indent="-457200">
              <a:buFont typeface="+mj-lt"/>
              <a:buAutoNum type="arabicPeriod"/>
            </a:pPr>
            <a:r>
              <a:rPr lang="zh-CN" altLang="zh-CN" sz="2200" b="0" smtClean="0"/>
              <a:t>各</a:t>
            </a:r>
            <a:r>
              <a:rPr lang="zh-CN" altLang="zh-CN" sz="2200" b="0" dirty="0" smtClean="0"/>
              <a:t>应用系统之间共用的</a:t>
            </a:r>
            <a:r>
              <a:rPr lang="zh-CN" altLang="en-US" sz="2200" b="0" smtClean="0"/>
              <a:t>编码</a:t>
            </a:r>
            <a:r>
              <a:rPr lang="zh-CN" altLang="zh-CN" sz="2200" b="0" smtClean="0"/>
              <a:t>信息</a:t>
            </a:r>
            <a:r>
              <a:rPr lang="zh-CN" altLang="en-US" sz="2200" b="0" smtClean="0"/>
              <a:t>；</a:t>
            </a:r>
            <a:endParaRPr lang="en-US" altLang="zh-CN" sz="2200" b="0" smtClean="0"/>
          </a:p>
          <a:p>
            <a:pPr marL="457200" lvl="0" indent="-457200">
              <a:buFont typeface="+mj-lt"/>
              <a:buAutoNum type="arabicPeriod"/>
            </a:pPr>
            <a:r>
              <a:rPr lang="zh-CN" altLang="en-US" sz="2200" b="0" smtClean="0"/>
              <a:t>可</a:t>
            </a:r>
            <a:r>
              <a:rPr lang="zh-CN" altLang="en-US" sz="2200" b="0" dirty="0" smtClean="0"/>
              <a:t>为其他应用系统提供数据支持的</a:t>
            </a:r>
            <a:r>
              <a:rPr lang="zh-CN" altLang="en-US" sz="2200" b="0" smtClean="0"/>
              <a:t>关键信息；</a:t>
            </a:r>
            <a:endParaRPr lang="en-US" altLang="zh-CN" sz="2200" b="0" dirty="0" smtClean="0"/>
          </a:p>
          <a:p>
            <a:pPr marL="457200" indent="-457200">
              <a:buFont typeface="+mj-lt"/>
              <a:buAutoNum type="arabicPeriod"/>
            </a:pPr>
            <a:r>
              <a:rPr lang="zh-CN" altLang="en-US" sz="2200" b="0" smtClean="0"/>
              <a:t>确认</a:t>
            </a:r>
            <a:r>
              <a:rPr lang="zh-CN" altLang="en-US" sz="2200" b="0" dirty="0" smtClean="0"/>
              <a:t>只在单一应用系统中使用的编码不</a:t>
            </a:r>
            <a:r>
              <a:rPr lang="zh-CN" altLang="en-US" sz="2200" b="0" smtClean="0"/>
              <a:t>考虑纳入范围。</a:t>
            </a:r>
            <a:endParaRPr lang="en-US" altLang="zh-CN" sz="2200" b="0" smtClean="0"/>
          </a:p>
          <a:p>
            <a:pPr marL="457200" indent="-457200"/>
            <a:endParaRPr lang="en-US" altLang="zh-CN" sz="2200" b="0" dirty="0" smtClean="0"/>
          </a:p>
        </p:txBody>
      </p:sp>
      <p:graphicFrame>
        <p:nvGraphicFramePr>
          <p:cNvPr id="13" name="表格 12"/>
          <p:cNvGraphicFramePr>
            <a:graphicFrameLocks noGrp="1"/>
          </p:cNvGraphicFramePr>
          <p:nvPr/>
        </p:nvGraphicFramePr>
        <p:xfrm>
          <a:off x="539552" y="2852936"/>
          <a:ext cx="8064896" cy="3428263"/>
        </p:xfrm>
        <a:graphic>
          <a:graphicData uri="http://schemas.openxmlformats.org/drawingml/2006/table">
            <a:tbl>
              <a:tblPr/>
              <a:tblGrid>
                <a:gridCol w="850442"/>
                <a:gridCol w="1537339"/>
                <a:gridCol w="361847"/>
                <a:gridCol w="582635"/>
                <a:gridCol w="803423"/>
                <a:gridCol w="425222"/>
                <a:gridCol w="457930"/>
                <a:gridCol w="605123"/>
                <a:gridCol w="607166"/>
                <a:gridCol w="803423"/>
                <a:gridCol w="515173"/>
                <a:gridCol w="515173"/>
              </a:tblGrid>
              <a:tr h="363251">
                <a:tc rowSpan="3">
                  <a:txBody>
                    <a:bodyPr/>
                    <a:lstStyle/>
                    <a:p>
                      <a:pPr algn="ctr" fontAlgn="ctr"/>
                      <a:r>
                        <a:rPr lang="zh-CN" altLang="en-US" sz="1100" b="1" i="0" u="none" strike="noStrike">
                          <a:solidFill>
                            <a:srgbClr val="FFFFFF"/>
                          </a:solidFill>
                          <a:latin typeface="宋体"/>
                        </a:rPr>
                        <a:t>字典</a:t>
                      </a:r>
                      <a:br>
                        <a:rPr lang="zh-CN" altLang="en-US" sz="1100" b="1" i="0" u="none" strike="noStrike">
                          <a:solidFill>
                            <a:srgbClr val="FFFFFF"/>
                          </a:solidFill>
                          <a:latin typeface="宋体"/>
                        </a:rPr>
                      </a:br>
                      <a:r>
                        <a:rPr lang="zh-CN" altLang="en-US" sz="1100" b="1" i="0" u="none" strike="noStrike">
                          <a:solidFill>
                            <a:srgbClr val="FFFFFF"/>
                          </a:solidFill>
                          <a:latin typeface="宋体"/>
                        </a:rPr>
                        <a:t>来源</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rowSpan="3">
                  <a:txBody>
                    <a:bodyPr/>
                    <a:lstStyle/>
                    <a:p>
                      <a:pPr algn="ctr" fontAlgn="ctr"/>
                      <a:r>
                        <a:rPr lang="zh-CN" altLang="en-US" sz="1100" b="1" i="0" u="none" strike="noStrike">
                          <a:solidFill>
                            <a:srgbClr val="FFFFFF"/>
                          </a:solidFill>
                          <a:latin typeface="宋体"/>
                        </a:rPr>
                        <a:t>字典名称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gridSpan="10">
                  <a:txBody>
                    <a:bodyPr/>
                    <a:lstStyle/>
                    <a:p>
                      <a:pPr algn="ctr" fontAlgn="ctr"/>
                      <a:r>
                        <a:rPr lang="zh-CN" altLang="en-US" sz="1100" b="1" i="0" u="none" strike="noStrike">
                          <a:solidFill>
                            <a:srgbClr val="FFFFFF"/>
                          </a:solidFill>
                          <a:latin typeface="宋体"/>
                        </a:rPr>
                        <a:t>本次调研内容</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1243">
                <a:tc vMerge="1">
                  <a:txBody>
                    <a:bodyPr/>
                    <a:lstStyle/>
                    <a:p>
                      <a:endParaRPr lang="zh-CN" altLang="en-US"/>
                    </a:p>
                  </a:txBody>
                  <a:tcPr/>
                </a:tc>
                <a:tc vMerge="1">
                  <a:txBody>
                    <a:bodyPr/>
                    <a:lstStyle/>
                    <a:p>
                      <a:endParaRPr lang="zh-CN" altLang="en-US"/>
                    </a:p>
                  </a:txBody>
                  <a:tcPr/>
                </a:tc>
                <a:tc rowSpan="2">
                  <a:txBody>
                    <a:bodyPr/>
                    <a:lstStyle/>
                    <a:p>
                      <a:pPr algn="ctr" fontAlgn="ctr"/>
                      <a:r>
                        <a:rPr lang="zh-CN" altLang="en-US" sz="1100" b="1" i="0" u="none" strike="noStrike">
                          <a:solidFill>
                            <a:srgbClr val="FFFFFF"/>
                          </a:solidFill>
                          <a:latin typeface="宋体"/>
                        </a:rPr>
                        <a:t>是否</a:t>
                      </a:r>
                      <a:br>
                        <a:rPr lang="zh-CN" altLang="en-US" sz="1100" b="1" i="0" u="none" strike="noStrike">
                          <a:solidFill>
                            <a:srgbClr val="FFFFFF"/>
                          </a:solidFill>
                          <a:latin typeface="宋体"/>
                        </a:rPr>
                      </a:br>
                      <a:r>
                        <a:rPr lang="zh-CN" altLang="en-US" sz="1100" b="1" i="0" u="none" strike="noStrike">
                          <a:solidFill>
                            <a:srgbClr val="FFFFFF"/>
                          </a:solidFill>
                          <a:latin typeface="宋体"/>
                        </a:rPr>
                        <a:t>使用过</a:t>
                      </a:r>
                      <a:br>
                        <a:rPr lang="zh-CN" altLang="en-US" sz="1100" b="1" i="0" u="none" strike="noStrike">
                          <a:solidFill>
                            <a:srgbClr val="FFFFFF"/>
                          </a:solidFill>
                          <a:latin typeface="宋体"/>
                        </a:rPr>
                      </a:br>
                      <a:r>
                        <a:rPr lang="zh-CN" altLang="en-US" sz="1100" b="1" i="0" u="none" strike="noStrike">
                          <a:solidFill>
                            <a:srgbClr val="FFFFFF"/>
                          </a:solidFill>
                          <a:latin typeface="宋体"/>
                        </a:rPr>
                        <a:t>该字典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gridSpan="4">
                  <a:txBody>
                    <a:bodyPr/>
                    <a:lstStyle/>
                    <a:p>
                      <a:pPr algn="ctr" fontAlgn="ctr"/>
                      <a:r>
                        <a:rPr lang="zh-CN" altLang="en-US" sz="1100" b="1" i="0" u="none" strike="noStrike">
                          <a:solidFill>
                            <a:srgbClr val="FFFFFF"/>
                          </a:solidFill>
                          <a:latin typeface="宋体"/>
                        </a:rPr>
                        <a:t>已使用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1100" b="1" i="0" u="none" strike="noStrike">
                          <a:solidFill>
                            <a:srgbClr val="FFFFFF"/>
                          </a:solidFill>
                          <a:latin typeface="宋体"/>
                        </a:rPr>
                        <a:t>没使用</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3605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FFFFFF"/>
                          </a:solidFill>
                          <a:latin typeface="宋体"/>
                        </a:rPr>
                        <a:t>数据</a:t>
                      </a:r>
                      <a:br>
                        <a:rPr lang="zh-CN" altLang="en-US" sz="1100" b="1" i="0" u="none" strike="noStrike">
                          <a:solidFill>
                            <a:srgbClr val="FFFFFF"/>
                          </a:solidFill>
                          <a:latin typeface="宋体"/>
                        </a:rPr>
                      </a:br>
                      <a:r>
                        <a:rPr lang="zh-CN" altLang="en-US" sz="1100" b="1" i="0" u="none" strike="noStrike">
                          <a:solidFill>
                            <a:srgbClr val="FFFFFF"/>
                          </a:solidFill>
                          <a:latin typeface="宋体"/>
                        </a:rPr>
                        <a:t>维护</a:t>
                      </a:r>
                      <a:br>
                        <a:rPr lang="zh-CN" altLang="en-US" sz="1100" b="1" i="0" u="none" strike="noStrike">
                          <a:solidFill>
                            <a:srgbClr val="FFFFFF"/>
                          </a:solidFill>
                          <a:latin typeface="宋体"/>
                        </a:rPr>
                      </a:br>
                      <a:r>
                        <a:rPr lang="zh-CN" altLang="en-US" sz="1100" b="1" i="0" u="none" strike="noStrike">
                          <a:solidFill>
                            <a:srgbClr val="FFFFFF"/>
                          </a:solidFill>
                          <a:latin typeface="宋体"/>
                        </a:rPr>
                        <a:t>方式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从什么系统同步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贴出</a:t>
                      </a:r>
                      <a:br>
                        <a:rPr lang="zh-CN" altLang="en-US" sz="1100" b="1" i="0" u="none" strike="noStrike">
                          <a:solidFill>
                            <a:srgbClr val="FFFFFF"/>
                          </a:solidFill>
                          <a:latin typeface="宋体"/>
                        </a:rPr>
                      </a:br>
                      <a:r>
                        <a:rPr lang="zh-CN" altLang="en-US" sz="1100" b="1" i="0" u="none" strike="noStrike">
                          <a:solidFill>
                            <a:srgbClr val="FFFFFF"/>
                          </a:solidFill>
                          <a:latin typeface="宋体"/>
                        </a:rPr>
                        <a:t>字典</a:t>
                      </a:r>
                      <a:br>
                        <a:rPr lang="zh-CN" altLang="en-US" sz="1100" b="1" i="0" u="none" strike="noStrike">
                          <a:solidFill>
                            <a:srgbClr val="FFFFFF"/>
                          </a:solidFill>
                          <a:latin typeface="宋体"/>
                        </a:rPr>
                      </a:br>
                      <a:r>
                        <a:rPr lang="zh-CN" altLang="en-US" sz="1100" b="1" i="0" u="none" strike="noStrike">
                          <a:solidFill>
                            <a:srgbClr val="FFFFFF"/>
                          </a:solidFill>
                          <a:latin typeface="宋体"/>
                        </a:rPr>
                        <a:t>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贴出</a:t>
                      </a:r>
                      <a:br>
                        <a:rPr lang="zh-CN" altLang="en-US" sz="1100" b="1" i="0" u="none" strike="noStrike">
                          <a:solidFill>
                            <a:srgbClr val="FFFFFF"/>
                          </a:solidFill>
                          <a:latin typeface="宋体"/>
                        </a:rPr>
                      </a:br>
                      <a:r>
                        <a:rPr lang="zh-CN" altLang="en-US" sz="1100" b="1" i="0" u="none" strike="noStrike">
                          <a:solidFill>
                            <a:srgbClr val="FFFFFF"/>
                          </a:solidFill>
                          <a:latin typeface="宋体"/>
                        </a:rPr>
                        <a:t>字典</a:t>
                      </a:r>
                      <a:br>
                        <a:rPr lang="zh-CN" altLang="en-US" sz="1100" b="1" i="0" u="none" strike="noStrike">
                          <a:solidFill>
                            <a:srgbClr val="FFFFFF"/>
                          </a:solidFill>
                          <a:latin typeface="宋体"/>
                        </a:rPr>
                      </a:br>
                      <a:r>
                        <a:rPr lang="zh-CN" altLang="en-US" sz="1100" b="1" i="0" u="none" strike="noStrike">
                          <a:solidFill>
                            <a:srgbClr val="FFFFFF"/>
                          </a:solidFill>
                          <a:latin typeface="宋体"/>
                        </a:rPr>
                        <a:t>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是否有</a:t>
                      </a:r>
                      <a:br>
                        <a:rPr lang="zh-CN" altLang="en-US" sz="1100" b="1" i="0" u="none" strike="noStrike">
                          <a:solidFill>
                            <a:srgbClr val="FFFFFF"/>
                          </a:solidFill>
                          <a:latin typeface="宋体"/>
                        </a:rPr>
                      </a:br>
                      <a:r>
                        <a:rPr lang="zh-CN" altLang="en-US" sz="1100" b="1" i="0" u="none" strike="noStrike">
                          <a:solidFill>
                            <a:srgbClr val="FFFFFF"/>
                          </a:solidFill>
                          <a:latin typeface="宋体"/>
                        </a:rPr>
                        <a:t>相似的</a:t>
                      </a:r>
                      <a:br>
                        <a:rPr lang="zh-CN" altLang="en-US" sz="1100" b="1" i="0" u="none" strike="noStrike">
                          <a:solidFill>
                            <a:srgbClr val="FFFFFF"/>
                          </a:solidFill>
                          <a:latin typeface="宋体"/>
                        </a:rPr>
                      </a:br>
                      <a:r>
                        <a:rPr lang="zh-CN" altLang="en-US" sz="1100" b="1" i="0" u="none" strike="noStrike">
                          <a:solidFill>
                            <a:srgbClr val="FFFFFF"/>
                          </a:solidFill>
                          <a:latin typeface="宋体"/>
                        </a:rPr>
                        <a:t>字典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数据</a:t>
                      </a:r>
                      <a:br>
                        <a:rPr lang="zh-CN" altLang="en-US" sz="1100" b="1" i="0" u="none" strike="noStrike">
                          <a:solidFill>
                            <a:srgbClr val="FFFFFF"/>
                          </a:solidFill>
                          <a:latin typeface="宋体"/>
                        </a:rPr>
                      </a:br>
                      <a:r>
                        <a:rPr lang="zh-CN" altLang="en-US" sz="1100" b="1" i="0" u="none" strike="noStrike">
                          <a:solidFill>
                            <a:srgbClr val="FFFFFF"/>
                          </a:solidFill>
                          <a:latin typeface="宋体"/>
                        </a:rPr>
                        <a:t>维护</a:t>
                      </a:r>
                      <a:br>
                        <a:rPr lang="zh-CN" altLang="en-US" sz="1100" b="1" i="0" u="none" strike="noStrike">
                          <a:solidFill>
                            <a:srgbClr val="FFFFFF"/>
                          </a:solidFill>
                          <a:latin typeface="宋体"/>
                        </a:rPr>
                      </a:br>
                      <a:r>
                        <a:rPr lang="zh-CN" altLang="en-US" sz="1100" b="1" i="0" u="none" strike="noStrike">
                          <a:solidFill>
                            <a:srgbClr val="FFFFFF"/>
                          </a:solidFill>
                          <a:latin typeface="宋体"/>
                        </a:rPr>
                        <a:t>方式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从什么系统同步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贴出</a:t>
                      </a:r>
                      <a:br>
                        <a:rPr lang="zh-CN" altLang="en-US" sz="1100" b="1" i="0" u="none" strike="noStrike">
                          <a:solidFill>
                            <a:srgbClr val="FFFFFF"/>
                          </a:solidFill>
                          <a:latin typeface="宋体"/>
                        </a:rPr>
                      </a:br>
                      <a:r>
                        <a:rPr lang="zh-CN" altLang="en-US" sz="1100" b="1" i="0" u="none" strike="noStrike">
                          <a:solidFill>
                            <a:srgbClr val="FFFFFF"/>
                          </a:solidFill>
                          <a:latin typeface="宋体"/>
                        </a:rPr>
                        <a:t>字典</a:t>
                      </a:r>
                      <a:br>
                        <a:rPr lang="zh-CN" altLang="en-US" sz="1100" b="1" i="0" u="none" strike="noStrike">
                          <a:solidFill>
                            <a:srgbClr val="FFFFFF"/>
                          </a:solidFill>
                          <a:latin typeface="宋体"/>
                        </a:rPr>
                      </a:br>
                      <a:r>
                        <a:rPr lang="zh-CN" altLang="en-US" sz="1100" b="1" i="0" u="none" strike="noStrike">
                          <a:solidFill>
                            <a:srgbClr val="FFFFFF"/>
                          </a:solidFill>
                          <a:latin typeface="宋体"/>
                        </a:rPr>
                        <a:t>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100" b="1" i="0" u="none" strike="noStrike">
                          <a:solidFill>
                            <a:srgbClr val="FFFFFF"/>
                          </a:solidFill>
                          <a:latin typeface="宋体"/>
                        </a:rPr>
                        <a:t>贴出</a:t>
                      </a:r>
                      <a:br>
                        <a:rPr lang="zh-CN" altLang="en-US" sz="1100" b="1" i="0" u="none" strike="noStrike">
                          <a:solidFill>
                            <a:srgbClr val="FFFFFF"/>
                          </a:solidFill>
                          <a:latin typeface="宋体"/>
                        </a:rPr>
                      </a:br>
                      <a:r>
                        <a:rPr lang="zh-CN" altLang="en-US" sz="1100" b="1" i="0" u="none" strike="noStrike">
                          <a:solidFill>
                            <a:srgbClr val="FFFFFF"/>
                          </a:solidFill>
                          <a:latin typeface="宋体"/>
                        </a:rPr>
                        <a:t>字典</a:t>
                      </a:r>
                      <a:br>
                        <a:rPr lang="zh-CN" altLang="en-US" sz="1100" b="1" i="0" u="none" strike="noStrike">
                          <a:solidFill>
                            <a:srgbClr val="FFFFFF"/>
                          </a:solidFill>
                          <a:latin typeface="宋体"/>
                        </a:rPr>
                      </a:br>
                      <a:r>
                        <a:rPr lang="zh-CN" altLang="en-US" sz="1100" b="1" i="0" u="none" strike="noStrike">
                          <a:solidFill>
                            <a:srgbClr val="FFFFFF"/>
                          </a:solidFill>
                          <a:latin typeface="宋体"/>
                        </a:rPr>
                        <a:t>内容</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r>
              <a:tr h="181243">
                <a:tc>
                  <a:txBody>
                    <a:bodyPr/>
                    <a:lstStyle/>
                    <a:p>
                      <a:pPr algn="l" fontAlgn="b"/>
                      <a:r>
                        <a:rPr lang="zh-CN" altLang="en-US" sz="1100" b="0" i="0" u="none" strike="noStrike">
                          <a:solidFill>
                            <a:srgbClr val="000000"/>
                          </a:solidFill>
                          <a:latin typeface="宋体"/>
                        </a:rPr>
                        <a:t>国际标准</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国际疾病分类（</a:t>
                      </a:r>
                      <a:r>
                        <a:rPr lang="en-US" altLang="zh-CN" sz="1100" b="0" i="0" u="none" strike="noStrike">
                          <a:solidFill>
                            <a:srgbClr val="000000"/>
                          </a:solidFill>
                          <a:latin typeface="宋体"/>
                        </a:rPr>
                        <a:t>ICD</a:t>
                      </a:r>
                      <a:r>
                        <a:rPr lang="zh-CN" altLang="en-US" sz="1100" b="0" i="0" u="none" strike="noStrike">
                          <a:solidFill>
                            <a:srgbClr val="000000"/>
                          </a:solidFill>
                          <a:latin typeface="宋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国际标准</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系统的病理命名</a:t>
                      </a:r>
                      <a:r>
                        <a:rPr lang="en-US" altLang="zh-CN" sz="1100" b="0" i="0" u="none" strike="noStrike">
                          <a:solidFill>
                            <a:srgbClr val="000000"/>
                          </a:solidFill>
                          <a:latin typeface="宋体"/>
                        </a:rPr>
                        <a:t>(</a:t>
                      </a:r>
                      <a:r>
                        <a:rPr lang="en-US" sz="1100" b="0" i="0" u="none" strike="noStrike">
                          <a:solidFill>
                            <a:srgbClr val="000000"/>
                          </a:solidFill>
                          <a:latin typeface="宋体"/>
                        </a:rPr>
                        <a:t>SNOMED)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国际标准</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逻辑的观察标识名和代码</a:t>
                      </a:r>
                      <a:r>
                        <a:rPr lang="en-US" altLang="zh-CN" sz="1100" b="0" i="0" u="none" strike="noStrike">
                          <a:solidFill>
                            <a:srgbClr val="000000"/>
                          </a:solidFill>
                          <a:latin typeface="宋体"/>
                        </a:rPr>
                        <a:t>(LONIC)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处方字典</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收费项目分组字典</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收费项目字典</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病人付费类别</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病人身份字典</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部门编码字典</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人事科室对照</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243">
                <a:tc>
                  <a:txBody>
                    <a:bodyPr/>
                    <a:lstStyle/>
                    <a:p>
                      <a:pPr algn="l" fontAlgn="b"/>
                      <a:r>
                        <a:rPr lang="zh-CN" altLang="en-US" sz="1100" b="0" i="0" u="none" strike="noStrike">
                          <a:solidFill>
                            <a:srgbClr val="000000"/>
                          </a:solidFill>
                          <a:latin typeface="宋体"/>
                        </a:rPr>
                        <a:t>医院字典</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证件类型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a:xfrm>
            <a:off x="574675" y="6369050"/>
            <a:ext cx="2895600" cy="476250"/>
          </a:xfrm>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a:xfrm>
            <a:off x="8027988" y="6381750"/>
            <a:ext cx="1116012" cy="476250"/>
          </a:xfrm>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6</a:t>
            </a:fld>
            <a:endParaRPr lang="en-US" altLang="zh-CN" dirty="0">
              <a:ea typeface="华文细黑" pitchFamily="2" charset="-122"/>
            </a:endParaRPr>
          </a:p>
        </p:txBody>
      </p:sp>
      <p:sp>
        <p:nvSpPr>
          <p:cNvPr id="6" name="标题 1"/>
          <p:cNvSpPr>
            <a:spLocks noGrp="1"/>
          </p:cNvSpPr>
          <p:nvPr>
            <p:ph type="title"/>
          </p:nvPr>
        </p:nvSpPr>
        <p:spPr>
          <a:xfrm>
            <a:off x="607983" y="149225"/>
            <a:ext cx="6143668" cy="647700"/>
          </a:xfrm>
        </p:spPr>
        <p:txBody>
          <a:bodyPr/>
          <a:lstStyle/>
          <a:p>
            <a:r>
              <a:rPr lang="en-US" altLang="zh-CN" smtClean="0">
                <a:solidFill>
                  <a:schemeClr val="bg1"/>
                </a:solidFill>
              </a:rPr>
              <a:t>4.</a:t>
            </a:r>
            <a:r>
              <a:rPr lang="zh-CN" altLang="en-US" smtClean="0">
                <a:solidFill>
                  <a:schemeClr val="bg1"/>
                </a:solidFill>
              </a:rPr>
              <a:t>调研流程</a:t>
            </a:r>
            <a:endParaRPr lang="zh-CN" altLang="en-US" dirty="0">
              <a:solidFill>
                <a:schemeClr val="bg1"/>
              </a:solidFill>
            </a:endParaRPr>
          </a:p>
        </p:txBody>
      </p:sp>
      <p:cxnSp>
        <p:nvCxnSpPr>
          <p:cNvPr id="42" name="直接连接符 11"/>
          <p:cNvCxnSpPr>
            <a:cxnSpLocks noChangeShapeType="1"/>
          </p:cNvCxnSpPr>
          <p:nvPr/>
        </p:nvCxnSpPr>
        <p:spPr bwMode="auto">
          <a:xfrm>
            <a:off x="965173" y="-539778"/>
            <a:ext cx="7489825" cy="0"/>
          </a:xfrm>
          <a:prstGeom prst="line">
            <a:avLst/>
          </a:prstGeom>
          <a:noFill/>
          <a:ln w="9525" algn="ctr">
            <a:solidFill>
              <a:schemeClr val="tx1"/>
            </a:solidFill>
            <a:round/>
            <a:headEnd/>
            <a:tailEnd/>
          </a:ln>
        </p:spPr>
      </p:cxnSp>
      <p:graphicFrame>
        <p:nvGraphicFramePr>
          <p:cNvPr id="11" name="图示 10"/>
          <p:cNvGraphicFramePr/>
          <p:nvPr/>
        </p:nvGraphicFramePr>
        <p:xfrm>
          <a:off x="575556" y="1700808"/>
          <a:ext cx="799288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bg1"/>
                </a:solidFill>
              </a:rPr>
              <a:t>5.</a:t>
            </a:r>
            <a:r>
              <a:rPr lang="zh-CN" altLang="en-US" smtClean="0">
                <a:solidFill>
                  <a:schemeClr val="bg1"/>
                </a:solidFill>
              </a:rPr>
              <a:t>调研结果整理</a:t>
            </a:r>
            <a:r>
              <a:rPr lang="en-US" altLang="zh-CN" smtClean="0">
                <a:solidFill>
                  <a:schemeClr val="bg1"/>
                </a:solidFill>
              </a:rPr>
              <a:t>(</a:t>
            </a:r>
            <a:r>
              <a:rPr lang="zh-CN" altLang="en-US" smtClean="0">
                <a:solidFill>
                  <a:schemeClr val="bg1"/>
                </a:solidFill>
              </a:rPr>
              <a:t>部分</a:t>
            </a:r>
            <a:r>
              <a:rPr lang="en-US" altLang="zh-CN" smtClean="0">
                <a:solidFill>
                  <a:schemeClr val="bg1"/>
                </a:solidFill>
              </a:rPr>
              <a:t>)</a:t>
            </a:r>
            <a:endParaRPr lang="zh-CN" altLang="en-US" dirty="0">
              <a:solidFill>
                <a:schemeClr val="bg1"/>
              </a:solidFill>
            </a:endParaRPr>
          </a:p>
        </p:txBody>
      </p:sp>
      <p:sp>
        <p:nvSpPr>
          <p:cNvPr id="4" name="页脚占位符 3"/>
          <p:cNvSpPr>
            <a:spLocks noGrp="1"/>
          </p:cNvSpPr>
          <p:nvPr>
            <p:ph type="ftr" sz="quarter" idx="10"/>
          </p:nvPr>
        </p:nvSpPr>
        <p:spPr/>
        <p:txBody>
          <a:bodyPr/>
          <a:lstStyle/>
          <a:p>
            <a:pPr>
              <a:defRPr/>
            </a:pPr>
            <a:r>
              <a:rPr lang="en-US" altLang="zh-CN" smtClean="0"/>
              <a:t>www.foundertech.com</a:t>
            </a:r>
            <a:endParaRPr lang="en-US" altLang="zh-CN"/>
          </a:p>
        </p:txBody>
      </p:sp>
      <p:sp>
        <p:nvSpPr>
          <p:cNvPr id="5" name="灯片编号占位符 4"/>
          <p:cNvSpPr>
            <a:spLocks noGrp="1"/>
          </p:cNvSpPr>
          <p:nvPr>
            <p:ph type="sldNum" sz="quarter" idx="11"/>
          </p:nvPr>
        </p:nvSpPr>
        <p:spPr/>
        <p:txBody>
          <a:bodyPr/>
          <a:lstStyle/>
          <a:p>
            <a:pPr>
              <a:defRPr/>
            </a:pPr>
            <a:r>
              <a:rPr lang="en-US" altLang="zh-CN" smtClean="0"/>
              <a:t>Page</a:t>
            </a:r>
            <a:fld id="{2D2B744A-2E10-4236-8021-E076C570C36B}" type="slidenum">
              <a:rPr lang="en-US" altLang="zh-CN" smtClean="0"/>
              <a:pPr>
                <a:defRPr/>
              </a:pPr>
              <a:t>7</a:t>
            </a:fld>
            <a:endParaRPr lang="en-US" altLang="zh-CN"/>
          </a:p>
        </p:txBody>
      </p:sp>
      <p:graphicFrame>
        <p:nvGraphicFramePr>
          <p:cNvPr id="7" name="表格 6"/>
          <p:cNvGraphicFramePr>
            <a:graphicFrameLocks noGrp="1"/>
          </p:cNvGraphicFramePr>
          <p:nvPr/>
        </p:nvGraphicFramePr>
        <p:xfrm>
          <a:off x="287525" y="1124745"/>
          <a:ext cx="8568951" cy="4824535"/>
        </p:xfrm>
        <a:graphic>
          <a:graphicData uri="http://schemas.openxmlformats.org/drawingml/2006/table">
            <a:tbl>
              <a:tblPr/>
              <a:tblGrid>
                <a:gridCol w="334336"/>
                <a:gridCol w="882280"/>
                <a:gridCol w="2599807"/>
                <a:gridCol w="1324947"/>
                <a:gridCol w="1642382"/>
                <a:gridCol w="1785199"/>
              </a:tblGrid>
              <a:tr h="398278">
                <a:tc>
                  <a:txBody>
                    <a:bodyPr/>
                    <a:lstStyle/>
                    <a:p>
                      <a:pPr algn="ctr" rtl="0" fontAlgn="ctr"/>
                      <a:r>
                        <a:rPr lang="en-US" sz="1400" b="1" i="0" u="none" strike="noStrike">
                          <a:solidFill>
                            <a:srgbClr val="000000"/>
                          </a:solidFill>
                          <a:latin typeface="宋体"/>
                        </a:rPr>
                        <a:t>NO</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rtl="0" fontAlgn="ctr"/>
                      <a:r>
                        <a:rPr lang="zh-CN" altLang="en-US" sz="1400" b="1" i="0" u="none" strike="noStrike">
                          <a:solidFill>
                            <a:srgbClr val="000000"/>
                          </a:solidFill>
                          <a:latin typeface="华文细黑"/>
                        </a:rPr>
                        <a:t>术语来源</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rtl="0" fontAlgn="ctr"/>
                      <a:r>
                        <a:rPr lang="zh-CN" altLang="en-US" sz="1400" b="1" i="0" u="none" strike="noStrike">
                          <a:solidFill>
                            <a:srgbClr val="000000"/>
                          </a:solidFill>
                          <a:latin typeface="宋体"/>
                        </a:rPr>
                        <a:t>字典名称</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rtl="0" fontAlgn="ctr"/>
                      <a:r>
                        <a:rPr lang="zh-CN" altLang="en-US" sz="1400" b="1" i="0" u="none" strike="noStrike">
                          <a:solidFill>
                            <a:srgbClr val="000000"/>
                          </a:solidFill>
                          <a:latin typeface="华文细黑"/>
                        </a:rPr>
                        <a:t>与</a:t>
                      </a:r>
                      <a:r>
                        <a:rPr lang="en-US" sz="1400" b="1" i="0" u="none" strike="noStrike">
                          <a:solidFill>
                            <a:srgbClr val="000000"/>
                          </a:solidFill>
                          <a:latin typeface="宋体"/>
                        </a:rPr>
                        <a:t>HIS</a:t>
                      </a:r>
                      <a:r>
                        <a:rPr lang="zh-CN" altLang="en-US" sz="1400" b="1" i="0" u="none" strike="noStrike">
                          <a:solidFill>
                            <a:srgbClr val="000000"/>
                          </a:solidFill>
                          <a:latin typeface="华文细黑"/>
                        </a:rPr>
                        <a:t>关系</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rtl="0" fontAlgn="ctr"/>
                      <a:r>
                        <a:rPr lang="zh-CN" altLang="en-US" sz="1400" b="1" i="0" u="none" strike="noStrike">
                          <a:solidFill>
                            <a:srgbClr val="000000"/>
                          </a:solidFill>
                          <a:latin typeface="华文细黑"/>
                        </a:rPr>
                        <a:t>维护系统</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rtl="0" fontAlgn="ctr"/>
                      <a:r>
                        <a:rPr lang="en-US" sz="1400" b="1" i="0" u="none" strike="noStrike">
                          <a:solidFill>
                            <a:srgbClr val="000000"/>
                          </a:solidFill>
                          <a:latin typeface="宋体"/>
                        </a:rPr>
                        <a:t>HIS</a:t>
                      </a:r>
                      <a:r>
                        <a:rPr lang="zh-CN" altLang="en-US" sz="1400" b="1" i="0" u="none" strike="noStrike">
                          <a:solidFill>
                            <a:srgbClr val="000000"/>
                          </a:solidFill>
                          <a:latin typeface="华文细黑"/>
                        </a:rPr>
                        <a:t>表名</a:t>
                      </a:r>
                      <a:endParaRPr lang="zh-CN" altLang="en-US" sz="1400" b="1" i="0" u="none" strike="noStrike">
                        <a:solidFill>
                          <a:srgbClr val="000000"/>
                        </a:solidFill>
                        <a:latin typeface="宋体"/>
                      </a:endParaRP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49079">
                <a:tc>
                  <a:txBody>
                    <a:bodyPr/>
                    <a:lstStyle/>
                    <a:p>
                      <a:pPr algn="ctr" rtl="0" fontAlgn="ctr"/>
                      <a:r>
                        <a:rPr lang="en-US" altLang="zh-CN" sz="1400" b="0" i="0" u="none" strike="noStrike">
                          <a:solidFill>
                            <a:schemeClr val="tx1"/>
                          </a:solidFill>
                          <a:latin typeface="宋体"/>
                        </a:rPr>
                        <a:t>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chemeClr val="tx1"/>
                          </a:solidFill>
                          <a:latin typeface="华文细黑"/>
                        </a:rPr>
                        <a:t>国际标准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国际疾病分类（</a:t>
                      </a:r>
                      <a:r>
                        <a:rPr lang="en-US" altLang="zh-CN" sz="1400" b="0" i="0" u="none" strike="noStrike">
                          <a:solidFill>
                            <a:srgbClr val="000000"/>
                          </a:solidFill>
                          <a:latin typeface="宋体"/>
                        </a:rPr>
                        <a:t>ICD</a:t>
                      </a:r>
                      <a:r>
                        <a:rPr lang="zh-CN" altLang="en-US" sz="1400" b="0" i="0" u="none" strike="noStrike">
                          <a:solidFill>
                            <a:srgbClr val="000000"/>
                          </a:solidFill>
                          <a:latin typeface="华文细黑"/>
                        </a:rPr>
                        <a:t>）</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门急诊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门急诊</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400" b="0" i="0" u="none" strike="noStrike">
                          <a:solidFill>
                            <a:srgbClr val="000000"/>
                          </a:solidFill>
                          <a:latin typeface="宋体"/>
                        </a:rPr>
                        <a:t>zd_icd_code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449079">
                <a:tc>
                  <a:txBody>
                    <a:bodyPr/>
                    <a:lstStyle/>
                    <a:p>
                      <a:pPr algn="ctr" rtl="0" fontAlgn="ctr"/>
                      <a:r>
                        <a:rPr lang="en-US" altLang="zh-CN" sz="1400" b="0" i="0" u="none" strike="noStrike">
                          <a:solidFill>
                            <a:schemeClr val="tx1"/>
                          </a:solidFill>
                          <a:latin typeface="宋体"/>
                        </a:rPr>
                        <a:t>2</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chemeClr val="tx1"/>
                          </a:solidFill>
                          <a:latin typeface="华文细黑"/>
                        </a:rPr>
                        <a:t>国际标准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国际疾病分类（</a:t>
                      </a:r>
                      <a:r>
                        <a:rPr lang="en-US" altLang="zh-CN" sz="1400" b="0" i="0" u="none" strike="noStrike">
                          <a:solidFill>
                            <a:srgbClr val="000000"/>
                          </a:solidFill>
                          <a:latin typeface="宋体"/>
                        </a:rPr>
                        <a:t>ICD</a:t>
                      </a:r>
                      <a:r>
                        <a:rPr lang="zh-CN" altLang="en-US" sz="1400" b="0" i="0" u="none" strike="noStrike">
                          <a:solidFill>
                            <a:srgbClr val="000000"/>
                          </a:solidFill>
                          <a:latin typeface="华文细黑"/>
                        </a:rPr>
                        <a:t>）</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电子病历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电子病历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宋体"/>
                        </a:rPr>
                        <a:t>无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r>
              <a:tr h="384546">
                <a:tc>
                  <a:txBody>
                    <a:bodyPr/>
                    <a:lstStyle/>
                    <a:p>
                      <a:pPr algn="ctr" rtl="0" fontAlgn="ctr"/>
                      <a:r>
                        <a:rPr lang="en-US" altLang="zh-CN" sz="1400" b="0" i="0" u="none" strike="noStrike">
                          <a:solidFill>
                            <a:schemeClr val="tx1"/>
                          </a:solidFill>
                          <a:latin typeface="宋体"/>
                        </a:rPr>
                        <a:t>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chemeClr val="tx1"/>
                          </a:solidFill>
                          <a:latin typeface="华文细黑"/>
                        </a:rPr>
                        <a:t>国际标准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手术与操作字典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门急诊</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海泰电子病历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400" b="0" i="0" u="none" strike="noStrike">
                          <a:solidFill>
                            <a:srgbClr val="000000"/>
                          </a:solidFill>
                          <a:latin typeface="宋体"/>
                        </a:rPr>
                        <a:t>zd_cm3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49079">
                <a:tc>
                  <a:txBody>
                    <a:bodyPr/>
                    <a:lstStyle/>
                    <a:p>
                      <a:pPr algn="ctr" rtl="0" fontAlgn="ctr"/>
                      <a:r>
                        <a:rPr lang="en-US" altLang="zh-CN" sz="1400" b="0" i="0" u="none" strike="noStrike">
                          <a:solidFill>
                            <a:srgbClr val="000000"/>
                          </a:solidFill>
                          <a:latin typeface="宋体"/>
                        </a:rPr>
                        <a:t>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性别码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门急诊</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en-US" sz="1400" b="0" i="0" u="none" strike="noStrike">
                          <a:solidFill>
                            <a:srgbClr val="000000"/>
                          </a:solidFill>
                          <a:latin typeface="宋体"/>
                        </a:rPr>
                        <a:t>zd_sex_code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r>
              <a:tr h="449079">
                <a:tc>
                  <a:txBody>
                    <a:bodyPr/>
                    <a:lstStyle/>
                    <a:p>
                      <a:pPr algn="ctr" rtl="0" fontAlgn="ctr"/>
                      <a:r>
                        <a:rPr lang="en-US" altLang="zh-CN" sz="1400" b="0" i="0" u="none" strike="noStrike">
                          <a:solidFill>
                            <a:srgbClr val="000000"/>
                          </a:solidFill>
                          <a:latin typeface="宋体"/>
                        </a:rPr>
                        <a:t>5</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民族码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门急诊</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400" b="0" i="0" u="none" strike="noStrike">
                          <a:solidFill>
                            <a:srgbClr val="000000"/>
                          </a:solidFill>
                          <a:latin typeface="宋体"/>
                        </a:rPr>
                        <a:t>zd_nation_code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49079">
                <a:tc>
                  <a:txBody>
                    <a:bodyPr/>
                    <a:lstStyle/>
                    <a:p>
                      <a:pPr algn="ctr" rtl="0" fontAlgn="ctr"/>
                      <a:r>
                        <a:rPr lang="en-US" altLang="zh-CN" sz="1400" b="0" i="0" u="none" strike="noStrike">
                          <a:solidFill>
                            <a:srgbClr val="000000"/>
                          </a:solidFill>
                          <a:latin typeface="宋体"/>
                        </a:rPr>
                        <a:t>6</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职业代码</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病人</a:t>
                      </a:r>
                      <a:r>
                        <a:rPr lang="en-US" altLang="zh-CN" sz="1400" b="0" i="0" u="none" strike="noStrike">
                          <a:solidFill>
                            <a:srgbClr val="000000"/>
                          </a:solidFill>
                          <a:latin typeface="宋体"/>
                        </a:rPr>
                        <a:t>) </a:t>
                      </a:r>
                      <a:endParaRPr lang="zh-CN" altLang="en-US" sz="1400" b="0" i="0" u="none" strike="noStrike">
                        <a:solidFill>
                          <a:srgbClr val="000000"/>
                        </a:solidFill>
                        <a:latin typeface="华文细黑"/>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门急诊</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en-US" sz="1400" b="0" i="0" u="none" strike="noStrike">
                          <a:solidFill>
                            <a:srgbClr val="000000"/>
                          </a:solidFill>
                          <a:latin typeface="宋体"/>
                        </a:rPr>
                        <a:t>zd_occupation_code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r>
              <a:tr h="449079">
                <a:tc>
                  <a:txBody>
                    <a:bodyPr/>
                    <a:lstStyle/>
                    <a:p>
                      <a:pPr algn="ctr" rtl="0" fontAlgn="ctr"/>
                      <a:r>
                        <a:rPr lang="en-US" altLang="zh-CN" sz="1400" b="0" i="0" u="none" strike="noStrike">
                          <a:solidFill>
                            <a:srgbClr val="000000"/>
                          </a:solidFill>
                          <a:latin typeface="宋体"/>
                        </a:rPr>
                        <a:t>7</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婚姻状况类别代码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400" b="0" i="0" u="none" strike="noStrike">
                          <a:solidFill>
                            <a:srgbClr val="000000"/>
                          </a:solidFill>
                          <a:latin typeface="宋体"/>
                        </a:rPr>
                        <a:t>zd_marital_status</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49079">
                <a:tc>
                  <a:txBody>
                    <a:bodyPr/>
                    <a:lstStyle/>
                    <a:p>
                      <a:pPr algn="ctr" rtl="0" fontAlgn="ctr"/>
                      <a:r>
                        <a:rPr lang="en-US" altLang="zh-CN" sz="1400" b="0" i="0" u="none" strike="noStrike">
                          <a:solidFill>
                            <a:srgbClr val="000000"/>
                          </a:solidFill>
                          <a:latin typeface="宋体"/>
                        </a:rPr>
                        <a:t>8</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文化程度代码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c>
                  <a:txBody>
                    <a:bodyPr/>
                    <a:lstStyle/>
                    <a:p>
                      <a:pPr algn="l" rtl="0" fontAlgn="ctr"/>
                      <a:r>
                        <a:rPr lang="en-US" sz="1400" b="0" i="0" u="none" strike="noStrike">
                          <a:solidFill>
                            <a:srgbClr val="000000"/>
                          </a:solidFill>
                          <a:latin typeface="宋体"/>
                        </a:rPr>
                        <a:t>zd_education_code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5EAE2"/>
                    </a:solidFill>
                  </a:tcPr>
                </a:tc>
              </a:tr>
              <a:tr h="449079">
                <a:tc>
                  <a:txBody>
                    <a:bodyPr/>
                    <a:lstStyle/>
                    <a:p>
                      <a:pPr algn="ctr" rtl="0" fontAlgn="ctr"/>
                      <a:r>
                        <a:rPr lang="en-US" altLang="zh-CN" sz="1400" b="0" i="0" u="none" strike="noStrike">
                          <a:solidFill>
                            <a:srgbClr val="000000"/>
                          </a:solidFill>
                          <a:latin typeface="宋体"/>
                        </a:rPr>
                        <a:t>9</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国家名称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门急诊</a:t>
                      </a:r>
                      <a:r>
                        <a:rPr lang="en-US" altLang="zh-CN" sz="1400" b="0" i="0" u="none" strike="noStrike">
                          <a:solidFill>
                            <a:srgbClr val="000000"/>
                          </a:solidFill>
                          <a:latin typeface="宋体"/>
                        </a:rPr>
                        <a:t>/</a:t>
                      </a: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400" b="0" i="0" u="none" strike="noStrike">
                          <a:solidFill>
                            <a:srgbClr val="000000"/>
                          </a:solidFill>
                          <a:latin typeface="宋体"/>
                        </a:rPr>
                        <a:t>zd_country_code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49079">
                <a:tc>
                  <a:txBody>
                    <a:bodyPr/>
                    <a:lstStyle/>
                    <a:p>
                      <a:pPr algn="ctr" rtl="0" fontAlgn="ctr"/>
                      <a:r>
                        <a:rPr lang="en-US" altLang="zh-CN" sz="1400" b="0" i="0" u="none" strike="noStrike">
                          <a:solidFill>
                            <a:srgbClr val="000000"/>
                          </a:solidFill>
                          <a:latin typeface="宋体"/>
                        </a:rPr>
                        <a:t>10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国内标准</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区县码字典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住院</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c>
                  <a:txBody>
                    <a:bodyPr/>
                    <a:lstStyle/>
                    <a:p>
                      <a:pPr algn="l" rtl="0" fontAlgn="ctr"/>
                      <a:r>
                        <a:rPr lang="zh-CN" altLang="en-US" sz="1400" b="0" i="0" u="none" strike="noStrike">
                          <a:solidFill>
                            <a:srgbClr val="000000"/>
                          </a:solidFill>
                          <a:latin typeface="华文细黑"/>
                        </a:rPr>
                        <a:t>公用服务自己维护</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c>
                  <a:txBody>
                    <a:bodyPr/>
                    <a:lstStyle/>
                    <a:p>
                      <a:pPr algn="l" rtl="0" fontAlgn="ctr"/>
                      <a:r>
                        <a:rPr lang="en-US" sz="1400" b="0" i="0" u="none" strike="noStrike">
                          <a:solidFill>
                            <a:srgbClr val="000000"/>
                          </a:solidFill>
                          <a:latin typeface="宋体"/>
                        </a:rPr>
                        <a:t>zd_district_code</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rgbClr val="E5EAE2"/>
                    </a:solidFill>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8</a:t>
            </a:fld>
            <a:endParaRPr lang="en-US" altLang="zh-CN" dirty="0">
              <a:ea typeface="华文细黑" pitchFamily="2" charset="-122"/>
            </a:endParaRPr>
          </a:p>
        </p:txBody>
      </p:sp>
      <p:sp>
        <p:nvSpPr>
          <p:cNvPr id="6" name="标题 1"/>
          <p:cNvSpPr>
            <a:spLocks noGrp="1"/>
          </p:cNvSpPr>
          <p:nvPr>
            <p:ph type="title"/>
          </p:nvPr>
        </p:nvSpPr>
        <p:spPr>
          <a:xfrm>
            <a:off x="357158" y="188913"/>
            <a:ext cx="6143668" cy="647700"/>
          </a:xfrm>
        </p:spPr>
        <p:txBody>
          <a:bodyPr/>
          <a:lstStyle/>
          <a:p>
            <a:pPr lvl="0"/>
            <a:r>
              <a:rPr lang="en-US" altLang="zh-CN" dirty="0" smtClean="0">
                <a:solidFill>
                  <a:schemeClr val="bg1"/>
                </a:solidFill>
              </a:rPr>
              <a:t>6</a:t>
            </a:r>
            <a:r>
              <a:rPr lang="en-US" altLang="zh-CN" smtClean="0">
                <a:solidFill>
                  <a:schemeClr val="bg1"/>
                </a:solidFill>
              </a:rPr>
              <a:t>.</a:t>
            </a:r>
            <a:r>
              <a:rPr kumimoji="1" lang="zh-CN" altLang="en-US" dirty="0" smtClean="0">
                <a:solidFill>
                  <a:schemeClr val="bg1"/>
                </a:solidFill>
                <a:latin typeface="微软雅黑" pitchFamily="34" charset="-122"/>
                <a:ea typeface="微软雅黑" pitchFamily="34" charset="-122"/>
              </a:rPr>
              <a:t>业务系统初始化集成方式</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29698" name="Picture 2"/>
          <p:cNvPicPr>
            <a:picLocks noChangeAspect="1" noChangeArrowheads="1"/>
          </p:cNvPicPr>
          <p:nvPr/>
        </p:nvPicPr>
        <p:blipFill>
          <a:blip r:embed="rId3" cstate="print"/>
          <a:srcRect/>
          <a:stretch>
            <a:fillRect/>
          </a:stretch>
        </p:blipFill>
        <p:spPr bwMode="auto">
          <a:xfrm>
            <a:off x="642910" y="1000108"/>
            <a:ext cx="7715304" cy="5423947"/>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9</a:t>
            </a:fld>
            <a:endParaRPr lang="en-US" altLang="zh-CN" dirty="0">
              <a:ea typeface="华文细黑" pitchFamily="2" charset="-122"/>
            </a:endParaRPr>
          </a:p>
        </p:txBody>
      </p:sp>
      <p:sp>
        <p:nvSpPr>
          <p:cNvPr id="6" name="标题 1"/>
          <p:cNvSpPr>
            <a:spLocks noGrp="1"/>
          </p:cNvSpPr>
          <p:nvPr>
            <p:ph type="title"/>
          </p:nvPr>
        </p:nvSpPr>
        <p:spPr>
          <a:xfrm>
            <a:off x="357158" y="188913"/>
            <a:ext cx="6643734" cy="647700"/>
          </a:xfrm>
        </p:spPr>
        <p:txBody>
          <a:bodyPr/>
          <a:lstStyle/>
          <a:p>
            <a:r>
              <a:rPr lang="en-US" altLang="zh-CN" dirty="0" smtClean="0">
                <a:solidFill>
                  <a:schemeClr val="bg1"/>
                </a:solidFill>
              </a:rPr>
              <a:t>7</a:t>
            </a:r>
            <a:r>
              <a:rPr lang="en-US" altLang="zh-CN" smtClean="0">
                <a:solidFill>
                  <a:schemeClr val="bg1"/>
                </a:solidFill>
              </a:rPr>
              <a:t>.</a:t>
            </a:r>
            <a:r>
              <a:rPr kumimoji="1" lang="zh-CN" altLang="en-US" dirty="0" smtClean="0">
                <a:solidFill>
                  <a:schemeClr val="bg1"/>
                </a:solidFill>
                <a:latin typeface="微软雅黑" pitchFamily="34" charset="-122"/>
                <a:ea typeface="微软雅黑" pitchFamily="34" charset="-122"/>
              </a:rPr>
              <a:t>数据源为术语服务的更新通知集成方式</a:t>
            </a:r>
            <a:endParaRPr lang="zh-CN" altLang="en-US" dirty="0">
              <a:solidFill>
                <a:schemeClr val="bg1"/>
              </a:solidFill>
            </a:endParaRPr>
          </a:p>
        </p:txBody>
      </p:sp>
      <p:cxnSp>
        <p:nvCxnSpPr>
          <p:cNvPr id="42" name="直接连接符 11"/>
          <p:cNvCxnSpPr>
            <a:cxnSpLocks noChangeShapeType="1"/>
          </p:cNvCxnSpPr>
          <p:nvPr/>
        </p:nvCxnSpPr>
        <p:spPr bwMode="auto">
          <a:xfrm>
            <a:off x="714348" y="-500090"/>
            <a:ext cx="7489825" cy="0"/>
          </a:xfrm>
          <a:prstGeom prst="line">
            <a:avLst/>
          </a:prstGeom>
          <a:noFill/>
          <a:ln w="9525" algn="ctr">
            <a:solidFill>
              <a:schemeClr val="tx1"/>
            </a:solidFill>
            <a:round/>
            <a:headEnd/>
            <a:tailEnd/>
          </a:ln>
        </p:spPr>
      </p:cxnSp>
      <p:pic>
        <p:nvPicPr>
          <p:cNvPr id="30722" name="Picture 2"/>
          <p:cNvPicPr>
            <a:picLocks noChangeAspect="1" noChangeArrowheads="1"/>
          </p:cNvPicPr>
          <p:nvPr/>
        </p:nvPicPr>
        <p:blipFill>
          <a:blip r:embed="rId3" cstate="print"/>
          <a:srcRect/>
          <a:stretch>
            <a:fillRect/>
          </a:stretch>
        </p:blipFill>
        <p:spPr bwMode="auto">
          <a:xfrm>
            <a:off x="642910" y="1000108"/>
            <a:ext cx="7722901" cy="5429288"/>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par>
    </p:tnLst>
  </p:timing>
</p:sld>
</file>

<file path=ppt/theme/theme1.xml><?xml version="1.0" encoding="utf-8"?>
<a:theme xmlns:a="http://schemas.openxmlformats.org/drawingml/2006/main" name="方正国际 项目管理培训-Templet">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方正ITppt模版">
      <a:majorFont>
        <a:latin typeface="FrutigerNext LT Medium"/>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方正ITppt模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方正ITppt模版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方正ITppt模版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方正ITppt模版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方正ITppt模版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方正ITppt模版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方正ITppt模版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方正ITppt模版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方正ITppt模版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方正ITppt模版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方正ITppt模版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方正国际 项目管理培训-Templet</Template>
  <TotalTime>9889</TotalTime>
  <Words>2661</Words>
  <Application>Microsoft Office PowerPoint</Application>
  <PresentationFormat>全屏显示(4:3)</PresentationFormat>
  <Paragraphs>607</Paragraphs>
  <Slides>42</Slides>
  <Notes>32</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42</vt:i4>
      </vt:variant>
    </vt:vector>
  </HeadingPairs>
  <TitlesOfParts>
    <vt:vector size="47" baseType="lpstr">
      <vt:lpstr>方正国际 项目管理培训-Templet</vt:lpstr>
      <vt:lpstr>1_自定义设计方案</vt:lpstr>
      <vt:lpstr>2_自定义设计方案</vt:lpstr>
      <vt:lpstr>演示文稿</vt:lpstr>
      <vt:lpstr>包装程序外壳对象</vt:lpstr>
      <vt:lpstr>IE-公用服务实施培训课程 IE信息平台-公用服务  2013/05/28</vt:lpstr>
      <vt:lpstr>一，术语编码服务</vt:lpstr>
      <vt:lpstr>1.背景</vt:lpstr>
      <vt:lpstr>2.目标</vt:lpstr>
      <vt:lpstr>3.调研范围及调研模板</vt:lpstr>
      <vt:lpstr>4.调研流程</vt:lpstr>
      <vt:lpstr>5.调研结果整理(部分)</vt:lpstr>
      <vt:lpstr>6.业务系统初始化集成方式</vt:lpstr>
      <vt:lpstr>7.数据源为术语服务的更新通知集成方式</vt:lpstr>
      <vt:lpstr>8.数据源为业务系统的更新通知集成方式</vt:lpstr>
      <vt:lpstr>9.术语消息服务定义书样例</vt:lpstr>
      <vt:lpstr>10.术语XML消息格式样例</vt:lpstr>
      <vt:lpstr>11.术语消费系统同步方式</vt:lpstr>
      <vt:lpstr>二，统一身份管理和访问控制管理</vt:lpstr>
      <vt:lpstr>1.背景</vt:lpstr>
      <vt:lpstr>2.目标</vt:lpstr>
      <vt:lpstr>3. 数据流程图</vt:lpstr>
      <vt:lpstr>4.数据清理准备</vt:lpstr>
      <vt:lpstr>5.集成方案</vt:lpstr>
      <vt:lpstr>6.消息内容及格式</vt:lpstr>
      <vt:lpstr>7.厂商改造接口信息</vt:lpstr>
      <vt:lpstr>8.提供的自助服务页面</vt:lpstr>
      <vt:lpstr>三，通讯接口服务</vt:lpstr>
      <vt:lpstr>1.背景</vt:lpstr>
      <vt:lpstr>2.目标</vt:lpstr>
      <vt:lpstr>3.系统交互图</vt:lpstr>
      <vt:lpstr>4.接口信息一览</vt:lpstr>
      <vt:lpstr>5.消息服务定义书</vt:lpstr>
      <vt:lpstr>6.短信场景统计一览表</vt:lpstr>
      <vt:lpstr>7.短信发送流程</vt:lpstr>
      <vt:lpstr>8. 短信回复信息查询流程</vt:lpstr>
      <vt:lpstr>9. 邮件发送流程</vt:lpstr>
      <vt:lpstr>四，访问控制管理（CDR）</vt:lpstr>
      <vt:lpstr>1.背景</vt:lpstr>
      <vt:lpstr>2.目标</vt:lpstr>
      <vt:lpstr>3.流程图</vt:lpstr>
      <vt:lpstr>4.具体要求一览</vt:lpstr>
      <vt:lpstr>5.缺省访问权限设定-医生权限</vt:lpstr>
      <vt:lpstr>6.角色访问权限设定-角色编辑</vt:lpstr>
      <vt:lpstr>7.角色访问权限设定-角色权限</vt:lpstr>
      <vt:lpstr>8.个人访问权限设定</vt:lpstr>
      <vt:lpstr>幻灯片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走近 北大国际医院信息化建设项目</dc:title>
  <dc:creator>姚会新</dc:creator>
  <cp:lastModifiedBy>yaohuixin</cp:lastModifiedBy>
  <cp:revision>1328</cp:revision>
  <dcterms:created xsi:type="dcterms:W3CDTF">2011-03-26T13:21:03Z</dcterms:created>
  <dcterms:modified xsi:type="dcterms:W3CDTF">2013-05-29T09:01:26Z</dcterms:modified>
</cp:coreProperties>
</file>