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ppt" ContentType="application/vnd.ms-powerpoint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vml" ContentType="application/vnd.openxmlformats-officedocument.vmlDrawing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2" r:id="rId2"/>
  </p:sldMasterIdLst>
  <p:notesMasterIdLst>
    <p:notesMasterId r:id="rId16"/>
  </p:notesMasterIdLst>
  <p:sldIdLst>
    <p:sldId id="256" r:id="rId3"/>
    <p:sldId id="271" r:id="rId4"/>
    <p:sldId id="272" r:id="rId5"/>
    <p:sldId id="273" r:id="rId6"/>
    <p:sldId id="274" r:id="rId7"/>
    <p:sldId id="276" r:id="rId8"/>
    <p:sldId id="277" r:id="rId9"/>
    <p:sldId id="279" r:id="rId10"/>
    <p:sldId id="278" r:id="rId11"/>
    <p:sldId id="280" r:id="rId12"/>
    <p:sldId id="281" r:id="rId13"/>
    <p:sldId id="275" r:id="rId14"/>
    <p:sldId id="263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FF"/>
    <a:srgbClr val="006699"/>
    <a:srgbClr val="0099CC"/>
    <a:srgbClr val="009999"/>
    <a:srgbClr val="669900"/>
    <a:srgbClr val="CC3300"/>
    <a:srgbClr val="EA5703"/>
    <a:srgbClr val="77777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47" autoAdjust="0"/>
    <p:restoredTop sz="92043" autoAdjust="0"/>
  </p:normalViewPr>
  <p:slideViewPr>
    <p:cSldViewPr>
      <p:cViewPr varScale="1">
        <p:scale>
          <a:sx n="61" d="100"/>
          <a:sy n="61" d="100"/>
        </p:scale>
        <p:origin x="-1445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731F1D-B61E-45FA-82A4-9B6181E91508}" type="doc">
      <dgm:prSet loTypeId="urn:microsoft.com/office/officeart/2005/8/layout/list1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EE60E545-8E64-402B-822F-99FBB4F729BE}">
      <dgm:prSet phldrT="[文本]"/>
      <dgm:spPr/>
      <dgm:t>
        <a:bodyPr/>
        <a:lstStyle/>
        <a:p>
          <a:r>
            <a:rPr lang="en-US" altLang="zh-CN" dirty="0" smtClean="0"/>
            <a:t>1.</a:t>
          </a:r>
          <a:r>
            <a:rPr lang="zh-CN" altLang="en-US" dirty="0" smtClean="0"/>
            <a:t>设计思路</a:t>
          </a:r>
          <a:endParaRPr lang="zh-CN" altLang="en-US" dirty="0"/>
        </a:p>
      </dgm:t>
    </dgm:pt>
    <dgm:pt modelId="{101F57D2-41E9-4D78-9C6D-5E3BFF28AE43}" type="parTrans" cxnId="{BA6ABCEC-78B9-4313-82D1-1A15BAB914B3}">
      <dgm:prSet/>
      <dgm:spPr/>
      <dgm:t>
        <a:bodyPr/>
        <a:lstStyle/>
        <a:p>
          <a:endParaRPr lang="zh-CN" altLang="en-US"/>
        </a:p>
      </dgm:t>
    </dgm:pt>
    <dgm:pt modelId="{0F87DEE9-939B-44AD-85BA-127F216080E6}" type="sibTrans" cxnId="{BA6ABCEC-78B9-4313-82D1-1A15BAB914B3}">
      <dgm:prSet/>
      <dgm:spPr/>
      <dgm:t>
        <a:bodyPr/>
        <a:lstStyle/>
        <a:p>
          <a:endParaRPr lang="zh-CN" altLang="en-US"/>
        </a:p>
      </dgm:t>
    </dgm:pt>
    <dgm:pt modelId="{3055284E-3DBD-44F9-B9CB-1E00055CA3C8}">
      <dgm:prSet phldrT="[文本]"/>
      <dgm:spPr/>
      <dgm:t>
        <a:bodyPr/>
        <a:lstStyle/>
        <a:p>
          <a:r>
            <a:rPr lang="en-US" altLang="zh-CN" dirty="0" smtClean="0"/>
            <a:t>2.</a:t>
          </a:r>
          <a:r>
            <a:rPr lang="zh-CN" altLang="en-US" dirty="0" smtClean="0"/>
            <a:t>数据域模型</a:t>
          </a:r>
          <a:endParaRPr lang="zh-CN" altLang="en-US" dirty="0"/>
        </a:p>
      </dgm:t>
    </dgm:pt>
    <dgm:pt modelId="{890B3D03-A52A-4BD8-97D2-D17444074C78}" type="parTrans" cxnId="{3CA5E47E-C9CA-4BAC-8C8A-906E575BAEEF}">
      <dgm:prSet/>
      <dgm:spPr/>
      <dgm:t>
        <a:bodyPr/>
        <a:lstStyle/>
        <a:p>
          <a:endParaRPr lang="zh-CN" altLang="en-US"/>
        </a:p>
      </dgm:t>
    </dgm:pt>
    <dgm:pt modelId="{21697313-6145-4B62-97D3-CA3C6DF4F363}" type="sibTrans" cxnId="{3CA5E47E-C9CA-4BAC-8C8A-906E575BAEEF}">
      <dgm:prSet/>
      <dgm:spPr/>
      <dgm:t>
        <a:bodyPr/>
        <a:lstStyle/>
        <a:p>
          <a:endParaRPr lang="zh-CN" altLang="en-US"/>
        </a:p>
      </dgm:t>
    </dgm:pt>
    <dgm:pt modelId="{2BA29541-B09D-46FC-A13E-49BEAC491A87}">
      <dgm:prSet phldrT="[文本]"/>
      <dgm:spPr/>
      <dgm:t>
        <a:bodyPr/>
        <a:lstStyle/>
        <a:p>
          <a:r>
            <a:rPr lang="en-US" altLang="zh-CN" dirty="0" smtClean="0"/>
            <a:t>3.</a:t>
          </a:r>
          <a:r>
            <a:rPr lang="zh-CN" altLang="en-US" dirty="0" smtClean="0"/>
            <a:t>消息与</a:t>
          </a:r>
          <a:r>
            <a:rPr lang="zh-CN" altLang="en-US" dirty="0" smtClean="0"/>
            <a:t>数据模型映射</a:t>
          </a:r>
          <a:endParaRPr lang="zh-CN" altLang="en-US" dirty="0"/>
        </a:p>
      </dgm:t>
    </dgm:pt>
    <dgm:pt modelId="{52A529D3-8BA2-4B3B-9BBC-04B7A813C0AF}" type="parTrans" cxnId="{27C116C1-DF69-42B6-B22C-F0D4AB024F4B}">
      <dgm:prSet/>
      <dgm:spPr/>
      <dgm:t>
        <a:bodyPr/>
        <a:lstStyle/>
        <a:p>
          <a:endParaRPr lang="zh-CN" altLang="en-US"/>
        </a:p>
      </dgm:t>
    </dgm:pt>
    <dgm:pt modelId="{08B58F6B-A1B1-426D-8B25-59AD6576AEBD}" type="sibTrans" cxnId="{27C116C1-DF69-42B6-B22C-F0D4AB024F4B}">
      <dgm:prSet/>
      <dgm:spPr/>
      <dgm:t>
        <a:bodyPr/>
        <a:lstStyle/>
        <a:p>
          <a:endParaRPr lang="zh-CN" altLang="en-US"/>
        </a:p>
      </dgm:t>
    </dgm:pt>
    <dgm:pt modelId="{2C7AE162-C5FA-4C99-978E-DF87BE3ED680}" type="pres">
      <dgm:prSet presAssocID="{36731F1D-B61E-45FA-82A4-9B6181E9150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3157598-DDC5-4405-B185-104EE1E8F869}" type="pres">
      <dgm:prSet presAssocID="{EE60E545-8E64-402B-822F-99FBB4F729BE}" presName="parentLin" presStyleCnt="0"/>
      <dgm:spPr/>
    </dgm:pt>
    <dgm:pt modelId="{9139883A-AE27-4085-A77D-78EA9A20B756}" type="pres">
      <dgm:prSet presAssocID="{EE60E545-8E64-402B-822F-99FBB4F729BE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8D0CC07B-CE5F-49AE-A64D-D25F1885BEE2}" type="pres">
      <dgm:prSet presAssocID="{EE60E545-8E64-402B-822F-99FBB4F729B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8BFEE8-C45B-48FA-86F6-8967BA4F4BBF}" type="pres">
      <dgm:prSet presAssocID="{EE60E545-8E64-402B-822F-99FBB4F729BE}" presName="negativeSpace" presStyleCnt="0"/>
      <dgm:spPr/>
    </dgm:pt>
    <dgm:pt modelId="{309FBE29-0EFA-4F3E-AAF9-692739FD902E}" type="pres">
      <dgm:prSet presAssocID="{EE60E545-8E64-402B-822F-99FBB4F729BE}" presName="childText" presStyleLbl="conFgAcc1" presStyleIdx="0" presStyleCnt="3">
        <dgm:presLayoutVars>
          <dgm:bulletEnabled val="1"/>
        </dgm:presLayoutVars>
      </dgm:prSet>
      <dgm:spPr/>
    </dgm:pt>
    <dgm:pt modelId="{BC7F07E5-951E-45EB-896F-4668748B5900}" type="pres">
      <dgm:prSet presAssocID="{0F87DEE9-939B-44AD-85BA-127F216080E6}" presName="spaceBetweenRectangles" presStyleCnt="0"/>
      <dgm:spPr/>
    </dgm:pt>
    <dgm:pt modelId="{C5BFDFB3-1F9F-405C-8B9E-AB7CACC8B283}" type="pres">
      <dgm:prSet presAssocID="{3055284E-3DBD-44F9-B9CB-1E00055CA3C8}" presName="parentLin" presStyleCnt="0"/>
      <dgm:spPr/>
    </dgm:pt>
    <dgm:pt modelId="{F735E47A-954B-45C9-B8FC-7B199B536EA3}" type="pres">
      <dgm:prSet presAssocID="{3055284E-3DBD-44F9-B9CB-1E00055CA3C8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64C6F32B-8427-4480-B0D9-BBF0685410A1}" type="pres">
      <dgm:prSet presAssocID="{3055284E-3DBD-44F9-B9CB-1E00055CA3C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614C27-4C21-429E-8A37-609A0DB26316}" type="pres">
      <dgm:prSet presAssocID="{3055284E-3DBD-44F9-B9CB-1E00055CA3C8}" presName="negativeSpace" presStyleCnt="0"/>
      <dgm:spPr/>
    </dgm:pt>
    <dgm:pt modelId="{18D9DF95-F9E6-4E7B-BB42-3965739CB870}" type="pres">
      <dgm:prSet presAssocID="{3055284E-3DBD-44F9-B9CB-1E00055CA3C8}" presName="childText" presStyleLbl="conFgAcc1" presStyleIdx="1" presStyleCnt="3">
        <dgm:presLayoutVars>
          <dgm:bulletEnabled val="1"/>
        </dgm:presLayoutVars>
      </dgm:prSet>
      <dgm:spPr/>
    </dgm:pt>
    <dgm:pt modelId="{4630D363-CD87-4167-86AD-3637419B175F}" type="pres">
      <dgm:prSet presAssocID="{21697313-6145-4B62-97D3-CA3C6DF4F363}" presName="spaceBetweenRectangles" presStyleCnt="0"/>
      <dgm:spPr/>
    </dgm:pt>
    <dgm:pt modelId="{EF626293-48CD-44F3-9631-2C5FD297893C}" type="pres">
      <dgm:prSet presAssocID="{2BA29541-B09D-46FC-A13E-49BEAC491A87}" presName="parentLin" presStyleCnt="0"/>
      <dgm:spPr/>
    </dgm:pt>
    <dgm:pt modelId="{2FA1362D-D859-4E1A-9B71-EAC44C46B530}" type="pres">
      <dgm:prSet presAssocID="{2BA29541-B09D-46FC-A13E-49BEAC491A87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E9A3F583-A5BE-471D-8A52-A12279A9B63B}" type="pres">
      <dgm:prSet presAssocID="{2BA29541-B09D-46FC-A13E-49BEAC491A8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6A9095-A28A-4823-80F3-CFADE7A75F6A}" type="pres">
      <dgm:prSet presAssocID="{2BA29541-B09D-46FC-A13E-49BEAC491A87}" presName="negativeSpace" presStyleCnt="0"/>
      <dgm:spPr/>
    </dgm:pt>
    <dgm:pt modelId="{00B366E3-61C8-4A2D-97A7-F08733A26CBB}" type="pres">
      <dgm:prSet presAssocID="{2BA29541-B09D-46FC-A13E-49BEAC491A8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7C116C1-DF69-42B6-B22C-F0D4AB024F4B}" srcId="{36731F1D-B61E-45FA-82A4-9B6181E91508}" destId="{2BA29541-B09D-46FC-A13E-49BEAC491A87}" srcOrd="2" destOrd="0" parTransId="{52A529D3-8BA2-4B3B-9BBC-04B7A813C0AF}" sibTransId="{08B58F6B-A1B1-426D-8B25-59AD6576AEBD}"/>
    <dgm:cxn modelId="{AF67001C-9BE8-4E4F-8B44-3E9270E0575C}" type="presOf" srcId="{EE60E545-8E64-402B-822F-99FBB4F729BE}" destId="{8D0CC07B-CE5F-49AE-A64D-D25F1885BEE2}" srcOrd="1" destOrd="0" presId="urn:microsoft.com/office/officeart/2005/8/layout/list1"/>
    <dgm:cxn modelId="{84112D0D-8B04-458B-9471-D74E311FFD31}" type="presOf" srcId="{3055284E-3DBD-44F9-B9CB-1E00055CA3C8}" destId="{F735E47A-954B-45C9-B8FC-7B199B536EA3}" srcOrd="0" destOrd="0" presId="urn:microsoft.com/office/officeart/2005/8/layout/list1"/>
    <dgm:cxn modelId="{56385658-9ED3-4A22-8188-94E34BDBD1A8}" type="presOf" srcId="{2BA29541-B09D-46FC-A13E-49BEAC491A87}" destId="{2FA1362D-D859-4E1A-9B71-EAC44C46B530}" srcOrd="0" destOrd="0" presId="urn:microsoft.com/office/officeart/2005/8/layout/list1"/>
    <dgm:cxn modelId="{35B76782-C1D3-4C7F-82D3-E3FA7A3B1DA9}" type="presOf" srcId="{3055284E-3DBD-44F9-B9CB-1E00055CA3C8}" destId="{64C6F32B-8427-4480-B0D9-BBF0685410A1}" srcOrd="1" destOrd="0" presId="urn:microsoft.com/office/officeart/2005/8/layout/list1"/>
    <dgm:cxn modelId="{43FB6F00-7AE8-4B37-8578-7A3E63D3B790}" type="presOf" srcId="{36731F1D-B61E-45FA-82A4-9B6181E91508}" destId="{2C7AE162-C5FA-4C99-978E-DF87BE3ED680}" srcOrd="0" destOrd="0" presId="urn:microsoft.com/office/officeart/2005/8/layout/list1"/>
    <dgm:cxn modelId="{3CA5E47E-C9CA-4BAC-8C8A-906E575BAEEF}" srcId="{36731F1D-B61E-45FA-82A4-9B6181E91508}" destId="{3055284E-3DBD-44F9-B9CB-1E00055CA3C8}" srcOrd="1" destOrd="0" parTransId="{890B3D03-A52A-4BD8-97D2-D17444074C78}" sibTransId="{21697313-6145-4B62-97D3-CA3C6DF4F363}"/>
    <dgm:cxn modelId="{BA6ABCEC-78B9-4313-82D1-1A15BAB914B3}" srcId="{36731F1D-B61E-45FA-82A4-9B6181E91508}" destId="{EE60E545-8E64-402B-822F-99FBB4F729BE}" srcOrd="0" destOrd="0" parTransId="{101F57D2-41E9-4D78-9C6D-5E3BFF28AE43}" sibTransId="{0F87DEE9-939B-44AD-85BA-127F216080E6}"/>
    <dgm:cxn modelId="{C83D3D32-9889-4AD4-B4EF-040538DAB91D}" type="presOf" srcId="{2BA29541-B09D-46FC-A13E-49BEAC491A87}" destId="{E9A3F583-A5BE-471D-8A52-A12279A9B63B}" srcOrd="1" destOrd="0" presId="urn:microsoft.com/office/officeart/2005/8/layout/list1"/>
    <dgm:cxn modelId="{559102E7-ACD1-4EDE-B946-FB3D7E66CDA0}" type="presOf" srcId="{EE60E545-8E64-402B-822F-99FBB4F729BE}" destId="{9139883A-AE27-4085-A77D-78EA9A20B756}" srcOrd="0" destOrd="0" presId="urn:microsoft.com/office/officeart/2005/8/layout/list1"/>
    <dgm:cxn modelId="{B0D93152-18C5-495D-9E9B-244E958ACF9C}" type="presParOf" srcId="{2C7AE162-C5FA-4C99-978E-DF87BE3ED680}" destId="{D3157598-DDC5-4405-B185-104EE1E8F869}" srcOrd="0" destOrd="0" presId="urn:microsoft.com/office/officeart/2005/8/layout/list1"/>
    <dgm:cxn modelId="{4AB8E44E-EEE0-4E06-AAFF-E96B1357D12D}" type="presParOf" srcId="{D3157598-DDC5-4405-B185-104EE1E8F869}" destId="{9139883A-AE27-4085-A77D-78EA9A20B756}" srcOrd="0" destOrd="0" presId="urn:microsoft.com/office/officeart/2005/8/layout/list1"/>
    <dgm:cxn modelId="{31A16BCD-BD41-4EF3-BB30-6FC7359D90F1}" type="presParOf" srcId="{D3157598-DDC5-4405-B185-104EE1E8F869}" destId="{8D0CC07B-CE5F-49AE-A64D-D25F1885BEE2}" srcOrd="1" destOrd="0" presId="urn:microsoft.com/office/officeart/2005/8/layout/list1"/>
    <dgm:cxn modelId="{1E5AA461-DE22-49A9-AE89-5CCA4D53EEA5}" type="presParOf" srcId="{2C7AE162-C5FA-4C99-978E-DF87BE3ED680}" destId="{418BFEE8-C45B-48FA-86F6-8967BA4F4BBF}" srcOrd="1" destOrd="0" presId="urn:microsoft.com/office/officeart/2005/8/layout/list1"/>
    <dgm:cxn modelId="{E85055AB-0AA6-406C-9F64-A576172B1A18}" type="presParOf" srcId="{2C7AE162-C5FA-4C99-978E-DF87BE3ED680}" destId="{309FBE29-0EFA-4F3E-AAF9-692739FD902E}" srcOrd="2" destOrd="0" presId="urn:microsoft.com/office/officeart/2005/8/layout/list1"/>
    <dgm:cxn modelId="{0C66F236-CB84-4F33-B8D8-7897F04F9FFD}" type="presParOf" srcId="{2C7AE162-C5FA-4C99-978E-DF87BE3ED680}" destId="{BC7F07E5-951E-45EB-896F-4668748B5900}" srcOrd="3" destOrd="0" presId="urn:microsoft.com/office/officeart/2005/8/layout/list1"/>
    <dgm:cxn modelId="{A1685EF8-07CA-484C-A622-ADFCDED31BCB}" type="presParOf" srcId="{2C7AE162-C5FA-4C99-978E-DF87BE3ED680}" destId="{C5BFDFB3-1F9F-405C-8B9E-AB7CACC8B283}" srcOrd="4" destOrd="0" presId="urn:microsoft.com/office/officeart/2005/8/layout/list1"/>
    <dgm:cxn modelId="{E7843DAD-6671-4CE9-A18A-6CA6BD496547}" type="presParOf" srcId="{C5BFDFB3-1F9F-405C-8B9E-AB7CACC8B283}" destId="{F735E47A-954B-45C9-B8FC-7B199B536EA3}" srcOrd="0" destOrd="0" presId="urn:microsoft.com/office/officeart/2005/8/layout/list1"/>
    <dgm:cxn modelId="{C11F3915-0F21-46A5-BCB6-F42A676C2758}" type="presParOf" srcId="{C5BFDFB3-1F9F-405C-8B9E-AB7CACC8B283}" destId="{64C6F32B-8427-4480-B0D9-BBF0685410A1}" srcOrd="1" destOrd="0" presId="urn:microsoft.com/office/officeart/2005/8/layout/list1"/>
    <dgm:cxn modelId="{B3630F49-9267-48BB-8C76-3E420F07E604}" type="presParOf" srcId="{2C7AE162-C5FA-4C99-978E-DF87BE3ED680}" destId="{27614C27-4C21-429E-8A37-609A0DB26316}" srcOrd="5" destOrd="0" presId="urn:microsoft.com/office/officeart/2005/8/layout/list1"/>
    <dgm:cxn modelId="{B710EC0B-E207-4B1A-A857-17B8114CEE0C}" type="presParOf" srcId="{2C7AE162-C5FA-4C99-978E-DF87BE3ED680}" destId="{18D9DF95-F9E6-4E7B-BB42-3965739CB870}" srcOrd="6" destOrd="0" presId="urn:microsoft.com/office/officeart/2005/8/layout/list1"/>
    <dgm:cxn modelId="{3EB36E7A-0B29-495F-9EC3-1A092FE060CD}" type="presParOf" srcId="{2C7AE162-C5FA-4C99-978E-DF87BE3ED680}" destId="{4630D363-CD87-4167-86AD-3637419B175F}" srcOrd="7" destOrd="0" presId="urn:microsoft.com/office/officeart/2005/8/layout/list1"/>
    <dgm:cxn modelId="{5C4DA949-7251-4D62-B985-C606E92B4331}" type="presParOf" srcId="{2C7AE162-C5FA-4C99-978E-DF87BE3ED680}" destId="{EF626293-48CD-44F3-9631-2C5FD297893C}" srcOrd="8" destOrd="0" presId="urn:microsoft.com/office/officeart/2005/8/layout/list1"/>
    <dgm:cxn modelId="{C7ADA6DC-AC6F-42E4-A8AC-24E566918010}" type="presParOf" srcId="{EF626293-48CD-44F3-9631-2C5FD297893C}" destId="{2FA1362D-D859-4E1A-9B71-EAC44C46B530}" srcOrd="0" destOrd="0" presId="urn:microsoft.com/office/officeart/2005/8/layout/list1"/>
    <dgm:cxn modelId="{34B298A8-6B12-49D5-86BD-11041F3F63EA}" type="presParOf" srcId="{EF626293-48CD-44F3-9631-2C5FD297893C}" destId="{E9A3F583-A5BE-471D-8A52-A12279A9B63B}" srcOrd="1" destOrd="0" presId="urn:microsoft.com/office/officeart/2005/8/layout/list1"/>
    <dgm:cxn modelId="{62F89BA2-2F4C-4387-B734-E05C908DECE2}" type="presParOf" srcId="{2C7AE162-C5FA-4C99-978E-DF87BE3ED680}" destId="{6F6A9095-A28A-4823-80F3-CFADE7A75F6A}" srcOrd="9" destOrd="0" presId="urn:microsoft.com/office/officeart/2005/8/layout/list1"/>
    <dgm:cxn modelId="{A76EB3BF-4CDB-48EB-B4ED-6FC3291EE9A4}" type="presParOf" srcId="{2C7AE162-C5FA-4C99-978E-DF87BE3ED680}" destId="{00B366E3-61C8-4A2D-97A7-F08733A26CBB}" srcOrd="10" destOrd="0" presId="urn:microsoft.com/office/officeart/2005/8/layout/lis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9294C3-6DFE-43FA-9E2C-F464B875276A}" type="doc">
      <dgm:prSet loTypeId="urn:microsoft.com/office/officeart/2005/8/layout/vList3" loCatId="list" qsTypeId="urn:microsoft.com/office/officeart/2005/8/quickstyle/3d2" qsCatId="3D" csTypeId="urn:microsoft.com/office/officeart/2005/8/colors/colorful5" csCatId="colorful" phldr="1"/>
      <dgm:spPr/>
    </dgm:pt>
    <dgm:pt modelId="{7B090DDA-7927-4534-9D32-3BE153746F0D}">
      <dgm:prSet phldrT="[文本]"/>
      <dgm:spPr/>
      <dgm:t>
        <a:bodyPr/>
        <a:lstStyle/>
        <a:p>
          <a:pPr algn="l"/>
          <a:r>
            <a:rPr lang="zh-CN" altLang="en-US" dirty="0" smtClean="0"/>
            <a:t>以患者为中心，就诊为主线，串联不同业务域数据</a:t>
          </a:r>
          <a:endParaRPr lang="zh-CN" altLang="en-US" dirty="0"/>
        </a:p>
      </dgm:t>
    </dgm:pt>
    <dgm:pt modelId="{BED5C4A3-45E5-4749-B483-21EAEFB6084C}" type="parTrans" cxnId="{C56A6A76-93F3-41E2-AC27-E0AB1416F98C}">
      <dgm:prSet/>
      <dgm:spPr/>
      <dgm:t>
        <a:bodyPr/>
        <a:lstStyle/>
        <a:p>
          <a:pPr algn="l"/>
          <a:endParaRPr lang="zh-CN" altLang="en-US"/>
        </a:p>
      </dgm:t>
    </dgm:pt>
    <dgm:pt modelId="{C867B873-18B7-429C-A6E4-D88CC85DB566}" type="sibTrans" cxnId="{C56A6A76-93F3-41E2-AC27-E0AB1416F98C}">
      <dgm:prSet/>
      <dgm:spPr/>
      <dgm:t>
        <a:bodyPr/>
        <a:lstStyle/>
        <a:p>
          <a:pPr algn="l"/>
          <a:endParaRPr lang="zh-CN" altLang="en-US"/>
        </a:p>
      </dgm:t>
    </dgm:pt>
    <dgm:pt modelId="{9FB1DD44-77FC-49DA-A85A-3E863FB339D6}">
      <dgm:prSet phldrT="[文本]"/>
      <dgm:spPr/>
      <dgm:t>
        <a:bodyPr/>
        <a:lstStyle/>
        <a:p>
          <a:pPr algn="l"/>
          <a:r>
            <a:rPr lang="zh-CN" altLang="en-US" dirty="0" smtClean="0"/>
            <a:t>关注临床数据，特别是“结果”数据</a:t>
          </a:r>
          <a:endParaRPr lang="zh-CN" altLang="en-US" dirty="0"/>
        </a:p>
      </dgm:t>
    </dgm:pt>
    <dgm:pt modelId="{CC6D70D8-5B37-4D01-B021-DECF0B6C7198}" type="parTrans" cxnId="{0BB74393-6918-4E96-8E65-F0802A4D3F3E}">
      <dgm:prSet/>
      <dgm:spPr/>
      <dgm:t>
        <a:bodyPr/>
        <a:lstStyle/>
        <a:p>
          <a:pPr algn="l"/>
          <a:endParaRPr lang="zh-CN" altLang="en-US"/>
        </a:p>
      </dgm:t>
    </dgm:pt>
    <dgm:pt modelId="{FFFAB102-9CCD-4F08-9CDC-DE66F4207A57}" type="sibTrans" cxnId="{0BB74393-6918-4E96-8E65-F0802A4D3F3E}">
      <dgm:prSet/>
      <dgm:spPr/>
      <dgm:t>
        <a:bodyPr/>
        <a:lstStyle/>
        <a:p>
          <a:pPr algn="l"/>
          <a:endParaRPr lang="zh-CN" altLang="en-US"/>
        </a:p>
      </dgm:t>
    </dgm:pt>
    <dgm:pt modelId="{D8132EE3-0DBD-4C45-9DB7-6A3E7CBC0322}">
      <dgm:prSet phldrT="[文本]"/>
      <dgm:spPr/>
      <dgm:t>
        <a:bodyPr/>
        <a:lstStyle/>
        <a:p>
          <a:pPr algn="l"/>
          <a:r>
            <a:rPr lang="zh-CN" altLang="en-US" dirty="0" smtClean="0"/>
            <a:t>术语相关内容，业务表中同时保存</a:t>
          </a:r>
          <a:r>
            <a:rPr lang="en-US" altLang="en-US" dirty="0" smtClean="0"/>
            <a:t>code</a:t>
          </a:r>
          <a:r>
            <a:rPr lang="zh-CN" altLang="en-US" dirty="0" smtClean="0"/>
            <a:t>和</a:t>
          </a:r>
          <a:r>
            <a:rPr lang="en-US" altLang="en-US" dirty="0" smtClean="0"/>
            <a:t>value</a:t>
          </a:r>
          <a:r>
            <a:rPr lang="zh-CN" altLang="en-US" dirty="0" smtClean="0"/>
            <a:t>值</a:t>
          </a:r>
          <a:endParaRPr lang="zh-CN" altLang="en-US" dirty="0"/>
        </a:p>
      </dgm:t>
    </dgm:pt>
    <dgm:pt modelId="{1C0120B6-4A5A-4908-A3F8-6B039408F5B2}" type="parTrans" cxnId="{E1435AED-C5EE-41A8-AC8B-C146C6625291}">
      <dgm:prSet/>
      <dgm:spPr/>
      <dgm:t>
        <a:bodyPr/>
        <a:lstStyle/>
        <a:p>
          <a:pPr algn="l"/>
          <a:endParaRPr lang="zh-CN" altLang="en-US"/>
        </a:p>
      </dgm:t>
    </dgm:pt>
    <dgm:pt modelId="{C0F459C2-4476-4F8E-9FA7-D64A03BEFAA3}" type="sibTrans" cxnId="{E1435AED-C5EE-41A8-AC8B-C146C6625291}">
      <dgm:prSet/>
      <dgm:spPr/>
      <dgm:t>
        <a:bodyPr/>
        <a:lstStyle/>
        <a:p>
          <a:pPr algn="l"/>
          <a:endParaRPr lang="zh-CN" altLang="en-US"/>
        </a:p>
      </dgm:t>
    </dgm:pt>
    <dgm:pt modelId="{384B9C54-078D-489F-B466-42D1105791EF}">
      <dgm:prSet phldrT="[文本]"/>
      <dgm:spPr/>
      <dgm:t>
        <a:bodyPr/>
        <a:lstStyle/>
        <a:p>
          <a:pPr algn="l"/>
          <a:r>
            <a:rPr lang="zh-CN" altLang="en-US" dirty="0" smtClean="0"/>
            <a:t>参考</a:t>
          </a:r>
          <a:r>
            <a:rPr lang="en-US" altLang="en-US" dirty="0" smtClean="0"/>
            <a:t>HL7 </a:t>
          </a:r>
          <a:r>
            <a:rPr lang="zh-CN" altLang="en-US" dirty="0" smtClean="0"/>
            <a:t>域模型，划分不同的业务域</a:t>
          </a:r>
          <a:endParaRPr lang="zh-CN" altLang="en-US" dirty="0"/>
        </a:p>
      </dgm:t>
    </dgm:pt>
    <dgm:pt modelId="{306386D3-0C26-4DE3-BFDB-47695B874565}" type="parTrans" cxnId="{8E722C05-F12F-4717-8902-0C175BBEC117}">
      <dgm:prSet/>
      <dgm:spPr/>
      <dgm:t>
        <a:bodyPr/>
        <a:lstStyle/>
        <a:p>
          <a:pPr algn="l"/>
          <a:endParaRPr lang="zh-CN" altLang="en-US"/>
        </a:p>
      </dgm:t>
    </dgm:pt>
    <dgm:pt modelId="{04D7F635-1AE6-4244-AEDC-568CF934AB9F}" type="sibTrans" cxnId="{8E722C05-F12F-4717-8902-0C175BBEC117}">
      <dgm:prSet/>
      <dgm:spPr/>
      <dgm:t>
        <a:bodyPr/>
        <a:lstStyle/>
        <a:p>
          <a:pPr algn="l"/>
          <a:endParaRPr lang="zh-CN" altLang="en-US"/>
        </a:p>
      </dgm:t>
    </dgm:pt>
    <dgm:pt modelId="{D931D720-A55A-4E0A-9BA3-E69DB5A57AB2}" type="pres">
      <dgm:prSet presAssocID="{469294C3-6DFE-43FA-9E2C-F464B875276A}" presName="linearFlow" presStyleCnt="0">
        <dgm:presLayoutVars>
          <dgm:dir/>
          <dgm:resizeHandles val="exact"/>
        </dgm:presLayoutVars>
      </dgm:prSet>
      <dgm:spPr/>
    </dgm:pt>
    <dgm:pt modelId="{632D49E0-16BE-49FC-AFE9-94ED347BEBF9}" type="pres">
      <dgm:prSet presAssocID="{7B090DDA-7927-4534-9D32-3BE153746F0D}" presName="composite" presStyleCnt="0"/>
      <dgm:spPr/>
    </dgm:pt>
    <dgm:pt modelId="{E97A8B2F-DCA3-443A-AA0F-60AF8D37D910}" type="pres">
      <dgm:prSet presAssocID="{7B090DDA-7927-4534-9D32-3BE153746F0D}" presName="imgShp" presStyleLbl="fgImgPlace1" presStyleIdx="0" presStyleCnt="4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effectLst>
          <a:outerShdw blurRad="50800" dist="25400" dir="5400000" algn="ctr" rotWithShape="0">
            <a:srgbClr val="000000">
              <a:alpha val="43137"/>
            </a:srgbClr>
          </a:outerShdw>
        </a:effectLst>
      </dgm:spPr>
    </dgm:pt>
    <dgm:pt modelId="{8DA881A4-02B9-4476-B72F-CD88323B8447}" type="pres">
      <dgm:prSet presAssocID="{7B090DDA-7927-4534-9D32-3BE153746F0D}" presName="txShp" presStyleLbl="node1" presStyleIdx="0" presStyleCnt="4" custScaleX="10787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1349E9-704C-4E03-A450-10FB56045C63}" type="pres">
      <dgm:prSet presAssocID="{C867B873-18B7-429C-A6E4-D88CC85DB566}" presName="spacing" presStyleCnt="0"/>
      <dgm:spPr/>
    </dgm:pt>
    <dgm:pt modelId="{930B1C18-DEC0-4109-A12D-DA75034AA6B0}" type="pres">
      <dgm:prSet presAssocID="{9FB1DD44-77FC-49DA-A85A-3E863FB339D6}" presName="composite" presStyleCnt="0"/>
      <dgm:spPr/>
    </dgm:pt>
    <dgm:pt modelId="{35572458-087A-473B-9A6A-7811DAFE021D}" type="pres">
      <dgm:prSet presAssocID="{9FB1DD44-77FC-49DA-A85A-3E863FB339D6}" presName="imgShp" presStyleLbl="fgImgPlace1" presStyleIdx="1" presStyleCnt="4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</dgm:pt>
    <dgm:pt modelId="{47ECF2B8-09EB-4D2B-87F8-74C1C68014F1}" type="pres">
      <dgm:prSet presAssocID="{9FB1DD44-77FC-49DA-A85A-3E863FB339D6}" presName="txShp" presStyleLbl="node1" presStyleIdx="1" presStyleCnt="4" custScaleX="10545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F5C209-F728-42A4-BE2D-FA30A1537640}" type="pres">
      <dgm:prSet presAssocID="{FFFAB102-9CCD-4F08-9CDC-DE66F4207A57}" presName="spacing" presStyleCnt="0"/>
      <dgm:spPr/>
    </dgm:pt>
    <dgm:pt modelId="{B5670668-85E3-453F-996F-F0C76218361B}" type="pres">
      <dgm:prSet presAssocID="{384B9C54-078D-489F-B466-42D1105791EF}" presName="composite" presStyleCnt="0"/>
      <dgm:spPr/>
    </dgm:pt>
    <dgm:pt modelId="{4AA387CE-1105-4A3F-898B-B93DE5AE3E13}" type="pres">
      <dgm:prSet presAssocID="{384B9C54-078D-489F-B466-42D1105791EF}" presName="imgShp" presStyleLbl="fgImgPlace1" presStyleIdx="2" presStyleCnt="4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</dgm:pt>
    <dgm:pt modelId="{798AD0BF-87A0-4EE2-87B0-18F4E6E2A876}" type="pres">
      <dgm:prSet presAssocID="{384B9C54-078D-489F-B466-42D1105791EF}" presName="txShp" presStyleLbl="node1" presStyleIdx="2" presStyleCnt="4" custScaleX="1030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36C693-BDAD-4C5D-9B40-BB2263EB805B}" type="pres">
      <dgm:prSet presAssocID="{04D7F635-1AE6-4244-AEDC-568CF934AB9F}" presName="spacing" presStyleCnt="0"/>
      <dgm:spPr/>
    </dgm:pt>
    <dgm:pt modelId="{914C762F-D79A-473C-BEFA-C22007132848}" type="pres">
      <dgm:prSet presAssocID="{D8132EE3-0DBD-4C45-9DB7-6A3E7CBC0322}" presName="composite" presStyleCnt="0"/>
      <dgm:spPr/>
    </dgm:pt>
    <dgm:pt modelId="{A4FAF1C1-F21C-4755-8711-24321EFD5804}" type="pres">
      <dgm:prSet presAssocID="{D8132EE3-0DBD-4C45-9DB7-6A3E7CBC0322}" presName="imgShp" presStyleLbl="fgImgPlace1" presStyleIdx="3" presStyleCnt="4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effectLst>
          <a:outerShdw blurRad="50800" dist="25400" dir="5400000" algn="ctr" rotWithShape="0">
            <a:srgbClr val="000000">
              <a:alpha val="43137"/>
            </a:srgbClr>
          </a:outerShdw>
        </a:effectLst>
      </dgm:spPr>
    </dgm:pt>
    <dgm:pt modelId="{CDDE2079-AC2C-41D8-9C96-55A393F4D61C}" type="pres">
      <dgm:prSet presAssocID="{D8132EE3-0DBD-4C45-9DB7-6A3E7CBC0322}" presName="txShp" presStyleLbl="node1" presStyleIdx="3" presStyleCnt="4" custScaleX="1030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855047A-0CCA-4D12-B05F-D38206858894}" type="presOf" srcId="{9FB1DD44-77FC-49DA-A85A-3E863FB339D6}" destId="{47ECF2B8-09EB-4D2B-87F8-74C1C68014F1}" srcOrd="0" destOrd="0" presId="urn:microsoft.com/office/officeart/2005/8/layout/vList3"/>
    <dgm:cxn modelId="{8E722C05-F12F-4717-8902-0C175BBEC117}" srcId="{469294C3-6DFE-43FA-9E2C-F464B875276A}" destId="{384B9C54-078D-489F-B466-42D1105791EF}" srcOrd="2" destOrd="0" parTransId="{306386D3-0C26-4DE3-BFDB-47695B874565}" sibTransId="{04D7F635-1AE6-4244-AEDC-568CF934AB9F}"/>
    <dgm:cxn modelId="{E1435AED-C5EE-41A8-AC8B-C146C6625291}" srcId="{469294C3-6DFE-43FA-9E2C-F464B875276A}" destId="{D8132EE3-0DBD-4C45-9DB7-6A3E7CBC0322}" srcOrd="3" destOrd="0" parTransId="{1C0120B6-4A5A-4908-A3F8-6B039408F5B2}" sibTransId="{C0F459C2-4476-4F8E-9FA7-D64A03BEFAA3}"/>
    <dgm:cxn modelId="{40680672-FA20-4B73-8A54-CDC52B565E48}" type="presOf" srcId="{7B090DDA-7927-4534-9D32-3BE153746F0D}" destId="{8DA881A4-02B9-4476-B72F-CD88323B8447}" srcOrd="0" destOrd="0" presId="urn:microsoft.com/office/officeart/2005/8/layout/vList3"/>
    <dgm:cxn modelId="{20A647B4-AF13-4EA9-B067-48867ED8D010}" type="presOf" srcId="{469294C3-6DFE-43FA-9E2C-F464B875276A}" destId="{D931D720-A55A-4E0A-9BA3-E69DB5A57AB2}" srcOrd="0" destOrd="0" presId="urn:microsoft.com/office/officeart/2005/8/layout/vList3"/>
    <dgm:cxn modelId="{0BB74393-6918-4E96-8E65-F0802A4D3F3E}" srcId="{469294C3-6DFE-43FA-9E2C-F464B875276A}" destId="{9FB1DD44-77FC-49DA-A85A-3E863FB339D6}" srcOrd="1" destOrd="0" parTransId="{CC6D70D8-5B37-4D01-B021-DECF0B6C7198}" sibTransId="{FFFAB102-9CCD-4F08-9CDC-DE66F4207A57}"/>
    <dgm:cxn modelId="{C0E4F27F-DD61-4E3C-A6A2-550F039E4356}" type="presOf" srcId="{384B9C54-078D-489F-B466-42D1105791EF}" destId="{798AD0BF-87A0-4EE2-87B0-18F4E6E2A876}" srcOrd="0" destOrd="0" presId="urn:microsoft.com/office/officeart/2005/8/layout/vList3"/>
    <dgm:cxn modelId="{C56A6A76-93F3-41E2-AC27-E0AB1416F98C}" srcId="{469294C3-6DFE-43FA-9E2C-F464B875276A}" destId="{7B090DDA-7927-4534-9D32-3BE153746F0D}" srcOrd="0" destOrd="0" parTransId="{BED5C4A3-45E5-4749-B483-21EAEFB6084C}" sibTransId="{C867B873-18B7-429C-A6E4-D88CC85DB566}"/>
    <dgm:cxn modelId="{00FD9E48-C752-4BF0-B325-C2D1EC6C491B}" type="presOf" srcId="{D8132EE3-0DBD-4C45-9DB7-6A3E7CBC0322}" destId="{CDDE2079-AC2C-41D8-9C96-55A393F4D61C}" srcOrd="0" destOrd="0" presId="urn:microsoft.com/office/officeart/2005/8/layout/vList3"/>
    <dgm:cxn modelId="{95722A26-A9B2-4498-B74A-A5E8D78247EC}" type="presParOf" srcId="{D931D720-A55A-4E0A-9BA3-E69DB5A57AB2}" destId="{632D49E0-16BE-49FC-AFE9-94ED347BEBF9}" srcOrd="0" destOrd="0" presId="urn:microsoft.com/office/officeart/2005/8/layout/vList3"/>
    <dgm:cxn modelId="{39DD4833-76E6-41FC-BA4D-CBE155EAF1CD}" type="presParOf" srcId="{632D49E0-16BE-49FC-AFE9-94ED347BEBF9}" destId="{E97A8B2F-DCA3-443A-AA0F-60AF8D37D910}" srcOrd="0" destOrd="0" presId="urn:microsoft.com/office/officeart/2005/8/layout/vList3"/>
    <dgm:cxn modelId="{E7D706E6-CF05-43B6-948D-BF2673791295}" type="presParOf" srcId="{632D49E0-16BE-49FC-AFE9-94ED347BEBF9}" destId="{8DA881A4-02B9-4476-B72F-CD88323B8447}" srcOrd="1" destOrd="0" presId="urn:microsoft.com/office/officeart/2005/8/layout/vList3"/>
    <dgm:cxn modelId="{20BB2DA4-2C64-413D-B2A3-A6916713E390}" type="presParOf" srcId="{D931D720-A55A-4E0A-9BA3-E69DB5A57AB2}" destId="{051349E9-704C-4E03-A450-10FB56045C63}" srcOrd="1" destOrd="0" presId="urn:microsoft.com/office/officeart/2005/8/layout/vList3"/>
    <dgm:cxn modelId="{974DBA67-F19A-4DB4-9C0E-8CDEC636DB28}" type="presParOf" srcId="{D931D720-A55A-4E0A-9BA3-E69DB5A57AB2}" destId="{930B1C18-DEC0-4109-A12D-DA75034AA6B0}" srcOrd="2" destOrd="0" presId="urn:microsoft.com/office/officeart/2005/8/layout/vList3"/>
    <dgm:cxn modelId="{9F85CD4A-29A8-4E03-A3C1-B5F19B3D0169}" type="presParOf" srcId="{930B1C18-DEC0-4109-A12D-DA75034AA6B0}" destId="{35572458-087A-473B-9A6A-7811DAFE021D}" srcOrd="0" destOrd="0" presId="urn:microsoft.com/office/officeart/2005/8/layout/vList3"/>
    <dgm:cxn modelId="{CD46A5B4-E285-4682-B472-9C3F1B7C8ADD}" type="presParOf" srcId="{930B1C18-DEC0-4109-A12D-DA75034AA6B0}" destId="{47ECF2B8-09EB-4D2B-87F8-74C1C68014F1}" srcOrd="1" destOrd="0" presId="urn:microsoft.com/office/officeart/2005/8/layout/vList3"/>
    <dgm:cxn modelId="{F8BE6268-4BF0-41C9-9CA5-C7159472CF94}" type="presParOf" srcId="{D931D720-A55A-4E0A-9BA3-E69DB5A57AB2}" destId="{9FF5C209-F728-42A4-BE2D-FA30A1537640}" srcOrd="3" destOrd="0" presId="urn:microsoft.com/office/officeart/2005/8/layout/vList3"/>
    <dgm:cxn modelId="{CA6B53A4-7559-42EB-B1CE-47B9BB24C785}" type="presParOf" srcId="{D931D720-A55A-4E0A-9BA3-E69DB5A57AB2}" destId="{B5670668-85E3-453F-996F-F0C76218361B}" srcOrd="4" destOrd="0" presId="urn:microsoft.com/office/officeart/2005/8/layout/vList3"/>
    <dgm:cxn modelId="{E0DB3891-C93E-493B-A4D0-980979281227}" type="presParOf" srcId="{B5670668-85E3-453F-996F-F0C76218361B}" destId="{4AA387CE-1105-4A3F-898B-B93DE5AE3E13}" srcOrd="0" destOrd="0" presId="urn:microsoft.com/office/officeart/2005/8/layout/vList3"/>
    <dgm:cxn modelId="{B1B2D1AF-2B20-4DC5-85CC-4AE15E180744}" type="presParOf" srcId="{B5670668-85E3-453F-996F-F0C76218361B}" destId="{798AD0BF-87A0-4EE2-87B0-18F4E6E2A876}" srcOrd="1" destOrd="0" presId="urn:microsoft.com/office/officeart/2005/8/layout/vList3"/>
    <dgm:cxn modelId="{35AB429A-2DFA-4900-9A52-02C79CE12818}" type="presParOf" srcId="{D931D720-A55A-4E0A-9BA3-E69DB5A57AB2}" destId="{1936C693-BDAD-4C5D-9B40-BB2263EB805B}" srcOrd="5" destOrd="0" presId="urn:microsoft.com/office/officeart/2005/8/layout/vList3"/>
    <dgm:cxn modelId="{0EE4274C-2AB1-4138-BA7F-F34D79D3B346}" type="presParOf" srcId="{D931D720-A55A-4E0A-9BA3-E69DB5A57AB2}" destId="{914C762F-D79A-473C-BEFA-C22007132848}" srcOrd="6" destOrd="0" presId="urn:microsoft.com/office/officeart/2005/8/layout/vList3"/>
    <dgm:cxn modelId="{8BF32A9E-3382-4444-9902-B33A743D620C}" type="presParOf" srcId="{914C762F-D79A-473C-BEFA-C22007132848}" destId="{A4FAF1C1-F21C-4755-8711-24321EFD5804}" srcOrd="0" destOrd="0" presId="urn:microsoft.com/office/officeart/2005/8/layout/vList3"/>
    <dgm:cxn modelId="{A4117E97-9D51-4E0D-81D1-3D214C60C390}" type="presParOf" srcId="{914C762F-D79A-473C-BEFA-C22007132848}" destId="{CDDE2079-AC2C-41D8-9C96-55A393F4D61C}" srcOrd="1" destOrd="0" presId="urn:microsoft.com/office/officeart/2005/8/layout/vList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118EE1-D1FF-4C51-8A44-2A719997D79C}" type="doc">
      <dgm:prSet loTypeId="urn:microsoft.com/office/officeart/2005/8/layout/radial1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DDAB3A4-EB28-4695-BDC0-5AE739F9976F}">
      <dgm:prSet phldrT="[文本]" custT="1"/>
      <dgm:spPr/>
      <dgm:t>
        <a:bodyPr/>
        <a:lstStyle/>
        <a:p>
          <a:r>
            <a:rPr lang="zh-CN" altLang="en-US" sz="13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患者信息</a:t>
          </a:r>
          <a:endParaRPr lang="zh-CN" altLang="en-US" sz="13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5CB4DFCC-3DE9-41C1-ADB0-FF2BC28886F9}" type="parTrans" cxnId="{6E46CF1B-4D2D-49CB-810A-9324A465718C}">
      <dgm:prSet/>
      <dgm:spPr/>
      <dgm:t>
        <a:bodyPr/>
        <a:lstStyle/>
        <a:p>
          <a:endParaRPr lang="zh-CN" altLang="en-US" sz="13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012275E1-4F69-426F-BD71-2115FD77BC98}" type="sibTrans" cxnId="{6E46CF1B-4D2D-49CB-810A-9324A465718C}">
      <dgm:prSet/>
      <dgm:spPr/>
      <dgm:t>
        <a:bodyPr/>
        <a:lstStyle/>
        <a:p>
          <a:endParaRPr lang="zh-CN" altLang="en-US" sz="13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49789B79-0642-4AD3-BC90-EC2E370424E7}">
      <dgm:prSet phldrT="[文本]" custT="1"/>
      <dgm:spPr/>
      <dgm:t>
        <a:bodyPr/>
        <a:lstStyle/>
        <a:p>
          <a:r>
            <a:rPr lang="zh-CN" altLang="en-US" sz="13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诊断和用药</a:t>
          </a:r>
          <a:endParaRPr lang="zh-CN" altLang="en-US" sz="13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2843F1E7-C3BD-4D63-958D-1A4DAC22213B}" type="parTrans" cxnId="{DFEF7F92-C5EB-4294-AEF9-C45B117CF7C4}">
      <dgm:prSet custT="1"/>
      <dgm:spPr/>
      <dgm:t>
        <a:bodyPr/>
        <a:lstStyle/>
        <a:p>
          <a:endParaRPr lang="zh-CN" altLang="en-US" sz="13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AE845991-4BF5-4F85-96C6-EF133F7BA3EC}" type="sibTrans" cxnId="{DFEF7F92-C5EB-4294-AEF9-C45B117CF7C4}">
      <dgm:prSet/>
      <dgm:spPr/>
      <dgm:t>
        <a:bodyPr/>
        <a:lstStyle/>
        <a:p>
          <a:endParaRPr lang="zh-CN" altLang="en-US" sz="13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CE5C3E65-FFC3-4EBC-88A3-67AA58EA5C47}">
      <dgm:prSet phldrT="[文本]" custT="1"/>
      <dgm:spPr/>
      <dgm:t>
        <a:bodyPr/>
        <a:lstStyle/>
        <a:p>
          <a:r>
            <a:rPr lang="zh-CN" altLang="en-US" sz="13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检查</a:t>
          </a:r>
          <a:endParaRPr lang="zh-CN" altLang="en-US" sz="13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302E8F04-64DF-4A49-83D4-A97F516FDC91}" type="parTrans" cxnId="{F392DBC6-D420-4853-BAC3-1A05AF6A98FB}">
      <dgm:prSet custT="1"/>
      <dgm:spPr/>
      <dgm:t>
        <a:bodyPr/>
        <a:lstStyle/>
        <a:p>
          <a:endParaRPr lang="zh-CN" altLang="en-US" sz="13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81E11F1F-26B3-409B-BFF0-58DE9C746BCD}" type="sibTrans" cxnId="{F392DBC6-D420-4853-BAC3-1A05AF6A98FB}">
      <dgm:prSet/>
      <dgm:spPr/>
      <dgm:t>
        <a:bodyPr/>
        <a:lstStyle/>
        <a:p>
          <a:endParaRPr lang="zh-CN" altLang="en-US" sz="13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96D1BD9A-3508-4E63-ABCE-D937C3E9E932}">
      <dgm:prSet phldrT="[文本]" custT="1"/>
      <dgm:spPr/>
      <dgm:t>
        <a:bodyPr/>
        <a:lstStyle/>
        <a:p>
          <a:r>
            <a:rPr lang="zh-CN" altLang="en-US" sz="13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检验</a:t>
          </a:r>
          <a:endParaRPr lang="zh-CN" altLang="en-US" sz="13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F5774982-F8F2-4CC2-BDD9-04A688371EBB}" type="parTrans" cxnId="{2D10206D-BA38-4474-BFA1-8951C98908B8}">
      <dgm:prSet custT="1"/>
      <dgm:spPr/>
      <dgm:t>
        <a:bodyPr/>
        <a:lstStyle/>
        <a:p>
          <a:endParaRPr lang="zh-CN" altLang="en-US" sz="13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E4D7A226-A6D7-449C-98D2-F919EE9168F8}" type="sibTrans" cxnId="{2D10206D-BA38-4474-BFA1-8951C98908B8}">
      <dgm:prSet/>
      <dgm:spPr/>
      <dgm:t>
        <a:bodyPr/>
        <a:lstStyle/>
        <a:p>
          <a:endParaRPr lang="zh-CN" altLang="en-US" sz="13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823E9EF7-F25E-4661-A4D0-C052AE7CB9E4}">
      <dgm:prSet phldrT="[文本]" custT="1"/>
      <dgm:spPr/>
      <dgm:t>
        <a:bodyPr/>
        <a:lstStyle/>
        <a:p>
          <a:r>
            <a:rPr lang="zh-CN" altLang="en-US" sz="13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护理</a:t>
          </a:r>
          <a:endParaRPr lang="zh-CN" altLang="en-US" sz="13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6D384651-1185-43D0-883C-935D12D6402F}" type="parTrans" cxnId="{9AACF26A-2B5B-4A53-A972-9D73227E5345}">
      <dgm:prSet custT="1"/>
      <dgm:spPr/>
      <dgm:t>
        <a:bodyPr/>
        <a:lstStyle/>
        <a:p>
          <a:endParaRPr lang="zh-CN" altLang="en-US" sz="13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7809F98E-3212-420F-B8F2-E2DC7DF9832A}" type="sibTrans" cxnId="{9AACF26A-2B5B-4A53-A972-9D73227E5345}">
      <dgm:prSet/>
      <dgm:spPr/>
      <dgm:t>
        <a:bodyPr/>
        <a:lstStyle/>
        <a:p>
          <a:endParaRPr lang="zh-CN" altLang="en-US" sz="13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DB117E11-986C-44E6-9D4D-29FCA19E72E2}">
      <dgm:prSet phldrT="[文本]" custT="1"/>
      <dgm:spPr/>
      <dgm:t>
        <a:bodyPr/>
        <a:lstStyle/>
        <a:p>
          <a:r>
            <a:rPr lang="zh-CN" altLang="en-US" sz="13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手术</a:t>
          </a:r>
          <a:endParaRPr lang="zh-CN" altLang="en-US" sz="13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07583242-2DAD-4FD4-BC87-7BABF673D662}" type="parTrans" cxnId="{6BEBA057-E409-4149-89D2-D5C906DEA5EA}">
      <dgm:prSet custT="1"/>
      <dgm:spPr/>
      <dgm:t>
        <a:bodyPr/>
        <a:lstStyle/>
        <a:p>
          <a:endParaRPr lang="zh-CN" altLang="en-US" sz="13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1CB8353B-4095-4B74-A791-54BA42A4AA25}" type="sibTrans" cxnId="{6BEBA057-E409-4149-89D2-D5C906DEA5EA}">
      <dgm:prSet/>
      <dgm:spPr/>
      <dgm:t>
        <a:bodyPr/>
        <a:lstStyle/>
        <a:p>
          <a:endParaRPr lang="zh-CN" altLang="en-US" sz="13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CEA9B012-A309-420B-89B7-543C7D4D7253}">
      <dgm:prSet phldrT="[文本]" custT="1"/>
      <dgm:spPr/>
      <dgm:t>
        <a:bodyPr/>
        <a:lstStyle/>
        <a:p>
          <a:r>
            <a:rPr lang="zh-CN" altLang="en-US" sz="13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病历文档</a:t>
          </a:r>
          <a:endParaRPr lang="zh-CN" altLang="en-US" sz="13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9A3F0E00-E9E8-4CDD-A04C-0566301943E7}" type="parTrans" cxnId="{86E56536-0AD6-43B4-AC62-A0634A60388A}">
      <dgm:prSet custT="1"/>
      <dgm:spPr/>
      <dgm:t>
        <a:bodyPr/>
        <a:lstStyle/>
        <a:p>
          <a:endParaRPr lang="zh-CN" altLang="en-US" sz="13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889D48C1-ACBE-4D81-B872-BE54AB8BB5AE}" type="sibTrans" cxnId="{86E56536-0AD6-43B4-AC62-A0634A60388A}">
      <dgm:prSet/>
      <dgm:spPr/>
      <dgm:t>
        <a:bodyPr/>
        <a:lstStyle/>
        <a:p>
          <a:endParaRPr lang="zh-CN" altLang="en-US" sz="13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08DF65F0-E6E0-4F10-9861-8579077431D0}">
      <dgm:prSet phldrT="[文本]" custT="1"/>
      <dgm:spPr/>
      <dgm:t>
        <a:bodyPr/>
        <a:lstStyle/>
        <a:p>
          <a:r>
            <a:rPr lang="zh-CN" altLang="en-US" sz="13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公用服务相关</a:t>
          </a:r>
          <a:r>
            <a:rPr lang="en-US" altLang="zh-CN" sz="13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(</a:t>
          </a:r>
          <a:r>
            <a:rPr lang="zh-CN" altLang="en-US" sz="13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访问控制、术语、警告通知</a:t>
          </a:r>
          <a:r>
            <a:rPr lang="en-US" altLang="zh-CN" sz="13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)</a:t>
          </a:r>
          <a:endParaRPr lang="zh-CN" altLang="en-US" sz="13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FE3F46E9-9457-4D11-85A1-354AF5E3D05A}" type="parTrans" cxnId="{5B6F2CEC-67A7-47EA-89C7-63EAC17217A1}">
      <dgm:prSet custT="1"/>
      <dgm:spPr/>
      <dgm:t>
        <a:bodyPr/>
        <a:lstStyle/>
        <a:p>
          <a:endParaRPr lang="zh-CN" altLang="en-US" sz="13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D2493FBB-343E-4A99-8082-2CFB18FDF00D}" type="sibTrans" cxnId="{5B6F2CEC-67A7-47EA-89C7-63EAC17217A1}">
      <dgm:prSet/>
      <dgm:spPr/>
      <dgm:t>
        <a:bodyPr/>
        <a:lstStyle/>
        <a:p>
          <a:endParaRPr lang="zh-CN" altLang="en-US" sz="13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DA79B82E-79E9-486B-8077-2F2C53DBBB53}">
      <dgm:prSet phldrT="[文本]" custT="1"/>
      <dgm:spPr/>
      <dgm:t>
        <a:bodyPr/>
        <a:lstStyle/>
        <a:p>
          <a:r>
            <a:rPr lang="zh-CN" altLang="en-US" sz="13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院感</a:t>
          </a:r>
          <a:endParaRPr lang="zh-CN" altLang="en-US" sz="13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76CD56E8-0C3B-4281-9F5C-FCBC3E415490}" type="parTrans" cxnId="{53E9E86C-9556-4D52-BA2C-50B8DED1FBAD}">
      <dgm:prSet custT="1"/>
      <dgm:spPr/>
      <dgm:t>
        <a:bodyPr/>
        <a:lstStyle/>
        <a:p>
          <a:endParaRPr lang="zh-CN" altLang="en-US" sz="13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58E37E71-9C80-44A3-8A5B-384639967F70}" type="sibTrans" cxnId="{53E9E86C-9556-4D52-BA2C-50B8DED1FBAD}">
      <dgm:prSet/>
      <dgm:spPr/>
      <dgm:t>
        <a:bodyPr/>
        <a:lstStyle/>
        <a:p>
          <a:endParaRPr lang="zh-CN" altLang="en-US" sz="13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BD4EA9D7-C2A1-4A50-97B0-5D72075C33DE}">
      <dgm:prSet phldrT="[文本]" custT="1"/>
      <dgm:spPr/>
      <dgm:t>
        <a:bodyPr/>
        <a:lstStyle/>
        <a:p>
          <a:r>
            <a:rPr lang="zh-CN" altLang="en-US" sz="13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其它</a:t>
          </a:r>
          <a:r>
            <a:rPr lang="en-US" altLang="zh-CN" sz="13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(</a:t>
          </a:r>
          <a:r>
            <a:rPr lang="zh-CN" altLang="en-US" sz="13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费用、合理用药、临床路径、系统设置</a:t>
          </a:r>
          <a:r>
            <a:rPr lang="en-US" altLang="zh-CN" sz="13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)</a:t>
          </a:r>
          <a:endParaRPr lang="zh-CN" altLang="en-US" sz="13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8F1DACF0-C8A6-4DF0-986E-9CD393147E84}" type="parTrans" cxnId="{A71121C0-957C-4EE0-B7F2-5EFC098AC313}">
      <dgm:prSet custT="1"/>
      <dgm:spPr/>
      <dgm:t>
        <a:bodyPr/>
        <a:lstStyle/>
        <a:p>
          <a:endParaRPr lang="zh-CN" altLang="en-US" sz="13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9956E387-3DA7-45F5-A48E-58C6B5678525}" type="sibTrans" cxnId="{A71121C0-957C-4EE0-B7F2-5EFC098AC313}">
      <dgm:prSet/>
      <dgm:spPr/>
      <dgm:t>
        <a:bodyPr/>
        <a:lstStyle/>
        <a:p>
          <a:endParaRPr lang="zh-CN" altLang="en-US" sz="13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57746157-5287-427A-ADD4-6D6266E84E6C}" type="pres">
      <dgm:prSet presAssocID="{5E118EE1-D1FF-4C51-8A44-2A719997D79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D7E93B8-24F9-4FE3-A667-9E42DD353353}" type="pres">
      <dgm:prSet presAssocID="{4DDAB3A4-EB28-4695-BDC0-5AE739F9976F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8DAEEBA0-9D8F-4989-9954-A7619E14E89C}" type="pres">
      <dgm:prSet presAssocID="{2843F1E7-C3BD-4D63-958D-1A4DAC22213B}" presName="Name9" presStyleLbl="parChTrans1D2" presStyleIdx="0" presStyleCnt="9"/>
      <dgm:spPr/>
    </dgm:pt>
    <dgm:pt modelId="{07DE31B8-2F82-41CB-AAB9-1977D179CBF7}" type="pres">
      <dgm:prSet presAssocID="{2843F1E7-C3BD-4D63-958D-1A4DAC22213B}" presName="connTx" presStyleLbl="parChTrans1D2" presStyleIdx="0" presStyleCnt="9"/>
      <dgm:spPr/>
    </dgm:pt>
    <dgm:pt modelId="{EC631D53-AF8F-40B4-8E8B-4815FE666F27}" type="pres">
      <dgm:prSet presAssocID="{49789B79-0642-4AD3-BC90-EC2E370424E7}" presName="node" presStyleLbl="node1" presStyleIdx="0" presStyleCnt="9">
        <dgm:presLayoutVars>
          <dgm:bulletEnabled val="1"/>
        </dgm:presLayoutVars>
      </dgm:prSet>
      <dgm:spPr/>
    </dgm:pt>
    <dgm:pt modelId="{D69F0A58-AEB6-44D1-A6A5-447468D1A249}" type="pres">
      <dgm:prSet presAssocID="{302E8F04-64DF-4A49-83D4-A97F516FDC91}" presName="Name9" presStyleLbl="parChTrans1D2" presStyleIdx="1" presStyleCnt="9"/>
      <dgm:spPr/>
    </dgm:pt>
    <dgm:pt modelId="{92334740-5E8F-4E94-9141-57B501C2951F}" type="pres">
      <dgm:prSet presAssocID="{302E8F04-64DF-4A49-83D4-A97F516FDC91}" presName="connTx" presStyleLbl="parChTrans1D2" presStyleIdx="1" presStyleCnt="9"/>
      <dgm:spPr/>
    </dgm:pt>
    <dgm:pt modelId="{22526226-3FB0-4080-937D-9B07E47763E2}" type="pres">
      <dgm:prSet presAssocID="{CE5C3E65-FFC3-4EBC-88A3-67AA58EA5C47}" presName="node" presStyleLbl="node1" presStyleIdx="1" presStyleCnt="9">
        <dgm:presLayoutVars>
          <dgm:bulletEnabled val="1"/>
        </dgm:presLayoutVars>
      </dgm:prSet>
      <dgm:spPr/>
    </dgm:pt>
    <dgm:pt modelId="{4DFEE33F-7C93-4B35-8399-58BCC0161D8E}" type="pres">
      <dgm:prSet presAssocID="{F5774982-F8F2-4CC2-BDD9-04A688371EBB}" presName="Name9" presStyleLbl="parChTrans1D2" presStyleIdx="2" presStyleCnt="9"/>
      <dgm:spPr/>
    </dgm:pt>
    <dgm:pt modelId="{69A7939A-7290-4C8C-923D-2385B5E98802}" type="pres">
      <dgm:prSet presAssocID="{F5774982-F8F2-4CC2-BDD9-04A688371EBB}" presName="connTx" presStyleLbl="parChTrans1D2" presStyleIdx="2" presStyleCnt="9"/>
      <dgm:spPr/>
    </dgm:pt>
    <dgm:pt modelId="{3E86922A-0643-4429-851C-CD0D05281493}" type="pres">
      <dgm:prSet presAssocID="{96D1BD9A-3508-4E63-ABCE-D937C3E9E932}" presName="node" presStyleLbl="node1" presStyleIdx="2" presStyleCnt="9">
        <dgm:presLayoutVars>
          <dgm:bulletEnabled val="1"/>
        </dgm:presLayoutVars>
      </dgm:prSet>
      <dgm:spPr/>
    </dgm:pt>
    <dgm:pt modelId="{BD53806F-ABAF-4BE4-BDAE-9E2F216DF5E0}" type="pres">
      <dgm:prSet presAssocID="{6D384651-1185-43D0-883C-935D12D6402F}" presName="Name9" presStyleLbl="parChTrans1D2" presStyleIdx="3" presStyleCnt="9"/>
      <dgm:spPr/>
    </dgm:pt>
    <dgm:pt modelId="{581D5826-BC6A-40F7-8FCB-8C748AA82B0F}" type="pres">
      <dgm:prSet presAssocID="{6D384651-1185-43D0-883C-935D12D6402F}" presName="connTx" presStyleLbl="parChTrans1D2" presStyleIdx="3" presStyleCnt="9"/>
      <dgm:spPr/>
    </dgm:pt>
    <dgm:pt modelId="{EDBA20AC-5C6A-444B-9DBE-4B5AB3E12ACD}" type="pres">
      <dgm:prSet presAssocID="{823E9EF7-F25E-4661-A4D0-C052AE7CB9E4}" presName="node" presStyleLbl="node1" presStyleIdx="3" presStyleCnt="9">
        <dgm:presLayoutVars>
          <dgm:bulletEnabled val="1"/>
        </dgm:presLayoutVars>
      </dgm:prSet>
      <dgm:spPr/>
    </dgm:pt>
    <dgm:pt modelId="{36904C9F-E6BB-495D-8233-8B0F3C217621}" type="pres">
      <dgm:prSet presAssocID="{07583242-2DAD-4FD4-BC87-7BABF673D662}" presName="Name9" presStyleLbl="parChTrans1D2" presStyleIdx="4" presStyleCnt="9"/>
      <dgm:spPr/>
    </dgm:pt>
    <dgm:pt modelId="{43E6B7CF-869F-4F91-838B-F59BC6ED53B9}" type="pres">
      <dgm:prSet presAssocID="{07583242-2DAD-4FD4-BC87-7BABF673D662}" presName="connTx" presStyleLbl="parChTrans1D2" presStyleIdx="4" presStyleCnt="9"/>
      <dgm:spPr/>
    </dgm:pt>
    <dgm:pt modelId="{3CF500D4-1626-4DF8-AE43-D2C012215A34}" type="pres">
      <dgm:prSet presAssocID="{DB117E11-986C-44E6-9D4D-29FCA19E72E2}" presName="node" presStyleLbl="node1" presStyleIdx="4" presStyleCnt="9">
        <dgm:presLayoutVars>
          <dgm:bulletEnabled val="1"/>
        </dgm:presLayoutVars>
      </dgm:prSet>
      <dgm:spPr/>
    </dgm:pt>
    <dgm:pt modelId="{A5CB1E8D-1DA0-45FF-84E2-7DFE38857AB3}" type="pres">
      <dgm:prSet presAssocID="{9A3F0E00-E9E8-4CDD-A04C-0566301943E7}" presName="Name9" presStyleLbl="parChTrans1D2" presStyleIdx="5" presStyleCnt="9"/>
      <dgm:spPr/>
    </dgm:pt>
    <dgm:pt modelId="{49978535-993F-452A-8937-479A3FB230BC}" type="pres">
      <dgm:prSet presAssocID="{9A3F0E00-E9E8-4CDD-A04C-0566301943E7}" presName="connTx" presStyleLbl="parChTrans1D2" presStyleIdx="5" presStyleCnt="9"/>
      <dgm:spPr/>
    </dgm:pt>
    <dgm:pt modelId="{452CA672-D758-4A6F-A379-D42DD1D5A7EA}" type="pres">
      <dgm:prSet presAssocID="{CEA9B012-A309-420B-89B7-543C7D4D7253}" presName="node" presStyleLbl="node1" presStyleIdx="5" presStyleCnt="9">
        <dgm:presLayoutVars>
          <dgm:bulletEnabled val="1"/>
        </dgm:presLayoutVars>
      </dgm:prSet>
      <dgm:spPr/>
    </dgm:pt>
    <dgm:pt modelId="{8CA3435F-BE20-4A64-AC68-9D85ECB6D83A}" type="pres">
      <dgm:prSet presAssocID="{FE3F46E9-9457-4D11-85A1-354AF5E3D05A}" presName="Name9" presStyleLbl="parChTrans1D2" presStyleIdx="6" presStyleCnt="9"/>
      <dgm:spPr/>
    </dgm:pt>
    <dgm:pt modelId="{871ABE1D-846A-424D-B7E0-EC450A81014C}" type="pres">
      <dgm:prSet presAssocID="{FE3F46E9-9457-4D11-85A1-354AF5E3D05A}" presName="connTx" presStyleLbl="parChTrans1D2" presStyleIdx="6" presStyleCnt="9"/>
      <dgm:spPr/>
    </dgm:pt>
    <dgm:pt modelId="{1FCBB231-CACD-48EC-925E-8E0882E6462C}" type="pres">
      <dgm:prSet presAssocID="{08DF65F0-E6E0-4F10-9861-8579077431D0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2AD6BD-2931-477B-BA24-0016E8A428CA}" type="pres">
      <dgm:prSet presAssocID="{76CD56E8-0C3B-4281-9F5C-FCBC3E415490}" presName="Name9" presStyleLbl="parChTrans1D2" presStyleIdx="7" presStyleCnt="9"/>
      <dgm:spPr/>
    </dgm:pt>
    <dgm:pt modelId="{51B209AD-AB56-40CF-ABF3-04512FD32481}" type="pres">
      <dgm:prSet presAssocID="{76CD56E8-0C3B-4281-9F5C-FCBC3E415490}" presName="connTx" presStyleLbl="parChTrans1D2" presStyleIdx="7" presStyleCnt="9"/>
      <dgm:spPr/>
    </dgm:pt>
    <dgm:pt modelId="{93816BA2-A47D-461B-A1DA-36550A986836}" type="pres">
      <dgm:prSet presAssocID="{DA79B82E-79E9-486B-8077-2F2C53DBBB53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D34743-66EF-41B3-BC78-13B852C6E438}" type="pres">
      <dgm:prSet presAssocID="{8F1DACF0-C8A6-4DF0-986E-9CD393147E84}" presName="Name9" presStyleLbl="parChTrans1D2" presStyleIdx="8" presStyleCnt="9"/>
      <dgm:spPr/>
    </dgm:pt>
    <dgm:pt modelId="{D01AE5A7-A44A-419A-84F5-8057F8C0D0BD}" type="pres">
      <dgm:prSet presAssocID="{8F1DACF0-C8A6-4DF0-986E-9CD393147E84}" presName="connTx" presStyleLbl="parChTrans1D2" presStyleIdx="8" presStyleCnt="9"/>
      <dgm:spPr/>
    </dgm:pt>
    <dgm:pt modelId="{FD311E19-A64C-4917-974F-0F841B230DB8}" type="pres">
      <dgm:prSet presAssocID="{BD4EA9D7-C2A1-4A50-97B0-5D72075C33DE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6F4B2A6-E36E-48E6-A60F-59126B9ADBC6}" type="presOf" srcId="{76CD56E8-0C3B-4281-9F5C-FCBC3E415490}" destId="{762AD6BD-2931-477B-BA24-0016E8A428CA}" srcOrd="0" destOrd="0" presId="urn:microsoft.com/office/officeart/2005/8/layout/radial1"/>
    <dgm:cxn modelId="{DFEF7F92-C5EB-4294-AEF9-C45B117CF7C4}" srcId="{4DDAB3A4-EB28-4695-BDC0-5AE739F9976F}" destId="{49789B79-0642-4AD3-BC90-EC2E370424E7}" srcOrd="0" destOrd="0" parTransId="{2843F1E7-C3BD-4D63-958D-1A4DAC22213B}" sibTransId="{AE845991-4BF5-4F85-96C6-EF133F7BA3EC}"/>
    <dgm:cxn modelId="{B91BB99A-29D9-45F7-B56C-146F8C76AB69}" type="presOf" srcId="{08DF65F0-E6E0-4F10-9861-8579077431D0}" destId="{1FCBB231-CACD-48EC-925E-8E0882E6462C}" srcOrd="0" destOrd="0" presId="urn:microsoft.com/office/officeart/2005/8/layout/radial1"/>
    <dgm:cxn modelId="{1DA8FB0E-4D32-4FA9-8347-338ABF779AF6}" type="presOf" srcId="{4DDAB3A4-EB28-4695-BDC0-5AE739F9976F}" destId="{DD7E93B8-24F9-4FE3-A667-9E42DD353353}" srcOrd="0" destOrd="0" presId="urn:microsoft.com/office/officeart/2005/8/layout/radial1"/>
    <dgm:cxn modelId="{9639ECC5-8368-4FF3-BB03-C62C7D17AD1D}" type="presOf" srcId="{07583242-2DAD-4FD4-BC87-7BABF673D662}" destId="{43E6B7CF-869F-4F91-838B-F59BC6ED53B9}" srcOrd="1" destOrd="0" presId="urn:microsoft.com/office/officeart/2005/8/layout/radial1"/>
    <dgm:cxn modelId="{A6967C18-6C34-4373-A60B-289D52056433}" type="presOf" srcId="{6D384651-1185-43D0-883C-935D12D6402F}" destId="{581D5826-BC6A-40F7-8FCB-8C748AA82B0F}" srcOrd="1" destOrd="0" presId="urn:microsoft.com/office/officeart/2005/8/layout/radial1"/>
    <dgm:cxn modelId="{64D1A8BF-E09D-4736-9736-D709BC994052}" type="presOf" srcId="{302E8F04-64DF-4A49-83D4-A97F516FDC91}" destId="{D69F0A58-AEB6-44D1-A6A5-447468D1A249}" srcOrd="0" destOrd="0" presId="urn:microsoft.com/office/officeart/2005/8/layout/radial1"/>
    <dgm:cxn modelId="{53E9E86C-9556-4D52-BA2C-50B8DED1FBAD}" srcId="{4DDAB3A4-EB28-4695-BDC0-5AE739F9976F}" destId="{DA79B82E-79E9-486B-8077-2F2C53DBBB53}" srcOrd="7" destOrd="0" parTransId="{76CD56E8-0C3B-4281-9F5C-FCBC3E415490}" sibTransId="{58E37E71-9C80-44A3-8A5B-384639967F70}"/>
    <dgm:cxn modelId="{E74ADF69-CCC6-402D-933B-B90438E2143E}" type="presOf" srcId="{8F1DACF0-C8A6-4DF0-986E-9CD393147E84}" destId="{D01AE5A7-A44A-419A-84F5-8057F8C0D0BD}" srcOrd="1" destOrd="0" presId="urn:microsoft.com/office/officeart/2005/8/layout/radial1"/>
    <dgm:cxn modelId="{9A1C1EB8-19DC-4016-950C-B41320D5256B}" type="presOf" srcId="{9A3F0E00-E9E8-4CDD-A04C-0566301943E7}" destId="{A5CB1E8D-1DA0-45FF-84E2-7DFE38857AB3}" srcOrd="0" destOrd="0" presId="urn:microsoft.com/office/officeart/2005/8/layout/radial1"/>
    <dgm:cxn modelId="{2D10206D-BA38-4474-BFA1-8951C98908B8}" srcId="{4DDAB3A4-EB28-4695-BDC0-5AE739F9976F}" destId="{96D1BD9A-3508-4E63-ABCE-D937C3E9E932}" srcOrd="2" destOrd="0" parTransId="{F5774982-F8F2-4CC2-BDD9-04A688371EBB}" sibTransId="{E4D7A226-A6D7-449C-98D2-F919EE9168F8}"/>
    <dgm:cxn modelId="{9AACF26A-2B5B-4A53-A972-9D73227E5345}" srcId="{4DDAB3A4-EB28-4695-BDC0-5AE739F9976F}" destId="{823E9EF7-F25E-4661-A4D0-C052AE7CB9E4}" srcOrd="3" destOrd="0" parTransId="{6D384651-1185-43D0-883C-935D12D6402F}" sibTransId="{7809F98E-3212-420F-B8F2-E2DC7DF9832A}"/>
    <dgm:cxn modelId="{611264A7-43A3-4687-A1A2-0B36468E9C54}" type="presOf" srcId="{FE3F46E9-9457-4D11-85A1-354AF5E3D05A}" destId="{8CA3435F-BE20-4A64-AC68-9D85ECB6D83A}" srcOrd="0" destOrd="0" presId="urn:microsoft.com/office/officeart/2005/8/layout/radial1"/>
    <dgm:cxn modelId="{81FBE32B-852C-4F13-9DFE-5A5B93235980}" type="presOf" srcId="{F5774982-F8F2-4CC2-BDD9-04A688371EBB}" destId="{4DFEE33F-7C93-4B35-8399-58BCC0161D8E}" srcOrd="0" destOrd="0" presId="urn:microsoft.com/office/officeart/2005/8/layout/radial1"/>
    <dgm:cxn modelId="{F392DBC6-D420-4853-BAC3-1A05AF6A98FB}" srcId="{4DDAB3A4-EB28-4695-BDC0-5AE739F9976F}" destId="{CE5C3E65-FFC3-4EBC-88A3-67AA58EA5C47}" srcOrd="1" destOrd="0" parTransId="{302E8F04-64DF-4A49-83D4-A97F516FDC91}" sibTransId="{81E11F1F-26B3-409B-BFF0-58DE9C746BCD}"/>
    <dgm:cxn modelId="{F2143DA6-05C7-45A7-8C23-C49E30188F65}" type="presOf" srcId="{76CD56E8-0C3B-4281-9F5C-FCBC3E415490}" destId="{51B209AD-AB56-40CF-ABF3-04512FD32481}" srcOrd="1" destOrd="0" presId="urn:microsoft.com/office/officeart/2005/8/layout/radial1"/>
    <dgm:cxn modelId="{2333E6FC-5836-4555-BFE6-FAAA2DA15DEB}" type="presOf" srcId="{2843F1E7-C3BD-4D63-958D-1A4DAC22213B}" destId="{8DAEEBA0-9D8F-4989-9954-A7619E14E89C}" srcOrd="0" destOrd="0" presId="urn:microsoft.com/office/officeart/2005/8/layout/radial1"/>
    <dgm:cxn modelId="{4B2C2E79-FB7A-40D3-AF40-CC329243CBBF}" type="presOf" srcId="{96D1BD9A-3508-4E63-ABCE-D937C3E9E932}" destId="{3E86922A-0643-4429-851C-CD0D05281493}" srcOrd="0" destOrd="0" presId="urn:microsoft.com/office/officeart/2005/8/layout/radial1"/>
    <dgm:cxn modelId="{A393CEA0-2CC9-48F3-83F9-865C5F039972}" type="presOf" srcId="{6D384651-1185-43D0-883C-935D12D6402F}" destId="{BD53806F-ABAF-4BE4-BDAE-9E2F216DF5E0}" srcOrd="0" destOrd="0" presId="urn:microsoft.com/office/officeart/2005/8/layout/radial1"/>
    <dgm:cxn modelId="{319681D2-3E11-41BB-A650-02673927D62F}" type="presOf" srcId="{FE3F46E9-9457-4D11-85A1-354AF5E3D05A}" destId="{871ABE1D-846A-424D-B7E0-EC450A81014C}" srcOrd="1" destOrd="0" presId="urn:microsoft.com/office/officeart/2005/8/layout/radial1"/>
    <dgm:cxn modelId="{3618DAE7-0A5F-4080-8188-7E6CEB47F506}" type="presOf" srcId="{9A3F0E00-E9E8-4CDD-A04C-0566301943E7}" destId="{49978535-993F-452A-8937-479A3FB230BC}" srcOrd="1" destOrd="0" presId="urn:microsoft.com/office/officeart/2005/8/layout/radial1"/>
    <dgm:cxn modelId="{A71121C0-957C-4EE0-B7F2-5EFC098AC313}" srcId="{4DDAB3A4-EB28-4695-BDC0-5AE739F9976F}" destId="{BD4EA9D7-C2A1-4A50-97B0-5D72075C33DE}" srcOrd="8" destOrd="0" parTransId="{8F1DACF0-C8A6-4DF0-986E-9CD393147E84}" sibTransId="{9956E387-3DA7-45F5-A48E-58C6B5678525}"/>
    <dgm:cxn modelId="{6BEBA057-E409-4149-89D2-D5C906DEA5EA}" srcId="{4DDAB3A4-EB28-4695-BDC0-5AE739F9976F}" destId="{DB117E11-986C-44E6-9D4D-29FCA19E72E2}" srcOrd="4" destOrd="0" parTransId="{07583242-2DAD-4FD4-BC87-7BABF673D662}" sibTransId="{1CB8353B-4095-4B74-A791-54BA42A4AA25}"/>
    <dgm:cxn modelId="{A6025D1F-906C-4CB3-8BF4-ADEB7C04150A}" type="presOf" srcId="{BD4EA9D7-C2A1-4A50-97B0-5D72075C33DE}" destId="{FD311E19-A64C-4917-974F-0F841B230DB8}" srcOrd="0" destOrd="0" presId="urn:microsoft.com/office/officeart/2005/8/layout/radial1"/>
    <dgm:cxn modelId="{6E46CF1B-4D2D-49CB-810A-9324A465718C}" srcId="{5E118EE1-D1FF-4C51-8A44-2A719997D79C}" destId="{4DDAB3A4-EB28-4695-BDC0-5AE739F9976F}" srcOrd="0" destOrd="0" parTransId="{5CB4DFCC-3DE9-41C1-ADB0-FF2BC28886F9}" sibTransId="{012275E1-4F69-426F-BD71-2115FD77BC98}"/>
    <dgm:cxn modelId="{347FEE5C-191E-479C-AA53-2F755B8F463A}" type="presOf" srcId="{07583242-2DAD-4FD4-BC87-7BABF673D662}" destId="{36904C9F-E6BB-495D-8233-8B0F3C217621}" srcOrd="0" destOrd="0" presId="urn:microsoft.com/office/officeart/2005/8/layout/radial1"/>
    <dgm:cxn modelId="{73DA0EBB-D259-42EF-8ABC-20384BE96B56}" type="presOf" srcId="{5E118EE1-D1FF-4C51-8A44-2A719997D79C}" destId="{57746157-5287-427A-ADD4-6D6266E84E6C}" srcOrd="0" destOrd="0" presId="urn:microsoft.com/office/officeart/2005/8/layout/radial1"/>
    <dgm:cxn modelId="{91EF3F4B-FFE1-44C0-9BE1-8E7ED5C26941}" type="presOf" srcId="{49789B79-0642-4AD3-BC90-EC2E370424E7}" destId="{EC631D53-AF8F-40B4-8E8B-4815FE666F27}" srcOrd="0" destOrd="0" presId="urn:microsoft.com/office/officeart/2005/8/layout/radial1"/>
    <dgm:cxn modelId="{96F821EB-5519-4C29-9388-BDFFEC02140C}" type="presOf" srcId="{F5774982-F8F2-4CC2-BDD9-04A688371EBB}" destId="{69A7939A-7290-4C8C-923D-2385B5E98802}" srcOrd="1" destOrd="0" presId="urn:microsoft.com/office/officeart/2005/8/layout/radial1"/>
    <dgm:cxn modelId="{86E56536-0AD6-43B4-AC62-A0634A60388A}" srcId="{4DDAB3A4-EB28-4695-BDC0-5AE739F9976F}" destId="{CEA9B012-A309-420B-89B7-543C7D4D7253}" srcOrd="5" destOrd="0" parTransId="{9A3F0E00-E9E8-4CDD-A04C-0566301943E7}" sibTransId="{889D48C1-ACBE-4D81-B872-BE54AB8BB5AE}"/>
    <dgm:cxn modelId="{5B6F2CEC-67A7-47EA-89C7-63EAC17217A1}" srcId="{4DDAB3A4-EB28-4695-BDC0-5AE739F9976F}" destId="{08DF65F0-E6E0-4F10-9861-8579077431D0}" srcOrd="6" destOrd="0" parTransId="{FE3F46E9-9457-4D11-85A1-354AF5E3D05A}" sibTransId="{D2493FBB-343E-4A99-8082-2CFB18FDF00D}"/>
    <dgm:cxn modelId="{36EB83E8-9984-4773-92DC-C084ADFAF123}" type="presOf" srcId="{CEA9B012-A309-420B-89B7-543C7D4D7253}" destId="{452CA672-D758-4A6F-A379-D42DD1D5A7EA}" srcOrd="0" destOrd="0" presId="urn:microsoft.com/office/officeart/2005/8/layout/radial1"/>
    <dgm:cxn modelId="{929BA35A-9A4C-43E5-AA62-B46F82149EDE}" type="presOf" srcId="{302E8F04-64DF-4A49-83D4-A97F516FDC91}" destId="{92334740-5E8F-4E94-9141-57B501C2951F}" srcOrd="1" destOrd="0" presId="urn:microsoft.com/office/officeart/2005/8/layout/radial1"/>
    <dgm:cxn modelId="{14C26F0B-8D65-4D9E-AF87-B73582035AA7}" type="presOf" srcId="{DA79B82E-79E9-486B-8077-2F2C53DBBB53}" destId="{93816BA2-A47D-461B-A1DA-36550A986836}" srcOrd="0" destOrd="0" presId="urn:microsoft.com/office/officeart/2005/8/layout/radial1"/>
    <dgm:cxn modelId="{03F0A100-4415-446D-8A85-FA0F44F21192}" type="presOf" srcId="{DB117E11-986C-44E6-9D4D-29FCA19E72E2}" destId="{3CF500D4-1626-4DF8-AE43-D2C012215A34}" srcOrd="0" destOrd="0" presId="urn:microsoft.com/office/officeart/2005/8/layout/radial1"/>
    <dgm:cxn modelId="{B4E7EAE9-8D94-4475-92A3-D5F2E68A846E}" type="presOf" srcId="{823E9EF7-F25E-4661-A4D0-C052AE7CB9E4}" destId="{EDBA20AC-5C6A-444B-9DBE-4B5AB3E12ACD}" srcOrd="0" destOrd="0" presId="urn:microsoft.com/office/officeart/2005/8/layout/radial1"/>
    <dgm:cxn modelId="{0463BB16-A0AE-48F9-AB1F-6625C907AD11}" type="presOf" srcId="{8F1DACF0-C8A6-4DF0-986E-9CD393147E84}" destId="{66D34743-66EF-41B3-BC78-13B852C6E438}" srcOrd="0" destOrd="0" presId="urn:microsoft.com/office/officeart/2005/8/layout/radial1"/>
    <dgm:cxn modelId="{89A38BEA-C06B-4239-8285-FA1679322465}" type="presOf" srcId="{CE5C3E65-FFC3-4EBC-88A3-67AA58EA5C47}" destId="{22526226-3FB0-4080-937D-9B07E47763E2}" srcOrd="0" destOrd="0" presId="urn:microsoft.com/office/officeart/2005/8/layout/radial1"/>
    <dgm:cxn modelId="{223DFC82-4B1E-4659-B4A5-5AEC68A1FB5C}" type="presOf" srcId="{2843F1E7-C3BD-4D63-958D-1A4DAC22213B}" destId="{07DE31B8-2F82-41CB-AAB9-1977D179CBF7}" srcOrd="1" destOrd="0" presId="urn:microsoft.com/office/officeart/2005/8/layout/radial1"/>
    <dgm:cxn modelId="{C53139E1-D224-4EB2-90BA-D6EE57980CEF}" type="presParOf" srcId="{57746157-5287-427A-ADD4-6D6266E84E6C}" destId="{DD7E93B8-24F9-4FE3-A667-9E42DD353353}" srcOrd="0" destOrd="0" presId="urn:microsoft.com/office/officeart/2005/8/layout/radial1"/>
    <dgm:cxn modelId="{86563F39-CD45-4DAE-972B-A159FEA1C32F}" type="presParOf" srcId="{57746157-5287-427A-ADD4-6D6266E84E6C}" destId="{8DAEEBA0-9D8F-4989-9954-A7619E14E89C}" srcOrd="1" destOrd="0" presId="urn:microsoft.com/office/officeart/2005/8/layout/radial1"/>
    <dgm:cxn modelId="{D0E1FB51-12AF-4381-A3CC-3841A38A392C}" type="presParOf" srcId="{8DAEEBA0-9D8F-4989-9954-A7619E14E89C}" destId="{07DE31B8-2F82-41CB-AAB9-1977D179CBF7}" srcOrd="0" destOrd="0" presId="urn:microsoft.com/office/officeart/2005/8/layout/radial1"/>
    <dgm:cxn modelId="{E465E2D1-EB95-43FA-9F45-761406E6DE60}" type="presParOf" srcId="{57746157-5287-427A-ADD4-6D6266E84E6C}" destId="{EC631D53-AF8F-40B4-8E8B-4815FE666F27}" srcOrd="2" destOrd="0" presId="urn:microsoft.com/office/officeart/2005/8/layout/radial1"/>
    <dgm:cxn modelId="{6522853E-1D25-4275-9D54-C6FBD9DCF548}" type="presParOf" srcId="{57746157-5287-427A-ADD4-6D6266E84E6C}" destId="{D69F0A58-AEB6-44D1-A6A5-447468D1A249}" srcOrd="3" destOrd="0" presId="urn:microsoft.com/office/officeart/2005/8/layout/radial1"/>
    <dgm:cxn modelId="{BF6DB803-9A35-4750-A5E9-90DF31660777}" type="presParOf" srcId="{D69F0A58-AEB6-44D1-A6A5-447468D1A249}" destId="{92334740-5E8F-4E94-9141-57B501C2951F}" srcOrd="0" destOrd="0" presId="urn:microsoft.com/office/officeart/2005/8/layout/radial1"/>
    <dgm:cxn modelId="{8496E71F-F32F-4F17-8C76-87561B3D4090}" type="presParOf" srcId="{57746157-5287-427A-ADD4-6D6266E84E6C}" destId="{22526226-3FB0-4080-937D-9B07E47763E2}" srcOrd="4" destOrd="0" presId="urn:microsoft.com/office/officeart/2005/8/layout/radial1"/>
    <dgm:cxn modelId="{B1A2EFBF-16CC-462B-961C-8F9D2932983B}" type="presParOf" srcId="{57746157-5287-427A-ADD4-6D6266E84E6C}" destId="{4DFEE33F-7C93-4B35-8399-58BCC0161D8E}" srcOrd="5" destOrd="0" presId="urn:microsoft.com/office/officeart/2005/8/layout/radial1"/>
    <dgm:cxn modelId="{9773AC88-562C-4D62-B11B-717DA4E3F4FA}" type="presParOf" srcId="{4DFEE33F-7C93-4B35-8399-58BCC0161D8E}" destId="{69A7939A-7290-4C8C-923D-2385B5E98802}" srcOrd="0" destOrd="0" presId="urn:microsoft.com/office/officeart/2005/8/layout/radial1"/>
    <dgm:cxn modelId="{A85A5CFA-B77E-410A-9826-E2EA101E20C0}" type="presParOf" srcId="{57746157-5287-427A-ADD4-6D6266E84E6C}" destId="{3E86922A-0643-4429-851C-CD0D05281493}" srcOrd="6" destOrd="0" presId="urn:microsoft.com/office/officeart/2005/8/layout/radial1"/>
    <dgm:cxn modelId="{B4E4B96C-88B8-4706-8E27-AA785C4B6AF4}" type="presParOf" srcId="{57746157-5287-427A-ADD4-6D6266E84E6C}" destId="{BD53806F-ABAF-4BE4-BDAE-9E2F216DF5E0}" srcOrd="7" destOrd="0" presId="urn:microsoft.com/office/officeart/2005/8/layout/radial1"/>
    <dgm:cxn modelId="{8C464117-8A93-46BF-A8B3-D71739D8010D}" type="presParOf" srcId="{BD53806F-ABAF-4BE4-BDAE-9E2F216DF5E0}" destId="{581D5826-BC6A-40F7-8FCB-8C748AA82B0F}" srcOrd="0" destOrd="0" presId="urn:microsoft.com/office/officeart/2005/8/layout/radial1"/>
    <dgm:cxn modelId="{01FFEFAB-03C4-44BD-B98F-8A11D80024FA}" type="presParOf" srcId="{57746157-5287-427A-ADD4-6D6266E84E6C}" destId="{EDBA20AC-5C6A-444B-9DBE-4B5AB3E12ACD}" srcOrd="8" destOrd="0" presId="urn:microsoft.com/office/officeart/2005/8/layout/radial1"/>
    <dgm:cxn modelId="{D9DF7F94-6CC3-4DE3-A2C3-BB357D5596FF}" type="presParOf" srcId="{57746157-5287-427A-ADD4-6D6266E84E6C}" destId="{36904C9F-E6BB-495D-8233-8B0F3C217621}" srcOrd="9" destOrd="0" presId="urn:microsoft.com/office/officeart/2005/8/layout/radial1"/>
    <dgm:cxn modelId="{D7829340-B3F4-4B44-8DC4-374E9F6F8C80}" type="presParOf" srcId="{36904C9F-E6BB-495D-8233-8B0F3C217621}" destId="{43E6B7CF-869F-4F91-838B-F59BC6ED53B9}" srcOrd="0" destOrd="0" presId="urn:microsoft.com/office/officeart/2005/8/layout/radial1"/>
    <dgm:cxn modelId="{4C783F8A-44ED-403F-80A2-B025F5AD2A17}" type="presParOf" srcId="{57746157-5287-427A-ADD4-6D6266E84E6C}" destId="{3CF500D4-1626-4DF8-AE43-D2C012215A34}" srcOrd="10" destOrd="0" presId="urn:microsoft.com/office/officeart/2005/8/layout/radial1"/>
    <dgm:cxn modelId="{D7698A17-98AA-4359-B625-9285EFF6B631}" type="presParOf" srcId="{57746157-5287-427A-ADD4-6D6266E84E6C}" destId="{A5CB1E8D-1DA0-45FF-84E2-7DFE38857AB3}" srcOrd="11" destOrd="0" presId="urn:microsoft.com/office/officeart/2005/8/layout/radial1"/>
    <dgm:cxn modelId="{3C9B593E-9D4C-4EF7-BAEA-994C7500FD10}" type="presParOf" srcId="{A5CB1E8D-1DA0-45FF-84E2-7DFE38857AB3}" destId="{49978535-993F-452A-8937-479A3FB230BC}" srcOrd="0" destOrd="0" presId="urn:microsoft.com/office/officeart/2005/8/layout/radial1"/>
    <dgm:cxn modelId="{71CC9593-D78C-4575-AE80-DE5B01E2025A}" type="presParOf" srcId="{57746157-5287-427A-ADD4-6D6266E84E6C}" destId="{452CA672-D758-4A6F-A379-D42DD1D5A7EA}" srcOrd="12" destOrd="0" presId="urn:microsoft.com/office/officeart/2005/8/layout/radial1"/>
    <dgm:cxn modelId="{81401AB6-C8A6-490E-B52F-B0C7786555D6}" type="presParOf" srcId="{57746157-5287-427A-ADD4-6D6266E84E6C}" destId="{8CA3435F-BE20-4A64-AC68-9D85ECB6D83A}" srcOrd="13" destOrd="0" presId="urn:microsoft.com/office/officeart/2005/8/layout/radial1"/>
    <dgm:cxn modelId="{40355E55-C2F2-473A-91FF-D9E241B02D64}" type="presParOf" srcId="{8CA3435F-BE20-4A64-AC68-9D85ECB6D83A}" destId="{871ABE1D-846A-424D-B7E0-EC450A81014C}" srcOrd="0" destOrd="0" presId="urn:microsoft.com/office/officeart/2005/8/layout/radial1"/>
    <dgm:cxn modelId="{D102F198-3530-4136-9E58-3B82200C53F6}" type="presParOf" srcId="{57746157-5287-427A-ADD4-6D6266E84E6C}" destId="{1FCBB231-CACD-48EC-925E-8E0882E6462C}" srcOrd="14" destOrd="0" presId="urn:microsoft.com/office/officeart/2005/8/layout/radial1"/>
    <dgm:cxn modelId="{5946F1D3-8D06-4B36-9300-008D251E792E}" type="presParOf" srcId="{57746157-5287-427A-ADD4-6D6266E84E6C}" destId="{762AD6BD-2931-477B-BA24-0016E8A428CA}" srcOrd="15" destOrd="0" presId="urn:microsoft.com/office/officeart/2005/8/layout/radial1"/>
    <dgm:cxn modelId="{AD7CCCDA-D0F9-4A42-88F2-A3602A742503}" type="presParOf" srcId="{762AD6BD-2931-477B-BA24-0016E8A428CA}" destId="{51B209AD-AB56-40CF-ABF3-04512FD32481}" srcOrd="0" destOrd="0" presId="urn:microsoft.com/office/officeart/2005/8/layout/radial1"/>
    <dgm:cxn modelId="{6411EF66-26DB-4A7E-AE35-C50BD44A8671}" type="presParOf" srcId="{57746157-5287-427A-ADD4-6D6266E84E6C}" destId="{93816BA2-A47D-461B-A1DA-36550A986836}" srcOrd="16" destOrd="0" presId="urn:microsoft.com/office/officeart/2005/8/layout/radial1"/>
    <dgm:cxn modelId="{76148791-0D01-4434-B67A-02AE05C57AEA}" type="presParOf" srcId="{57746157-5287-427A-ADD4-6D6266E84E6C}" destId="{66D34743-66EF-41B3-BC78-13B852C6E438}" srcOrd="17" destOrd="0" presId="urn:microsoft.com/office/officeart/2005/8/layout/radial1"/>
    <dgm:cxn modelId="{9BA4213B-7DBD-4936-8611-11768AC5147F}" type="presParOf" srcId="{66D34743-66EF-41B3-BC78-13B852C6E438}" destId="{D01AE5A7-A44A-419A-84F5-8057F8C0D0BD}" srcOrd="0" destOrd="0" presId="urn:microsoft.com/office/officeart/2005/8/layout/radial1"/>
    <dgm:cxn modelId="{342C96A6-19DE-46BF-B4F6-E339597FEE6C}" type="presParOf" srcId="{57746157-5287-427A-ADD4-6D6266E84E6C}" destId="{FD311E19-A64C-4917-974F-0F841B230DB8}" srcOrd="18" destOrd="0" presId="urn:microsoft.com/office/officeart/2005/8/layout/radial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72AE10C1-DB91-4A07-9732-8397D2202F2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6424033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254065-7032-4FEE-9C1F-A843F570692E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08344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E10C1-DB91-4A07-9732-8397D2202F2B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67FB3D-18F3-4DE8-8DCA-5C77FC8381C7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84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19496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P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58"/>
            <a:ext cx="9144000" cy="6855883"/>
          </a:xfrm>
          <a:prstGeom prst="rect">
            <a:avLst/>
          </a:prstGeom>
        </p:spPr>
      </p:pic>
      <p:sp>
        <p:nvSpPr>
          <p:cNvPr id="13" name="标题 1"/>
          <p:cNvSpPr txBox="1">
            <a:spLocks/>
          </p:cNvSpPr>
          <p:nvPr userDrawn="1"/>
        </p:nvSpPr>
        <p:spPr>
          <a:xfrm>
            <a:off x="-2428875" y="0"/>
            <a:ext cx="2428875" cy="55721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网址</a:t>
            </a:r>
            <a:endParaRPr lang="en-US" altLang="zh-CN" sz="140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字体：</a:t>
            </a:r>
            <a:r>
              <a:rPr lang="en-US" altLang="zh-CN" sz="14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Arial  12pt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颜色：</a:t>
            </a:r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R234 G85 B32</a:t>
            </a:r>
            <a:endParaRPr lang="en-US" altLang="zh-CN" sz="140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140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核心理念</a:t>
            </a:r>
            <a:endParaRPr lang="en-US" altLang="zh-CN" sz="140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中文字体：微软雅黑  </a:t>
            </a:r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9pt</a:t>
            </a:r>
            <a:endParaRPr lang="en-US" altLang="zh-CN" sz="140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英文字体：</a:t>
            </a:r>
            <a:r>
              <a:rPr lang="en-US" altLang="zh-CN" sz="14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Arial  </a:t>
            </a:r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9pt</a:t>
            </a:r>
            <a:endParaRPr lang="en-US" altLang="zh-CN" sz="140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颜色：</a:t>
            </a:r>
            <a:r>
              <a:rPr lang="en-US" altLang="zh-CN" sz="14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R127 G127 B127</a:t>
            </a:r>
          </a:p>
          <a:p>
            <a:pPr fontAlgn="auto">
              <a:spcAft>
                <a:spcPts val="0"/>
              </a:spcAft>
              <a:defRPr/>
            </a:pPr>
            <a:endParaRPr lang="en-US" altLang="zh-CN" sz="140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公司全称</a:t>
            </a:r>
            <a:endParaRPr lang="en-US" altLang="zh-CN" sz="140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中文字体：微软雅黑  </a:t>
            </a:r>
            <a:r>
              <a:rPr lang="en-US" altLang="zh-CN" sz="14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11pt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英文字体：</a:t>
            </a:r>
            <a:r>
              <a:rPr lang="en-US" altLang="zh-CN" sz="14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Arial  8pt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颜色：</a:t>
            </a:r>
            <a:r>
              <a:rPr lang="en-US" altLang="zh-CN" sz="14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R127 G127 </a:t>
            </a:r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B127</a:t>
            </a:r>
            <a:endParaRPr lang="en-US" altLang="zh-CN" sz="140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140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140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140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140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140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br>
              <a:rPr lang="en-US" altLang="zh-CN" sz="14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</a:br>
            <a:endParaRPr lang="zh-CN" altLang="en-US" sz="140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19" y="1279425"/>
            <a:ext cx="8641655" cy="50298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cs typeface="Arial" pitchFamily="34" charset="0"/>
              </a:rPr>
              <a:t>www.PKU-HIT.com</a:t>
            </a:r>
          </a:p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CC3DE1A4-693A-417B-9087-F902D217C50A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lang="en-US" altLang="zh-CN" sz="1200" smtClean="0">
                <a:solidFill>
                  <a:srgbClr val="EA570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www.PKU-HIT.com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06228063-6B32-4016-853A-AB7EBADC96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196975"/>
            <a:ext cx="3848100" cy="4741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0250" y="1196975"/>
            <a:ext cx="3848100" cy="4741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www.founderit.com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1CE5C29A-3F4F-4A59-AE4B-19FBD415811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www.founderit.com</a:t>
            </a:r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9ADE6D24-BF3A-490A-866E-6F9DC49F5BF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lang="en-US" altLang="zh-CN" sz="1200" smtClean="0">
                <a:solidFill>
                  <a:srgbClr val="EA570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www.PKU-HIT.com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B3B9815E-4DEA-406B-B126-DE85DD147D2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Microsoft_Office_PowerPoint_97-2003_____1.ppt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922" name="Object 250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p:oleObj spid="_x0000_s28942" name="演示文稿" r:id="rId9" imgW="4571967" imgH="3429060" progId="PowerPoint.Show.8">
              <p:embed/>
            </p:oleObj>
          </a:graphicData>
        </a:graphic>
      </p:graphicFrame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-2627347" y="785794"/>
            <a:ext cx="2341563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algn="r" fontAlgn="auto"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网址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algn="r" fontAlgn="auto"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字体：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Arial  12pt</a:t>
            </a:r>
          </a:p>
          <a:p>
            <a:pPr algn="r" fontAlgn="auto"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颜色：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R234 G85 B32</a:t>
            </a:r>
          </a:p>
          <a:p>
            <a:pPr algn="r" fontAlgn="auto">
              <a:spcAft>
                <a:spcPts val="0"/>
              </a:spcAft>
              <a:defRPr/>
            </a:pP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algn="r" fontAlgn="auto"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核心理念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algn="r" fontAlgn="auto"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中文字体：微软雅黑 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9pt</a:t>
            </a:r>
          </a:p>
          <a:p>
            <a:pPr algn="r" fontAlgn="auto"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英文字体：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Arial  9pt</a:t>
            </a:r>
          </a:p>
          <a:p>
            <a:pPr algn="r" fontAlgn="auto"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颜色：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R127 G127 B127</a:t>
            </a:r>
          </a:p>
          <a:p>
            <a:pPr algn="r" fontAlgn="auto">
              <a:spcAft>
                <a:spcPts val="0"/>
              </a:spcAft>
              <a:defRPr/>
            </a:pP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algn="r" fontAlgn="auto"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公司全称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algn="r" fontAlgn="auto"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中文字体：微软雅黑 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11pt</a:t>
            </a:r>
          </a:p>
          <a:p>
            <a:pPr algn="r" fontAlgn="auto"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英文字体：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Arial  8pt</a:t>
            </a:r>
          </a:p>
          <a:p>
            <a:pPr algn="r" fontAlgn="auto"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颜色：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R127 G127 B127</a:t>
            </a:r>
          </a:p>
          <a:p>
            <a:pPr algn="r" defTabSz="801688">
              <a:lnSpc>
                <a:spcPct val="125000"/>
              </a:lnSpc>
            </a:pPr>
            <a:endParaRPr lang="en-US" altLang="zh-CN" sz="1200" dirty="0">
              <a:latin typeface="华文细黑" pitchFamily="2" charset="-122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</a:pPr>
            <a:endParaRPr lang="en-US" altLang="zh-CN" sz="1200" dirty="0">
              <a:latin typeface="华文细黑" pitchFamily="2" charset="-122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</a:pPr>
            <a:endParaRPr lang="en-US" altLang="zh-CN" sz="1200" dirty="0">
              <a:latin typeface="华文细黑" pitchFamily="2" charset="-122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</a:pPr>
            <a:endParaRPr lang="zh-CN" altLang="en-US" sz="12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8915" name="Rectangle 243"/>
          <p:cNvSpPr>
            <a:spLocks noGrp="1" noChangeArrowheads="1"/>
          </p:cNvSpPr>
          <p:nvPr>
            <p:ph type="title"/>
          </p:nvPr>
        </p:nvSpPr>
        <p:spPr bwMode="auto">
          <a:xfrm>
            <a:off x="395536" y="188913"/>
            <a:ext cx="560546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8916" name="Rectangle 2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19" y="1279425"/>
            <a:ext cx="8641655" cy="474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28917" name="Rectangle 2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408738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z="1200" smtClean="0">
                <a:solidFill>
                  <a:srgbClr val="EA570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www.PKU-HIT.com</a:t>
            </a:r>
            <a:endParaRPr lang="en-US" dirty="0"/>
          </a:p>
        </p:txBody>
      </p:sp>
      <p:sp>
        <p:nvSpPr>
          <p:cNvPr id="28919" name="Rectangle 2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7163" y="6421438"/>
            <a:ext cx="11160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+mn-lt"/>
                <a:ea typeface="宋体" charset="-122"/>
              </a:defRPr>
            </a:lvl1pPr>
          </a:lstStyle>
          <a:p>
            <a:fld id="{333F55B7-E589-4BD6-9A2C-6E65623DF0C3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hdr="0" dt="0"/>
  <p:txStyles>
    <p:titleStyle>
      <a:lvl1pPr algn="l" defTabSz="801688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defTabSz="80168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Next LT Medium" pitchFamily="34" charset="0"/>
          <a:ea typeface="华文细黑" pitchFamily="2" charset="-122"/>
        </a:defRPr>
      </a:lvl2pPr>
      <a:lvl3pPr algn="l" defTabSz="80168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Next LT Medium" pitchFamily="34" charset="0"/>
          <a:ea typeface="华文细黑" pitchFamily="2" charset="-122"/>
        </a:defRPr>
      </a:lvl3pPr>
      <a:lvl4pPr algn="l" defTabSz="80168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Next LT Medium" pitchFamily="34" charset="0"/>
          <a:ea typeface="华文细黑" pitchFamily="2" charset="-122"/>
        </a:defRPr>
      </a:lvl4pPr>
      <a:lvl5pPr algn="l" defTabSz="80168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Next LT Medium" pitchFamily="34" charset="0"/>
          <a:ea typeface="华文细黑" pitchFamily="2" charset="-122"/>
        </a:defRPr>
      </a:lvl5pPr>
      <a:lvl6pPr marL="457200" algn="l" defTabSz="80168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Next LT Medium" pitchFamily="34" charset="0"/>
          <a:ea typeface="华文细黑" pitchFamily="2" charset="-122"/>
        </a:defRPr>
      </a:lvl6pPr>
      <a:lvl7pPr marL="914400" algn="l" defTabSz="80168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Next LT Medium" pitchFamily="34" charset="0"/>
          <a:ea typeface="华文细黑" pitchFamily="2" charset="-122"/>
        </a:defRPr>
      </a:lvl7pPr>
      <a:lvl8pPr marL="1371600" algn="l" defTabSz="80168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Next LT Medium" pitchFamily="34" charset="0"/>
          <a:ea typeface="华文细黑" pitchFamily="2" charset="-122"/>
        </a:defRPr>
      </a:lvl8pPr>
      <a:lvl9pPr marL="1828800" algn="l" defTabSz="80168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Next LT Medium" pitchFamily="34" charset="0"/>
          <a:ea typeface="华文细黑" pitchFamily="2" charset="-122"/>
        </a:defRPr>
      </a:lvl9pPr>
    </p:titleStyle>
    <p:bodyStyle>
      <a:lvl1pPr marL="300038" indent="-300038" algn="l" defTabSz="80168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Char char="•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52463" indent="-250825" algn="l" defTabSz="80168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8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401763" indent="-200025" algn="l" defTabSz="80168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1803400" indent="-201613" algn="l" defTabSz="80168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5pPr>
      <a:lvl6pPr marL="2260600" indent="-201613" algn="l" defTabSz="80168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6pPr>
      <a:lvl7pPr marL="2717800" indent="-201613" algn="l" defTabSz="80168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7pPr>
      <a:lvl8pPr marL="3175000" indent="-201613" algn="l" defTabSz="80168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8pPr>
      <a:lvl9pPr marL="3632200" indent="-201613" algn="l" defTabSz="80168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10" name="Picture 22" descr="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-24"/>
            <a:ext cx="9144000" cy="6858024"/>
          </a:xfrm>
          <a:prstGeom prst="rect">
            <a:avLst/>
          </a:prstGeom>
          <a:noFill/>
        </p:spPr>
      </p:pic>
      <p:pic>
        <p:nvPicPr>
          <p:cNvPr id="63513" name="Picture 25" descr="2"/>
          <p:cNvPicPr>
            <a:picLocks noChangeAspect="1" noChangeArrowheads="1"/>
          </p:cNvPicPr>
          <p:nvPr/>
        </p:nvPicPr>
        <p:blipFill>
          <a:blip r:embed="rId14" cstate="print"/>
          <a:srcRect r="91336"/>
          <a:stretch>
            <a:fillRect/>
          </a:stretch>
        </p:blipFill>
        <p:spPr bwMode="auto">
          <a:xfrm>
            <a:off x="373042" y="4448175"/>
            <a:ext cx="1270000" cy="1343025"/>
          </a:xfrm>
          <a:prstGeom prst="rect">
            <a:avLst/>
          </a:prstGeom>
          <a:noFill/>
        </p:spPr>
      </p:pic>
      <p:sp>
        <p:nvSpPr>
          <p:cNvPr id="15" name="标题 1"/>
          <p:cNvSpPr txBox="1">
            <a:spLocks/>
          </p:cNvSpPr>
          <p:nvPr userDrawn="1"/>
        </p:nvSpPr>
        <p:spPr>
          <a:xfrm>
            <a:off x="-71470" y="428604"/>
            <a:ext cx="2799928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500"/>
              </a:lnSpc>
            </a:pP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谢谢！</a:t>
            </a:r>
            <a:endParaRPr lang="en-US" altLang="zh-CN" sz="3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" name="标题 1"/>
          <p:cNvSpPr txBox="1">
            <a:spLocks/>
          </p:cNvSpPr>
          <p:nvPr userDrawn="1"/>
        </p:nvSpPr>
        <p:spPr>
          <a:xfrm>
            <a:off x="-2428875" y="0"/>
            <a:ext cx="2428875" cy="5572125"/>
          </a:xfrm>
          <a:prstGeom prst="rect">
            <a:avLst/>
          </a:prstGeo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谢谢</a:t>
            </a:r>
            <a:endParaRPr lang="en-US" altLang="zh-CN" sz="140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字体：微软雅黑  </a:t>
            </a:r>
            <a:r>
              <a:rPr lang="en-US" altLang="zh-CN" sz="14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36pt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颜色：</a:t>
            </a:r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R255 G255 B255</a:t>
            </a:r>
            <a:r>
              <a:rPr lang="en-US" altLang="zh-CN" sz="14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/>
            </a:r>
            <a:br>
              <a:rPr lang="en-US" altLang="zh-CN" sz="14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</a:br>
            <a:endParaRPr lang="en-US" altLang="zh-CN" sz="140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网址</a:t>
            </a:r>
            <a:endParaRPr lang="en-US" altLang="zh-CN" sz="140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字体：</a:t>
            </a:r>
            <a:r>
              <a:rPr lang="en-US" altLang="zh-CN" sz="14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Arial  14pt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颜色：</a:t>
            </a:r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R255 G255 B255</a:t>
            </a:r>
          </a:p>
          <a:p>
            <a:pPr fontAlgn="auto">
              <a:spcAft>
                <a:spcPts val="0"/>
              </a:spcAft>
              <a:defRPr/>
            </a:pPr>
            <a:endParaRPr lang="en-US" altLang="zh-CN" sz="140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地址</a:t>
            </a:r>
            <a:endParaRPr lang="en-US" altLang="zh-CN" sz="140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中文字体：微软雅黑  </a:t>
            </a:r>
            <a:r>
              <a:rPr lang="en-US" altLang="zh-CN" sz="14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10pt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英文字体：</a:t>
            </a:r>
            <a:r>
              <a:rPr lang="en-US" altLang="zh-CN" sz="14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Arial  </a:t>
            </a:r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10pt</a:t>
            </a:r>
            <a:endParaRPr lang="en-US" altLang="zh-CN" sz="140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颜色：</a:t>
            </a:r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R255 G255 B255</a:t>
            </a:r>
          </a:p>
          <a:p>
            <a:pPr fontAlgn="auto">
              <a:spcAft>
                <a:spcPts val="0"/>
              </a:spcAft>
              <a:defRPr/>
            </a:pPr>
            <a:endParaRPr lang="en-US" altLang="zh-CN" sz="140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核心理念</a:t>
            </a:r>
            <a:endParaRPr lang="en-US" altLang="zh-CN" sz="140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中文字体：微软雅黑  </a:t>
            </a:r>
            <a:r>
              <a:rPr lang="en-US" altLang="zh-CN" sz="14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8pt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英文字体：</a:t>
            </a:r>
            <a:r>
              <a:rPr lang="en-US" altLang="zh-CN" sz="14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Arial  8pt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颜色：</a:t>
            </a:r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R255 G255 B255</a:t>
            </a:r>
          </a:p>
          <a:p>
            <a:pPr fontAlgn="auto">
              <a:spcAft>
                <a:spcPts val="0"/>
              </a:spcAft>
              <a:defRPr/>
            </a:pPr>
            <a:endParaRPr lang="en-US" altLang="zh-CN" sz="140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公司全称</a:t>
            </a:r>
            <a:endParaRPr lang="en-US" altLang="zh-CN" sz="140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中文字体：微软雅黑  </a:t>
            </a:r>
            <a:r>
              <a:rPr lang="en-US" altLang="zh-CN" sz="14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10pt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英文字体：</a:t>
            </a:r>
            <a:r>
              <a:rPr lang="en-US" altLang="zh-CN" sz="14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Arial  8pt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颜色：</a:t>
            </a:r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R255 G255 B255</a:t>
            </a:r>
            <a:endParaRPr lang="en-US" altLang="zh-CN" sz="140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140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br>
              <a:rPr lang="en-US" altLang="zh-CN" sz="14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</a:br>
            <a:endParaRPr lang="zh-CN" altLang="en-US" sz="140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charset="-122"/>
        </a:defRPr>
      </a:lvl2pPr>
      <a:lvl3pPr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charset="-122"/>
        </a:defRPr>
      </a:lvl3pPr>
      <a:lvl4pPr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charset="-122"/>
        </a:defRPr>
      </a:lvl4pPr>
      <a:lvl5pPr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charset="-122"/>
        </a:defRPr>
      </a:lvl5pPr>
      <a:lvl6pPr marL="457200"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charset="-122"/>
        </a:defRPr>
      </a:lvl6pPr>
      <a:lvl7pPr marL="914400"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charset="-122"/>
        </a:defRPr>
      </a:lvl7pPr>
      <a:lvl8pPr marL="1371600"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charset="-122"/>
        </a:defRPr>
      </a:lvl8pPr>
      <a:lvl9pPr marL="1828800"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00038" indent="-300038" algn="l" defTabSz="801688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fontAlgn="base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401763" indent="-200025" algn="l" defTabSz="801688" rtl="0" fontAlgn="base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803400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260600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717800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175000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632200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71472" y="2198693"/>
            <a:ext cx="7772400" cy="2516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A570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CDR</a:t>
            </a:r>
            <a:r>
              <a: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A570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数据模型</a:t>
            </a: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A570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/>
            </a:r>
            <a:b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A570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</a:br>
            <a:endParaRPr kumimoji="0" lang="en-US" altLang="zh-CN" sz="5400" b="0" i="0" u="none" strike="noStrike" kern="1200" cap="none" spc="0" normalizeH="0" baseline="0" noProof="0" dirty="0" smtClean="0">
              <a:ln>
                <a:noFill/>
              </a:ln>
              <a:solidFill>
                <a:srgbClr val="EA570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A570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/>
            </a:r>
            <a:b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A570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</a:b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A570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谭红霞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EA570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 smtClean="0">
                <a:solidFill>
                  <a:srgbClr val="EA570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2014-04-24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EA570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83347" y="5527998"/>
            <a:ext cx="2085932" cy="4286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lvl="0" algn="l">
              <a:spcBef>
                <a:spcPct val="0"/>
              </a:spcBef>
            </a:pPr>
            <a:r>
              <a:rPr lang="en-US" altLang="zh-CN" sz="1200" dirty="0" smtClean="0">
                <a:solidFill>
                  <a:srgbClr val="EA5703"/>
                </a:solidFill>
                <a:latin typeface="Arial" pitchFamily="34" charset="0"/>
                <a:ea typeface="+mj-ea"/>
                <a:cs typeface="Arial" pitchFamily="34" charset="0"/>
              </a:rPr>
              <a:t>www.PKU-HIT.com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572264" y="6028064"/>
            <a:ext cx="2143140" cy="50006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北大医疗信息技术有限公司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0" algn="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PKU healthcare IT solution Co., Ltd.</a:t>
            </a:r>
            <a:endParaRPr lang="en-US" altLang="zh-CN" sz="800" cap="all" baseline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方正黑体_GBK" pitchFamily="65" charset="-122"/>
              <a:cs typeface="Arial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71472" y="5956650"/>
            <a:ext cx="5500726" cy="128586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lang="zh-CN" altLang="en-US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方正信息产业集信息技术之大成，提供</a:t>
            </a:r>
            <a:r>
              <a:rPr lang="en-US" altLang="zh-CN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IT</a:t>
            </a:r>
            <a:r>
              <a:rPr lang="zh-CN" altLang="en-US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服务、软件、硬件和数据运营在内的综合解决方案</a:t>
            </a:r>
            <a:r>
              <a:rPr lang="zh-CN" altLang="en-US" sz="9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。</a:t>
            </a:r>
            <a:endParaRPr lang="en-US" altLang="zh-CN" sz="900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en-US" altLang="zh-CN" sz="9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Founder </a:t>
            </a:r>
            <a:r>
              <a:rPr lang="en-US" altLang="zh-CN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Information Industry is a leader in information technology, providing comprehensive solutions,</a:t>
            </a:r>
          </a:p>
          <a:p>
            <a:pPr lvl="0" fontAlgn="auto">
              <a:spcAft>
                <a:spcPts val="0"/>
              </a:spcAft>
              <a:defRPr/>
            </a:pPr>
            <a:r>
              <a:rPr lang="en-US" altLang="zh-CN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including IT services, software, hardware, and data </a:t>
            </a:r>
            <a:r>
              <a:rPr lang="en-US" altLang="zh-CN" sz="9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operation.</a:t>
            </a:r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2876550"/>
            <a:ext cx="2862262" cy="285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数据域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手术信息模型</a:t>
            </a:r>
            <a:endParaRPr lang="zh-CN" altLang="en-US" dirty="0"/>
          </a:p>
        </p:txBody>
      </p:sp>
      <p:pic>
        <p:nvPicPr>
          <p:cNvPr id="6" name="内容占位符 5" descr="CDR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887112"/>
            <a:ext cx="8770815" cy="5756597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cs typeface="Arial" pitchFamily="34" charset="0"/>
              </a:rPr>
              <a:t>www.PKU-HIT.com</a:t>
            </a:r>
          </a:p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3DE1A4-693A-417B-9087-F902D217C50A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49638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数据域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病历文档信息模型</a:t>
            </a:r>
            <a:endParaRPr lang="zh-CN" altLang="en-US" dirty="0"/>
          </a:p>
        </p:txBody>
      </p:sp>
      <p:pic>
        <p:nvPicPr>
          <p:cNvPr id="6" name="内容占位符 5" descr="CDR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857232"/>
            <a:ext cx="8786842" cy="6057685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cs typeface="Arial" pitchFamily="34" charset="0"/>
              </a:rPr>
              <a:t>www.PKU-HIT.com</a:t>
            </a:r>
          </a:p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3DE1A4-693A-417B-9087-F902D217C50A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49638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消息与数据模型映射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确定消息中数据所属业务域，再找到对应表</a:t>
            </a:r>
            <a:endParaRPr lang="en-US" altLang="zh-CN" dirty="0" smtClean="0"/>
          </a:p>
          <a:p>
            <a:r>
              <a:rPr lang="zh-CN" altLang="en-US" dirty="0" smtClean="0"/>
              <a:t>可参考消息接口与数据模型映射文档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cs typeface="Arial" pitchFamily="34" charset="0"/>
              </a:rPr>
              <a:t>www.PKU-HIT.com</a:t>
            </a:r>
          </a:p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3DE1A4-693A-417B-9087-F902D217C50A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571744"/>
            <a:ext cx="9442450" cy="358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9638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71472" y="2571744"/>
            <a:ext cx="7096872" cy="625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北京市海淀区北四环西路</a:t>
            </a: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52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号方正国际大厦</a:t>
            </a: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层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19F, Founder International Building,No52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Beisihuan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 West 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Road,Haidian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District,Beijing,China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 100080,P.R.China</a:t>
            </a:r>
            <a:r>
              <a:rPr lang="en-US" sz="1000" dirty="0" smtClean="0"/>
              <a:t>.</a:t>
            </a:r>
            <a:endParaRPr lang="zh-CN" altLang="en-US" sz="1000" dirty="0" smtClean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71472" y="3118544"/>
            <a:ext cx="4994288" cy="79270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lang="zh-CN" altLang="en-US" sz="800" kern="0" dirty="0">
                <a:latin typeface="微软雅黑" pitchFamily="34" charset="-122"/>
                <a:ea typeface="微软雅黑" pitchFamily="34" charset="-122"/>
                <a:cs typeface="+mj-cs"/>
              </a:rPr>
              <a:t>方正信息产业集信息技术之大成，提供</a:t>
            </a:r>
            <a:r>
              <a:rPr lang="en-US" altLang="zh-CN" sz="800" kern="0" dirty="0">
                <a:latin typeface="微软雅黑" pitchFamily="34" charset="-122"/>
                <a:ea typeface="微软雅黑" pitchFamily="34" charset="-122"/>
                <a:cs typeface="+mj-cs"/>
              </a:rPr>
              <a:t>IT</a:t>
            </a:r>
            <a:r>
              <a:rPr lang="zh-CN" altLang="en-US" sz="800" kern="0" dirty="0">
                <a:latin typeface="微软雅黑" pitchFamily="34" charset="-122"/>
                <a:ea typeface="微软雅黑" pitchFamily="34" charset="-122"/>
                <a:cs typeface="+mj-cs"/>
              </a:rPr>
              <a:t>服务、软件、硬件和数据运营在内的综合解决方案</a:t>
            </a:r>
            <a:r>
              <a:rPr lang="zh-CN" altLang="en-US" sz="800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。</a:t>
            </a:r>
            <a:endParaRPr lang="en-US" altLang="zh-CN" sz="800" kern="0" dirty="0" smtClean="0"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en-US" altLang="zh-CN" sz="800" kern="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Founder </a:t>
            </a:r>
            <a:r>
              <a:rPr lang="en-US" altLang="zh-CN" sz="800" kern="0" dirty="0">
                <a:latin typeface="Arial" pitchFamily="34" charset="0"/>
                <a:ea typeface="微软雅黑" pitchFamily="34" charset="-122"/>
                <a:cs typeface="Arial" pitchFamily="34" charset="0"/>
              </a:rPr>
              <a:t>Information Industry is a leader in information technology, providing comprehensive solutions,</a:t>
            </a:r>
          </a:p>
          <a:p>
            <a:pPr lvl="0" fontAlgn="auto">
              <a:spcAft>
                <a:spcPts val="0"/>
              </a:spcAft>
              <a:defRPr/>
            </a:pPr>
            <a:r>
              <a:rPr lang="en-US" altLang="zh-CN" sz="800" kern="0" dirty="0">
                <a:latin typeface="Arial" pitchFamily="34" charset="0"/>
                <a:ea typeface="微软雅黑" pitchFamily="34" charset="-122"/>
                <a:cs typeface="Arial" pitchFamily="34" charset="0"/>
              </a:rPr>
              <a:t>including IT services, software, hardware, and data operation.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429256" y="714356"/>
            <a:ext cx="3286148" cy="7858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北大医疗信息技术有限公司</a:t>
            </a:r>
            <a:endParaRPr lang="en-US" sz="1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sz="1000" b="1" dirty="0" smtClean="0">
                <a:solidFill>
                  <a:schemeClr val="bg1"/>
                </a:solidFill>
              </a:rPr>
              <a:t> </a:t>
            </a:r>
            <a:r>
              <a:rPr lang="en-US" sz="800" dirty="0" smtClean="0">
                <a:solidFill>
                  <a:schemeClr val="bg1"/>
                </a:solidFill>
              </a:rPr>
              <a:t>PKU healthcare IT solution Co., Ltd</a:t>
            </a:r>
            <a:r>
              <a:rPr lang="en-US" sz="1000" dirty="0" smtClean="0">
                <a:solidFill>
                  <a:schemeClr val="bg1"/>
                </a:solidFill>
              </a:rPr>
              <a:t>.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1472" y="2285992"/>
            <a:ext cx="1749903" cy="3736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ea typeface="方正兰亭准黑简体" pitchFamily="2" charset="-122"/>
                <a:cs typeface="Arial" pitchFamily="34" charset="0"/>
              </a:rPr>
              <a:t>www.PKU-HIT.com </a:t>
            </a:r>
            <a:endParaRPr lang="zh-CN" altLang="en-US" sz="1400" dirty="0">
              <a:solidFill>
                <a:schemeClr val="bg1"/>
              </a:solidFill>
              <a:latin typeface="Arial" pitchFamily="34" charset="0"/>
              <a:ea typeface="方正兰亭准黑简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250825" y="1279525"/>
          <a:ext cx="864235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cs typeface="Arial" pitchFamily="34" charset="0"/>
              </a:rPr>
              <a:t>www.PKU-HIT.com</a:t>
            </a:r>
          </a:p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3DE1A4-693A-417B-9087-F902D217C50A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49638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12" y="149225"/>
            <a:ext cx="5605462" cy="647700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设计思路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0" y="1239837"/>
          <a:ext cx="8893176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73026" y="6369050"/>
            <a:ext cx="2895600" cy="476250"/>
          </a:xfrm>
        </p:spPr>
        <p:txBody>
          <a:bodyPr/>
          <a:lstStyle/>
          <a:p>
            <a:r>
              <a:rPr lang="en-US" altLang="zh-CN" smtClean="0">
                <a:cs typeface="Arial" pitchFamily="34" charset="0"/>
              </a:rPr>
              <a:t>www.PKU-HIT.com</a:t>
            </a:r>
          </a:p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526339" y="6381750"/>
            <a:ext cx="1116012" cy="476250"/>
          </a:xfrm>
        </p:spPr>
        <p:txBody>
          <a:bodyPr/>
          <a:lstStyle/>
          <a:p>
            <a:fld id="{CC3DE1A4-693A-417B-9087-F902D217C50A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49638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数据域模型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250824" y="928670"/>
          <a:ext cx="8893175" cy="5929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cs typeface="Arial" pitchFamily="34" charset="0"/>
              </a:rPr>
              <a:t>www.PKU-HIT.com</a:t>
            </a:r>
          </a:p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3DE1A4-693A-417B-9087-F902D217C50A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49638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数据域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患者信息模型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cs typeface="Arial" pitchFamily="34" charset="0"/>
              </a:rPr>
              <a:t>www.PKU-HIT.com</a:t>
            </a:r>
          </a:p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3DE1A4-693A-417B-9087-F902D217C50A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pic>
        <p:nvPicPr>
          <p:cNvPr id="8" name="内容占位符 7" descr="CD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000108"/>
            <a:ext cx="8501122" cy="5939286"/>
          </a:xfrm>
        </p:spPr>
      </p:pic>
    </p:spTree>
    <p:extLst>
      <p:ext uri="{BB962C8B-B14F-4D97-AF65-F5344CB8AC3E}">
        <p14:creationId xmlns="" xmlns:p14="http://schemas.microsoft.com/office/powerpoint/2010/main" val="49638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数据域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诊断和用药</a:t>
            </a:r>
            <a:endParaRPr lang="zh-CN" altLang="en-US" dirty="0"/>
          </a:p>
        </p:txBody>
      </p:sp>
      <p:pic>
        <p:nvPicPr>
          <p:cNvPr id="6" name="内容占位符 5" descr="CDR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941448"/>
            <a:ext cx="9186226" cy="5916552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cs typeface="Arial" pitchFamily="34" charset="0"/>
              </a:rPr>
              <a:t>www.PKU-HIT.com</a:t>
            </a:r>
          </a:p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3DE1A4-693A-417B-9087-F902D217C50A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49638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数据域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检查信息模型</a:t>
            </a:r>
            <a:endParaRPr lang="zh-CN" altLang="en-US" dirty="0"/>
          </a:p>
        </p:txBody>
      </p:sp>
      <p:pic>
        <p:nvPicPr>
          <p:cNvPr id="6" name="内容占位符 5" descr="CDR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49151" y="1071546"/>
            <a:ext cx="9293151" cy="5786454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cs typeface="Arial" pitchFamily="34" charset="0"/>
              </a:rPr>
              <a:t>www.PKU-HIT.com</a:t>
            </a:r>
          </a:p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3DE1A4-693A-417B-9087-F902D217C50A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49638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数据域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检验信息模型</a:t>
            </a:r>
            <a:endParaRPr lang="zh-CN" altLang="en-US" dirty="0"/>
          </a:p>
        </p:txBody>
      </p:sp>
      <p:pic>
        <p:nvPicPr>
          <p:cNvPr id="6" name="内容占位符 5" descr="CDR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903720"/>
            <a:ext cx="8976967" cy="5954280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cs typeface="Arial" pitchFamily="34" charset="0"/>
              </a:rPr>
              <a:t>www.PKU-HIT.com</a:t>
            </a:r>
          </a:p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3DE1A4-693A-417B-9087-F902D217C50A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49638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数据域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护理信息模型</a:t>
            </a:r>
            <a:endParaRPr lang="zh-CN" altLang="en-US" dirty="0"/>
          </a:p>
        </p:txBody>
      </p:sp>
      <p:pic>
        <p:nvPicPr>
          <p:cNvPr id="6" name="内容占位符 5" descr="CDR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0" y="1142984"/>
            <a:ext cx="9045226" cy="5286412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cs typeface="Arial" pitchFamily="34" charset="0"/>
              </a:rPr>
              <a:t>www.PKU-HIT.com</a:t>
            </a:r>
          </a:p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3DE1A4-693A-417B-9087-F902D217C50A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49638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方正ITppt模版1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ITppt模版">
      <a:majorFont>
        <a:latin typeface="FrutigerNext LT Medium"/>
        <a:ea typeface="华文细黑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lnDef>
  </a:objectDefaults>
  <a:extraClrSchemeLst>
    <a:extraClrScheme>
      <a:clrScheme name="方正ITppt模版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方正ITppt模版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方正ITppt模版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方正ITppt模版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方正ITppt模版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方正ITppt模版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方正ITppt模版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方正ITppt模版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方正ITppt模版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方正ITppt模版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方正ITppt模版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方正ITppt模版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方正ITppt模版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方正ITppt模版11</Template>
  <TotalTime>337</TotalTime>
  <Words>378</Words>
  <Application>Microsoft Office PowerPoint</Application>
  <PresentationFormat>全屏显示(4:3)</PresentationFormat>
  <Paragraphs>72</Paragraphs>
  <Slides>13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方正ITppt模版11</vt:lpstr>
      <vt:lpstr>1_自定义设计方案</vt:lpstr>
      <vt:lpstr>演示文稿</vt:lpstr>
      <vt:lpstr>幻灯片 1</vt:lpstr>
      <vt:lpstr>目录</vt:lpstr>
      <vt:lpstr>1.设计思路</vt:lpstr>
      <vt:lpstr>2.数据域模型</vt:lpstr>
      <vt:lpstr>2.数据域模型-患者信息模型</vt:lpstr>
      <vt:lpstr>2.数据域模型-诊断和用药</vt:lpstr>
      <vt:lpstr>2.数据域模型-检查信息模型</vt:lpstr>
      <vt:lpstr>2.数据域模型-检验信息模型</vt:lpstr>
      <vt:lpstr>2.数据域模型-护理信息模型</vt:lpstr>
      <vt:lpstr>2.数据域模型-手术信息模型</vt:lpstr>
      <vt:lpstr>2.数据域模型-病历文档信息模型</vt:lpstr>
      <vt:lpstr>3.消息与数据模型映射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公共关系和市场部</dc:creator>
  <cp:lastModifiedBy>T440S</cp:lastModifiedBy>
  <cp:revision>81</cp:revision>
  <dcterms:created xsi:type="dcterms:W3CDTF">2013-08-23T09:45:22Z</dcterms:created>
  <dcterms:modified xsi:type="dcterms:W3CDTF">2014-04-11T07:15:03Z</dcterms:modified>
</cp:coreProperties>
</file>