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Srcset</a:t>
            </a:r>
            <a:r>
              <a:rPr lang="en-US" dirty="0">
                <a:effectLst/>
              </a:rPr>
              <a:t> and Sizes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James Worthen</a:t>
            </a:r>
          </a:p>
        </p:txBody>
      </p:sp>
    </p:spTree>
    <p:extLst>
      <p:ext uri="{BB962C8B-B14F-4D97-AF65-F5344CB8AC3E}">
        <p14:creationId xmlns:p14="http://schemas.microsoft.com/office/powerpoint/2010/main" val="22268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srcset</a:t>
            </a:r>
            <a:r>
              <a:rPr lang="en-US" dirty="0"/>
              <a:t> is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sizes comes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it coming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using </a:t>
            </a:r>
            <a:r>
              <a:rPr lang="en-US" dirty="0" err="1"/>
              <a:t>srcset</a:t>
            </a:r>
            <a:r>
              <a:rPr lang="en-US" dirty="0"/>
              <a:t> and sizes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996</TotalTime>
  <Words>31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Srcset and Sizes attributes</vt:lpstr>
      <vt:lpstr>What are they</vt:lpstr>
      <vt:lpstr>Samples</vt:lpstr>
      <vt:lpstr>How srcset is setup</vt:lpstr>
      <vt:lpstr>Now sizes comes in</vt:lpstr>
      <vt:lpstr>Examples of it coming together</vt:lpstr>
      <vt:lpstr>Why is using srcset and sizes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Srcset and Sizes attributes</dc:title>
  <dc:creator>Odweltis W</dc:creator>
  <cp:lastModifiedBy>Odweltis W</cp:lastModifiedBy>
  <cp:revision>3</cp:revision>
  <dcterms:created xsi:type="dcterms:W3CDTF">2017-02-21T01:38:26Z</dcterms:created>
  <dcterms:modified xsi:type="dcterms:W3CDTF">2017-02-21T18:15:16Z</dcterms:modified>
</cp:coreProperties>
</file>