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3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04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31/08/17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31/08/17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31/08/17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31/08/17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0151"/>
            <a:ext cx="5462001" cy="42740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anchor="ctr" anchorCtr="1">
            <a:normAutofit/>
          </a:bodyPr>
          <a:lstStyle/>
          <a:p>
            <a:r>
              <a:rPr lang="nb-NO" sz="6000" dirty="0"/>
              <a:t>Handzeichen</a:t>
            </a:r>
            <a:endParaRPr lang="da-DK" sz="60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da-D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7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8852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978"/>
          <a:stretch/>
        </p:blipFill>
        <p:spPr>
          <a:xfrm>
            <a:off x="2331252" y="836030"/>
            <a:ext cx="8060788" cy="4988646"/>
          </a:xfrm>
        </p:spPr>
      </p:pic>
    </p:spTree>
    <p:extLst>
      <p:ext uri="{BB962C8B-B14F-4D97-AF65-F5344CB8AC3E}">
        <p14:creationId xmlns:p14="http://schemas.microsoft.com/office/powerpoint/2010/main" val="298142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Man </a:t>
            </a:r>
            <a:r>
              <a:rPr lang="da-DK" dirty="0" err="1"/>
              <a:t>kann</a:t>
            </a:r>
            <a:r>
              <a:rPr lang="da-DK" dirty="0"/>
              <a:t> </a:t>
            </a:r>
            <a:r>
              <a:rPr lang="da-DK" dirty="0" err="1"/>
              <a:t>auch</a:t>
            </a:r>
            <a:r>
              <a:rPr lang="da-DK" dirty="0"/>
              <a:t> </a:t>
            </a:r>
            <a:r>
              <a:rPr lang="da-DK" dirty="0" err="1"/>
              <a:t>eigene</a:t>
            </a:r>
            <a:r>
              <a:rPr lang="da-DK" dirty="0"/>
              <a:t> </a:t>
            </a:r>
            <a:r>
              <a:rPr lang="da-DK" dirty="0" err="1"/>
              <a:t>Handzeichen</a:t>
            </a:r>
            <a:r>
              <a:rPr lang="da-DK" dirty="0"/>
              <a:t> machen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Matias &amp; Jan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Eine</a:t>
            </a:r>
            <a:r>
              <a:rPr lang="da-DK" dirty="0"/>
              <a:t> </a:t>
            </a:r>
            <a:r>
              <a:rPr lang="da-DK" dirty="0" err="1"/>
              <a:t>andere</a:t>
            </a:r>
            <a:r>
              <a:rPr lang="da-DK" dirty="0"/>
              <a:t> </a:t>
            </a:r>
            <a:r>
              <a:rPr lang="da-DK" dirty="0" err="1"/>
              <a:t>Erfahrung</a:t>
            </a:r>
            <a:r>
              <a:rPr lang="da-DK" dirty="0"/>
              <a:t> </a:t>
            </a:r>
            <a:r>
              <a:rPr lang="da-DK" dirty="0" err="1"/>
              <a:t>ist</a:t>
            </a:r>
            <a:r>
              <a:rPr lang="da-DK" dirty="0"/>
              <a:t>, </a:t>
            </a:r>
            <a:r>
              <a:rPr lang="da-DK" dirty="0" err="1"/>
              <a:t>dass</a:t>
            </a:r>
            <a:r>
              <a:rPr lang="da-DK" dirty="0"/>
              <a:t> es gut </a:t>
            </a:r>
            <a:r>
              <a:rPr lang="da-DK" dirty="0" err="1"/>
              <a:t>ist</a:t>
            </a:r>
            <a:r>
              <a:rPr lang="da-DK" dirty="0"/>
              <a:t>, </a:t>
            </a:r>
            <a:r>
              <a:rPr lang="da-DK" dirty="0" err="1"/>
              <a:t>jeden</a:t>
            </a:r>
            <a:r>
              <a:rPr lang="da-DK" dirty="0"/>
              <a:t> Tag </a:t>
            </a:r>
            <a:r>
              <a:rPr lang="da-DK" dirty="0" err="1"/>
              <a:t>zu</a:t>
            </a:r>
            <a:r>
              <a:rPr lang="da-DK" dirty="0"/>
              <a:t> </a:t>
            </a:r>
            <a:r>
              <a:rPr lang="da-DK" dirty="0" err="1"/>
              <a:t>üben</a:t>
            </a:r>
            <a:r>
              <a:rPr lang="da-DK" dirty="0"/>
              <a:t>. </a:t>
            </a:r>
            <a:r>
              <a:rPr lang="da-DK" dirty="0" err="1"/>
              <a:t>Lieber</a:t>
            </a:r>
            <a:r>
              <a:rPr lang="da-DK" dirty="0"/>
              <a:t> </a:t>
            </a:r>
            <a:r>
              <a:rPr lang="da-DK" dirty="0" err="1"/>
              <a:t>kurze</a:t>
            </a:r>
            <a:r>
              <a:rPr lang="da-DK" dirty="0"/>
              <a:t> </a:t>
            </a:r>
            <a:r>
              <a:rPr lang="da-DK" dirty="0" err="1"/>
              <a:t>Zeit</a:t>
            </a:r>
            <a:r>
              <a:rPr lang="da-DK" dirty="0"/>
              <a:t> </a:t>
            </a:r>
            <a:r>
              <a:rPr lang="da-DK" dirty="0" err="1"/>
              <a:t>jedeen</a:t>
            </a:r>
            <a:r>
              <a:rPr lang="da-DK" dirty="0"/>
              <a:t> Tag als </a:t>
            </a:r>
            <a:r>
              <a:rPr lang="da-DK" dirty="0" err="1"/>
              <a:t>eine</a:t>
            </a:r>
            <a:r>
              <a:rPr lang="da-DK" dirty="0"/>
              <a:t> Stunde </a:t>
            </a:r>
            <a:r>
              <a:rPr lang="da-DK" dirty="0" err="1"/>
              <a:t>jede</a:t>
            </a:r>
            <a:r>
              <a:rPr lang="da-DK" dirty="0"/>
              <a:t> </a:t>
            </a:r>
            <a:r>
              <a:rPr lang="da-DK" dirty="0" err="1"/>
              <a:t>Woche</a:t>
            </a:r>
            <a:r>
              <a:rPr lang="da-DK" dirty="0"/>
              <a:t>. </a:t>
            </a:r>
            <a:r>
              <a:rPr lang="da-DK" dirty="0" err="1"/>
              <a:t>Wenn</a:t>
            </a:r>
            <a:r>
              <a:rPr lang="da-DK" dirty="0"/>
              <a:t> has </a:t>
            </a:r>
            <a:r>
              <a:rPr lang="da-DK" dirty="0" err="1"/>
              <a:t>Erinnerungsvermögen</a:t>
            </a:r>
            <a:r>
              <a:rPr lang="da-DK" dirty="0"/>
              <a:t> </a:t>
            </a:r>
            <a:r>
              <a:rPr lang="da-DK" dirty="0" err="1"/>
              <a:t>nich</a:t>
            </a:r>
            <a:r>
              <a:rPr lang="da-DK" dirty="0"/>
              <a:t> so gut </a:t>
            </a:r>
            <a:r>
              <a:rPr lang="da-DK" dirty="0" err="1"/>
              <a:t>ist</a:t>
            </a:r>
            <a:r>
              <a:rPr lang="da-DK" dirty="0"/>
              <a:t>, sind </a:t>
            </a:r>
            <a:r>
              <a:rPr lang="da-DK" dirty="0" err="1"/>
              <a:t>Wiederholungen</a:t>
            </a:r>
            <a:r>
              <a:rPr lang="da-DK" dirty="0"/>
              <a:t> </a:t>
            </a:r>
            <a:r>
              <a:rPr lang="da-DK" dirty="0" err="1"/>
              <a:t>wichtig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Ein</a:t>
            </a:r>
            <a:r>
              <a:rPr lang="da-DK" dirty="0"/>
              <a:t> grosser </a:t>
            </a:r>
            <a:r>
              <a:rPr lang="da-DK" dirty="0" err="1"/>
              <a:t>Vorteil</a:t>
            </a:r>
            <a:r>
              <a:rPr lang="da-DK" dirty="0"/>
              <a:t> der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ist</a:t>
            </a:r>
            <a:r>
              <a:rPr lang="da-DK" dirty="0"/>
              <a:t>, </a:t>
            </a:r>
            <a:r>
              <a:rPr lang="da-DK" dirty="0" err="1"/>
              <a:t>dass</a:t>
            </a:r>
            <a:r>
              <a:rPr lang="da-DK" dirty="0"/>
              <a:t> man </a:t>
            </a:r>
            <a:r>
              <a:rPr lang="da-DK" dirty="0" err="1"/>
              <a:t>sie</a:t>
            </a:r>
            <a:r>
              <a:rPr lang="da-DK" dirty="0"/>
              <a:t> immer mit </a:t>
            </a:r>
            <a:r>
              <a:rPr lang="da-DK" dirty="0" err="1"/>
              <a:t>sich</a:t>
            </a:r>
            <a:r>
              <a:rPr lang="da-DK" dirty="0"/>
              <a:t> </a:t>
            </a:r>
            <a:r>
              <a:rPr lang="da-DK" dirty="0" err="1"/>
              <a:t>bringt</a:t>
            </a:r>
            <a:r>
              <a:rPr lang="da-DK" dirty="0"/>
              <a:t>.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werden</a:t>
            </a:r>
            <a:r>
              <a:rPr lang="da-DK" dirty="0"/>
              <a:t> von den </a:t>
            </a:r>
            <a:r>
              <a:rPr lang="da-DK" dirty="0" err="1"/>
              <a:t>Jugendlichen</a:t>
            </a:r>
            <a:r>
              <a:rPr lang="da-DK" dirty="0"/>
              <a:t> </a:t>
            </a:r>
            <a:r>
              <a:rPr lang="da-DK" dirty="0" err="1"/>
              <a:t>benutzt</a:t>
            </a:r>
            <a:r>
              <a:rPr lang="da-DK" dirty="0"/>
              <a:t>, </a:t>
            </a:r>
            <a:r>
              <a:rPr lang="da-DK" dirty="0" err="1"/>
              <a:t>während</a:t>
            </a:r>
            <a:r>
              <a:rPr lang="da-DK" dirty="0"/>
              <a:t> die </a:t>
            </a:r>
            <a:r>
              <a:rPr lang="da-DK" dirty="0" err="1"/>
              <a:t>Gesprähspartner</a:t>
            </a:r>
            <a:r>
              <a:rPr lang="da-DK" dirty="0"/>
              <a:t> der </a:t>
            </a:r>
            <a:r>
              <a:rPr lang="da-DK" dirty="0" err="1"/>
              <a:t>Jugendlichen</a:t>
            </a:r>
            <a:r>
              <a:rPr lang="da-DK" dirty="0"/>
              <a:t> die </a:t>
            </a:r>
            <a:r>
              <a:rPr lang="da-DK" dirty="0" err="1"/>
              <a:t>gesprochene</a:t>
            </a:r>
            <a:r>
              <a:rPr lang="da-DK" dirty="0"/>
              <a:t> </a:t>
            </a:r>
            <a:r>
              <a:rPr lang="da-DK" dirty="0" err="1"/>
              <a:t>Sprache</a:t>
            </a:r>
            <a:r>
              <a:rPr lang="da-DK" dirty="0"/>
              <a:t> </a:t>
            </a:r>
            <a:r>
              <a:rPr lang="da-DK" dirty="0" err="1"/>
              <a:t>benutzen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85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Handzeichen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In </a:t>
            </a:r>
            <a:r>
              <a:rPr lang="da-DK" dirty="0" err="1"/>
              <a:t>Dänemark</a:t>
            </a:r>
            <a:r>
              <a:rPr lang="da-DK" dirty="0"/>
              <a:t> hat das Team </a:t>
            </a:r>
            <a:r>
              <a:rPr lang="da-DK" dirty="0" err="1"/>
              <a:t>sich</a:t>
            </a:r>
            <a:r>
              <a:rPr lang="da-DK" dirty="0"/>
              <a:t> </a:t>
            </a:r>
            <a:r>
              <a:rPr lang="da-DK" dirty="0" err="1"/>
              <a:t>dafür</a:t>
            </a:r>
            <a:r>
              <a:rPr lang="da-DK" dirty="0"/>
              <a:t> </a:t>
            </a:r>
            <a:r>
              <a:rPr lang="da-DK" dirty="0" err="1"/>
              <a:t>entschieden</a:t>
            </a:r>
            <a:r>
              <a:rPr lang="da-DK" dirty="0"/>
              <a:t>, </a:t>
            </a:r>
            <a:r>
              <a:rPr lang="da-DK" dirty="0" err="1"/>
              <a:t>Handzeichen</a:t>
            </a:r>
            <a:r>
              <a:rPr lang="da-DK" dirty="0"/>
              <a:t> in die </a:t>
            </a:r>
            <a:r>
              <a:rPr lang="da-DK" dirty="0" err="1"/>
              <a:t>zukünftige</a:t>
            </a:r>
            <a:r>
              <a:rPr lang="da-DK" dirty="0"/>
              <a:t> </a:t>
            </a:r>
            <a:r>
              <a:rPr lang="da-DK" dirty="0" err="1"/>
              <a:t>Arbeit</a:t>
            </a:r>
            <a:r>
              <a:rPr lang="da-DK" dirty="0"/>
              <a:t> </a:t>
            </a:r>
            <a:r>
              <a:rPr lang="da-DK" dirty="0" err="1"/>
              <a:t>einzuschliessen</a:t>
            </a:r>
            <a:r>
              <a:rPr lang="da-DK" dirty="0"/>
              <a:t>. Sie </a:t>
            </a:r>
            <a:r>
              <a:rPr lang="da-DK" dirty="0" err="1"/>
              <a:t>werden</a:t>
            </a:r>
            <a:r>
              <a:rPr lang="da-DK" dirty="0"/>
              <a:t> </a:t>
            </a:r>
            <a:r>
              <a:rPr lang="da-DK" dirty="0" err="1"/>
              <a:t>über</a:t>
            </a:r>
            <a:r>
              <a:rPr lang="da-DK" dirty="0"/>
              <a:t>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informieren</a:t>
            </a:r>
            <a:r>
              <a:rPr lang="da-DK" dirty="0"/>
              <a:t>, </a:t>
            </a:r>
            <a:r>
              <a:rPr lang="da-DK" dirty="0" err="1"/>
              <a:t>wenn</a:t>
            </a:r>
            <a:r>
              <a:rPr lang="da-DK" dirty="0"/>
              <a:t> </a:t>
            </a:r>
            <a:r>
              <a:rPr lang="da-DK" dirty="0" err="1"/>
              <a:t>sie</a:t>
            </a:r>
            <a:r>
              <a:rPr lang="da-DK" dirty="0"/>
              <a:t> Familien, </a:t>
            </a:r>
            <a:r>
              <a:rPr lang="da-DK" dirty="0" err="1"/>
              <a:t>Schulen</a:t>
            </a:r>
            <a:r>
              <a:rPr lang="da-DK" dirty="0"/>
              <a:t> und </a:t>
            </a:r>
            <a:r>
              <a:rPr lang="da-DK" dirty="0" err="1"/>
              <a:t>Stützgruppen</a:t>
            </a:r>
            <a:r>
              <a:rPr lang="da-DK" dirty="0"/>
              <a:t> </a:t>
            </a:r>
            <a:r>
              <a:rPr lang="da-DK" dirty="0" err="1"/>
              <a:t>besuchen</a:t>
            </a:r>
            <a:r>
              <a:rPr lang="da-DK" dirty="0"/>
              <a:t>, und </a:t>
            </a:r>
            <a:r>
              <a:rPr lang="da-DK" dirty="0" err="1"/>
              <a:t>sie</a:t>
            </a:r>
            <a:r>
              <a:rPr lang="da-DK" dirty="0"/>
              <a:t> </a:t>
            </a:r>
            <a:r>
              <a:rPr lang="da-DK" dirty="0" err="1"/>
              <a:t>werden</a:t>
            </a:r>
            <a:r>
              <a:rPr lang="da-DK" dirty="0"/>
              <a:t> </a:t>
            </a:r>
            <a:r>
              <a:rPr lang="da-DK" dirty="0" err="1"/>
              <a:t>auch</a:t>
            </a:r>
            <a:r>
              <a:rPr lang="da-DK" dirty="0"/>
              <a:t> das </a:t>
            </a:r>
            <a:r>
              <a:rPr lang="da-DK" dirty="0" err="1"/>
              <a:t>Einsammeln</a:t>
            </a:r>
            <a:r>
              <a:rPr lang="da-DK" dirty="0"/>
              <a:t> von Daten </a:t>
            </a:r>
            <a:r>
              <a:rPr lang="da-DK" dirty="0" err="1"/>
              <a:t>Fortzetsen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Es </a:t>
            </a:r>
            <a:r>
              <a:rPr lang="da-DK" dirty="0" err="1"/>
              <a:t>wird</a:t>
            </a:r>
            <a:r>
              <a:rPr lang="da-DK" dirty="0"/>
              <a:t> lange </a:t>
            </a:r>
            <a:r>
              <a:rPr lang="da-DK" dirty="0" err="1"/>
              <a:t>dauern</a:t>
            </a:r>
            <a:r>
              <a:rPr lang="da-DK" dirty="0"/>
              <a:t>, bis </a:t>
            </a:r>
            <a:r>
              <a:rPr lang="da-DK" dirty="0" err="1"/>
              <a:t>wir</a:t>
            </a:r>
            <a:r>
              <a:rPr lang="da-DK" dirty="0"/>
              <a:t> feststellen </a:t>
            </a:r>
            <a:r>
              <a:rPr lang="da-DK" dirty="0" err="1"/>
              <a:t>können</a:t>
            </a:r>
            <a:r>
              <a:rPr lang="da-DK" dirty="0"/>
              <a:t>, </a:t>
            </a:r>
            <a:r>
              <a:rPr lang="da-DK" dirty="0" err="1"/>
              <a:t>ob</a:t>
            </a:r>
            <a:r>
              <a:rPr lang="da-DK" dirty="0"/>
              <a:t> es </a:t>
            </a:r>
            <a:r>
              <a:rPr lang="da-DK" dirty="0" err="1"/>
              <a:t>funktioniert</a:t>
            </a:r>
            <a:r>
              <a:rPr lang="da-DK" dirty="0"/>
              <a:t>, aber </a:t>
            </a:r>
            <a:r>
              <a:rPr lang="da-DK" dirty="0" err="1"/>
              <a:t>funktioniert</a:t>
            </a:r>
            <a:r>
              <a:rPr lang="da-DK" dirty="0"/>
              <a:t> es </a:t>
            </a:r>
            <a:r>
              <a:rPr lang="da-DK" dirty="0" err="1"/>
              <a:t>nur</a:t>
            </a:r>
            <a:r>
              <a:rPr lang="da-DK" dirty="0"/>
              <a:t> </a:t>
            </a:r>
            <a:r>
              <a:rPr lang="da-DK" dirty="0" err="1"/>
              <a:t>für</a:t>
            </a:r>
            <a:r>
              <a:rPr lang="da-DK" dirty="0"/>
              <a:t> </a:t>
            </a:r>
            <a:r>
              <a:rPr lang="da-DK" dirty="0" err="1"/>
              <a:t>einige</a:t>
            </a:r>
            <a:r>
              <a:rPr lang="da-DK" dirty="0"/>
              <a:t>, </a:t>
            </a:r>
            <a:r>
              <a:rPr lang="da-DK" dirty="0" err="1"/>
              <a:t>ist</a:t>
            </a:r>
            <a:r>
              <a:rPr lang="da-DK" dirty="0"/>
              <a:t> es </a:t>
            </a:r>
            <a:r>
              <a:rPr lang="da-DK" dirty="0" err="1"/>
              <a:t>ein</a:t>
            </a:r>
            <a:r>
              <a:rPr lang="da-DK" dirty="0"/>
              <a:t> </a:t>
            </a:r>
            <a:r>
              <a:rPr lang="da-DK" dirty="0" err="1"/>
              <a:t>Erfolg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55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Projekt </a:t>
            </a:r>
            <a:r>
              <a:rPr lang="da-DK" dirty="0" err="1"/>
              <a:t>Handzeichen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Das Projekt in </a:t>
            </a:r>
            <a:r>
              <a:rPr lang="da-DK" dirty="0" err="1"/>
              <a:t>Norwegen</a:t>
            </a:r>
            <a:r>
              <a:rPr lang="da-DK" dirty="0"/>
              <a:t> </a:t>
            </a:r>
            <a:r>
              <a:rPr lang="da-DK" dirty="0" err="1"/>
              <a:t>war</a:t>
            </a:r>
            <a:r>
              <a:rPr lang="da-DK" dirty="0"/>
              <a:t> </a:t>
            </a:r>
            <a:r>
              <a:rPr lang="da-DK" dirty="0" err="1"/>
              <a:t>eine</a:t>
            </a:r>
            <a:r>
              <a:rPr lang="da-DK" dirty="0"/>
              <a:t> </a:t>
            </a:r>
            <a:r>
              <a:rPr lang="da-DK" dirty="0" err="1"/>
              <a:t>Zusammenarbeit</a:t>
            </a:r>
            <a:r>
              <a:rPr lang="da-DK" dirty="0"/>
              <a:t> </a:t>
            </a:r>
            <a:r>
              <a:rPr lang="da-DK" dirty="0" err="1"/>
              <a:t>zwischen</a:t>
            </a:r>
            <a:r>
              <a:rPr lang="da-DK" dirty="0"/>
              <a:t> </a:t>
            </a:r>
            <a:r>
              <a:rPr lang="da-DK" dirty="0" err="1"/>
              <a:t>Angestellten</a:t>
            </a:r>
            <a:r>
              <a:rPr lang="da-DK" dirty="0"/>
              <a:t> </a:t>
            </a:r>
            <a:r>
              <a:rPr lang="da-DK" dirty="0" err="1"/>
              <a:t>bei</a:t>
            </a:r>
            <a:r>
              <a:rPr lang="da-DK" dirty="0"/>
              <a:t> </a:t>
            </a:r>
            <a:r>
              <a:rPr lang="da-DK" dirty="0" err="1"/>
              <a:t>Statped</a:t>
            </a:r>
            <a:r>
              <a:rPr lang="da-DK" dirty="0"/>
              <a:t> und Familien und </a:t>
            </a:r>
            <a:r>
              <a:rPr lang="da-DK" dirty="0" err="1"/>
              <a:t>Netzwerk</a:t>
            </a:r>
            <a:r>
              <a:rPr lang="da-DK" dirty="0"/>
              <a:t> von 5 </a:t>
            </a:r>
            <a:r>
              <a:rPr lang="da-DK" dirty="0" err="1"/>
              <a:t>Kindern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Alle </a:t>
            </a:r>
            <a:r>
              <a:rPr lang="da-DK" dirty="0" err="1"/>
              <a:t>lernten</a:t>
            </a:r>
            <a:r>
              <a:rPr lang="da-DK" dirty="0"/>
              <a:t> </a:t>
            </a:r>
            <a:r>
              <a:rPr lang="da-DK" dirty="0" err="1"/>
              <a:t>Zeichen</a:t>
            </a:r>
            <a:r>
              <a:rPr lang="da-DK" dirty="0"/>
              <a:t>, aber </a:t>
            </a:r>
            <a:r>
              <a:rPr lang="da-DK" dirty="0" err="1"/>
              <a:t>wie</a:t>
            </a:r>
            <a:r>
              <a:rPr lang="da-DK" dirty="0"/>
              <a:t> </a:t>
            </a:r>
            <a:r>
              <a:rPr lang="da-DK" dirty="0" err="1"/>
              <a:t>viele</a:t>
            </a:r>
            <a:r>
              <a:rPr lang="da-DK" dirty="0"/>
              <a:t> </a:t>
            </a:r>
            <a:r>
              <a:rPr lang="da-DK" dirty="0" err="1"/>
              <a:t>war</a:t>
            </a:r>
            <a:r>
              <a:rPr lang="da-DK" dirty="0"/>
              <a:t> </a:t>
            </a:r>
            <a:r>
              <a:rPr lang="da-DK" dirty="0" err="1"/>
              <a:t>individuell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Es </a:t>
            </a:r>
            <a:r>
              <a:rPr lang="da-DK" dirty="0" err="1"/>
              <a:t>war</a:t>
            </a:r>
            <a:r>
              <a:rPr lang="da-DK" dirty="0"/>
              <a:t> von dem Engagement der </a:t>
            </a:r>
            <a:r>
              <a:rPr lang="da-DK" dirty="0" err="1"/>
              <a:t>einzelnen</a:t>
            </a:r>
            <a:r>
              <a:rPr lang="da-DK" dirty="0"/>
              <a:t> Familien und </a:t>
            </a:r>
            <a:r>
              <a:rPr lang="da-DK" dirty="0" err="1"/>
              <a:t>im</a:t>
            </a:r>
            <a:r>
              <a:rPr lang="da-DK" dirty="0"/>
              <a:t> </a:t>
            </a:r>
            <a:r>
              <a:rPr lang="da-DK" dirty="0" err="1"/>
              <a:t>Netzwerk</a:t>
            </a:r>
            <a:r>
              <a:rPr lang="da-DK" dirty="0"/>
              <a:t> </a:t>
            </a:r>
            <a:r>
              <a:rPr lang="da-DK" dirty="0" err="1"/>
              <a:t>um</a:t>
            </a:r>
            <a:r>
              <a:rPr lang="da-DK" dirty="0"/>
              <a:t> die </a:t>
            </a:r>
            <a:r>
              <a:rPr lang="da-DK" dirty="0" err="1"/>
              <a:t>Jugenlichen</a:t>
            </a:r>
            <a:r>
              <a:rPr lang="da-DK" dirty="0"/>
              <a:t> </a:t>
            </a:r>
            <a:r>
              <a:rPr lang="da-DK" dirty="0" err="1"/>
              <a:t>abhängig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Es </a:t>
            </a:r>
            <a:r>
              <a:rPr lang="da-DK" dirty="0" err="1"/>
              <a:t>war</a:t>
            </a:r>
            <a:r>
              <a:rPr lang="da-DK" dirty="0"/>
              <a:t> </a:t>
            </a:r>
            <a:r>
              <a:rPr lang="da-DK" dirty="0" err="1"/>
              <a:t>auch</a:t>
            </a:r>
            <a:r>
              <a:rPr lang="da-DK" dirty="0"/>
              <a:t> </a:t>
            </a:r>
            <a:r>
              <a:rPr lang="da-DK" dirty="0" err="1"/>
              <a:t>davon</a:t>
            </a:r>
            <a:r>
              <a:rPr lang="da-DK" dirty="0"/>
              <a:t> </a:t>
            </a:r>
            <a:r>
              <a:rPr lang="da-DK" dirty="0" err="1"/>
              <a:t>abhängig</a:t>
            </a:r>
            <a:r>
              <a:rPr lang="da-DK" dirty="0"/>
              <a:t>, </a:t>
            </a:r>
            <a:r>
              <a:rPr lang="da-DK" dirty="0" err="1"/>
              <a:t>wie</a:t>
            </a:r>
            <a:r>
              <a:rPr lang="da-DK" dirty="0"/>
              <a:t> </a:t>
            </a:r>
            <a:r>
              <a:rPr lang="da-DK" dirty="0" err="1"/>
              <a:t>oft</a:t>
            </a:r>
            <a:r>
              <a:rPr lang="da-DK" dirty="0"/>
              <a:t> die </a:t>
            </a:r>
            <a:r>
              <a:rPr lang="da-DK" dirty="0" err="1"/>
              <a:t>Jugendlichen</a:t>
            </a:r>
            <a:r>
              <a:rPr lang="da-DK" dirty="0"/>
              <a:t> die </a:t>
            </a:r>
            <a:r>
              <a:rPr lang="da-DK" dirty="0" err="1"/>
              <a:t>verschidenen</a:t>
            </a:r>
            <a:r>
              <a:rPr lang="da-DK" dirty="0"/>
              <a:t>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übten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In </a:t>
            </a:r>
            <a:r>
              <a:rPr lang="da-DK" dirty="0" err="1"/>
              <a:t>Norwegen</a:t>
            </a:r>
            <a:r>
              <a:rPr lang="da-DK" dirty="0"/>
              <a:t> hat man die Konklusion </a:t>
            </a:r>
            <a:r>
              <a:rPr lang="da-DK" dirty="0" err="1"/>
              <a:t>erreicht</a:t>
            </a:r>
            <a:r>
              <a:rPr lang="da-DK" dirty="0"/>
              <a:t>, </a:t>
            </a:r>
            <a:r>
              <a:rPr lang="da-DK" dirty="0" err="1"/>
              <a:t>dass</a:t>
            </a:r>
            <a:r>
              <a:rPr lang="da-DK" dirty="0"/>
              <a:t> das </a:t>
            </a:r>
            <a:r>
              <a:rPr lang="da-DK" dirty="0" err="1"/>
              <a:t>Ergebnis</a:t>
            </a:r>
            <a:r>
              <a:rPr lang="da-DK" dirty="0"/>
              <a:t> so positiv </a:t>
            </a:r>
            <a:r>
              <a:rPr lang="da-DK" dirty="0" err="1"/>
              <a:t>war</a:t>
            </a:r>
            <a:r>
              <a:rPr lang="da-DK" dirty="0"/>
              <a:t>, </a:t>
            </a:r>
            <a:r>
              <a:rPr lang="da-DK" dirty="0" err="1"/>
              <a:t>dass</a:t>
            </a:r>
            <a:r>
              <a:rPr lang="da-DK" dirty="0"/>
              <a:t> man </a:t>
            </a:r>
            <a:r>
              <a:rPr lang="da-DK" dirty="0" err="1"/>
              <a:t>versuchen</a:t>
            </a:r>
            <a:r>
              <a:rPr lang="da-DK" dirty="0"/>
              <a:t> </a:t>
            </a:r>
            <a:r>
              <a:rPr lang="da-DK" dirty="0" err="1"/>
              <a:t>werden</a:t>
            </a:r>
            <a:r>
              <a:rPr lang="da-DK" dirty="0"/>
              <a:t> </a:t>
            </a:r>
            <a:r>
              <a:rPr lang="da-DK" dirty="0" err="1"/>
              <a:t>mehr</a:t>
            </a:r>
            <a:r>
              <a:rPr lang="da-DK" dirty="0"/>
              <a:t> </a:t>
            </a:r>
            <a:r>
              <a:rPr lang="da-DK" dirty="0" err="1"/>
              <a:t>Jugendliche</a:t>
            </a:r>
            <a:r>
              <a:rPr lang="da-DK" dirty="0"/>
              <a:t> in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zu</a:t>
            </a:r>
            <a:r>
              <a:rPr lang="da-DK" dirty="0"/>
              <a:t> </a:t>
            </a:r>
            <a:r>
              <a:rPr lang="da-DK" dirty="0" err="1"/>
              <a:t>unterrichten</a:t>
            </a:r>
            <a:r>
              <a:rPr lang="da-DK" dirty="0"/>
              <a:t>.</a:t>
            </a:r>
          </a:p>
          <a:p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8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Projekt </a:t>
            </a:r>
            <a:r>
              <a:rPr lang="da-DK" dirty="0" err="1"/>
              <a:t>Handzeichen</a:t>
            </a:r>
            <a:r>
              <a:rPr lang="da-DK" dirty="0"/>
              <a:t>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Das </a:t>
            </a:r>
            <a:r>
              <a:rPr lang="da-DK" dirty="0" err="1"/>
              <a:t>Ziel</a:t>
            </a:r>
            <a:r>
              <a:rPr lang="da-DK" dirty="0"/>
              <a:t> des Projekts </a:t>
            </a:r>
            <a:r>
              <a:rPr lang="da-DK" dirty="0" err="1"/>
              <a:t>ist</a:t>
            </a:r>
            <a:r>
              <a:rPr lang="da-DK" dirty="0"/>
              <a:t>, </a:t>
            </a:r>
            <a:r>
              <a:rPr lang="da-DK" dirty="0" err="1"/>
              <a:t>dass</a:t>
            </a:r>
            <a:r>
              <a:rPr lang="da-DK" dirty="0"/>
              <a:t> die </a:t>
            </a:r>
            <a:r>
              <a:rPr lang="da-DK" dirty="0" err="1"/>
              <a:t>Jugendlichen</a:t>
            </a:r>
            <a:r>
              <a:rPr lang="da-DK" dirty="0"/>
              <a:t> </a:t>
            </a:r>
            <a:r>
              <a:rPr lang="da-DK" dirty="0" err="1"/>
              <a:t>eine</a:t>
            </a:r>
            <a:r>
              <a:rPr lang="da-DK" dirty="0"/>
              <a:t> Alternative </a:t>
            </a:r>
            <a:r>
              <a:rPr lang="da-DK" dirty="0" err="1"/>
              <a:t>haben</a:t>
            </a:r>
            <a:r>
              <a:rPr lang="da-DK" dirty="0"/>
              <a:t>, </a:t>
            </a:r>
            <a:r>
              <a:rPr lang="da-DK" dirty="0" err="1"/>
              <a:t>wenn</a:t>
            </a:r>
            <a:r>
              <a:rPr lang="da-DK" dirty="0"/>
              <a:t> das </a:t>
            </a:r>
            <a:r>
              <a:rPr lang="da-DK" dirty="0" err="1"/>
              <a:t>Redevermögen</a:t>
            </a:r>
            <a:r>
              <a:rPr lang="da-DK" dirty="0"/>
              <a:t> </a:t>
            </a:r>
            <a:r>
              <a:rPr lang="da-DK" dirty="0" err="1"/>
              <a:t>beeinflusst</a:t>
            </a:r>
            <a:r>
              <a:rPr lang="da-DK" dirty="0"/>
              <a:t> </a:t>
            </a:r>
            <a:r>
              <a:rPr lang="da-DK" dirty="0" err="1"/>
              <a:t>wird</a:t>
            </a:r>
            <a:r>
              <a:rPr lang="da-DK" dirty="0"/>
              <a:t>, und es </a:t>
            </a:r>
            <a:r>
              <a:rPr lang="da-DK" dirty="0" err="1"/>
              <a:t>deshalb</a:t>
            </a:r>
            <a:r>
              <a:rPr lang="da-DK" dirty="0"/>
              <a:t> </a:t>
            </a:r>
            <a:r>
              <a:rPr lang="da-DK" dirty="0" err="1"/>
              <a:t>schwierig</a:t>
            </a:r>
            <a:r>
              <a:rPr lang="da-DK" dirty="0"/>
              <a:t> </a:t>
            </a:r>
            <a:r>
              <a:rPr lang="da-DK" dirty="0" err="1"/>
              <a:t>wird</a:t>
            </a:r>
            <a:r>
              <a:rPr lang="da-DK" dirty="0"/>
              <a:t>, </a:t>
            </a:r>
            <a:r>
              <a:rPr lang="da-DK" dirty="0" err="1"/>
              <a:t>sich</a:t>
            </a:r>
            <a:r>
              <a:rPr lang="da-DK" dirty="0"/>
              <a:t> </a:t>
            </a:r>
            <a:r>
              <a:rPr lang="da-DK" dirty="0" err="1"/>
              <a:t>verständlich</a:t>
            </a:r>
            <a:r>
              <a:rPr lang="da-DK" dirty="0"/>
              <a:t> </a:t>
            </a:r>
            <a:r>
              <a:rPr lang="da-DK" dirty="0" err="1"/>
              <a:t>zu</a:t>
            </a:r>
            <a:r>
              <a:rPr lang="da-DK" dirty="0"/>
              <a:t> machen.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Man </a:t>
            </a:r>
            <a:r>
              <a:rPr lang="da-DK" dirty="0" err="1"/>
              <a:t>kann</a:t>
            </a:r>
            <a:r>
              <a:rPr lang="da-DK" dirty="0"/>
              <a:t> </a:t>
            </a:r>
            <a:r>
              <a:rPr lang="da-DK" dirty="0" err="1"/>
              <a:t>noch</a:t>
            </a:r>
            <a:r>
              <a:rPr lang="da-DK" dirty="0"/>
              <a:t> </a:t>
            </a:r>
            <a:r>
              <a:rPr lang="da-DK" dirty="0" err="1"/>
              <a:t>nichts</a:t>
            </a:r>
            <a:r>
              <a:rPr lang="da-DK" dirty="0"/>
              <a:t> </a:t>
            </a:r>
            <a:r>
              <a:rPr lang="da-DK" dirty="0" err="1"/>
              <a:t>über</a:t>
            </a:r>
            <a:r>
              <a:rPr lang="da-DK" dirty="0"/>
              <a:t> die </a:t>
            </a:r>
            <a:r>
              <a:rPr lang="da-DK" dirty="0" err="1"/>
              <a:t>Ergebnisse</a:t>
            </a:r>
            <a:r>
              <a:rPr lang="da-DK" dirty="0"/>
              <a:t> </a:t>
            </a:r>
            <a:r>
              <a:rPr lang="da-DK" dirty="0" err="1"/>
              <a:t>hinsichtlich</a:t>
            </a:r>
            <a:r>
              <a:rPr lang="da-DK" dirty="0"/>
              <a:t> der </a:t>
            </a:r>
            <a:r>
              <a:rPr lang="da-DK" dirty="0" err="1"/>
              <a:t>Zukunft</a:t>
            </a:r>
            <a:r>
              <a:rPr lang="da-DK" dirty="0"/>
              <a:t> der </a:t>
            </a:r>
            <a:r>
              <a:rPr lang="da-DK" dirty="0" err="1"/>
              <a:t>Jugendlichen</a:t>
            </a:r>
            <a:r>
              <a:rPr lang="da-DK" dirty="0"/>
              <a:t> </a:t>
            </a:r>
            <a:r>
              <a:rPr lang="da-DK" dirty="0" err="1"/>
              <a:t>konkludieren</a:t>
            </a:r>
            <a:r>
              <a:rPr lang="da-DK" dirty="0"/>
              <a:t>. Sie </a:t>
            </a:r>
            <a:r>
              <a:rPr lang="da-DK" dirty="0" err="1"/>
              <a:t>müssen</a:t>
            </a:r>
            <a:r>
              <a:rPr lang="da-DK" dirty="0"/>
              <a:t> </a:t>
            </a:r>
            <a:r>
              <a:rPr lang="da-DK" dirty="0" err="1"/>
              <a:t>viele</a:t>
            </a:r>
            <a:r>
              <a:rPr lang="da-DK" dirty="0"/>
              <a:t> </a:t>
            </a:r>
            <a:r>
              <a:rPr lang="da-DK" dirty="0" err="1"/>
              <a:t>Jahre</a:t>
            </a:r>
            <a:r>
              <a:rPr lang="da-DK" dirty="0"/>
              <a:t> </a:t>
            </a:r>
            <a:r>
              <a:rPr lang="da-DK" dirty="0" err="1"/>
              <a:t>observiert</a:t>
            </a:r>
            <a:r>
              <a:rPr lang="da-DK" dirty="0"/>
              <a:t> </a:t>
            </a:r>
            <a:r>
              <a:rPr lang="da-DK" dirty="0" err="1"/>
              <a:t>werden</a:t>
            </a:r>
            <a:r>
              <a:rPr lang="da-DK" dirty="0"/>
              <a:t>, </a:t>
            </a:r>
            <a:r>
              <a:rPr lang="da-DK" dirty="0" err="1"/>
              <a:t>bevor</a:t>
            </a:r>
            <a:r>
              <a:rPr lang="da-DK" dirty="0"/>
              <a:t> man </a:t>
            </a:r>
            <a:r>
              <a:rPr lang="da-DK" dirty="0" err="1"/>
              <a:t>entscheiden</a:t>
            </a:r>
            <a:r>
              <a:rPr lang="da-DK" dirty="0"/>
              <a:t> </a:t>
            </a:r>
            <a:r>
              <a:rPr lang="da-DK" dirty="0" err="1"/>
              <a:t>kann</a:t>
            </a:r>
            <a:r>
              <a:rPr lang="da-DK" dirty="0"/>
              <a:t>, </a:t>
            </a:r>
            <a:r>
              <a:rPr lang="da-DK" dirty="0" err="1"/>
              <a:t>ob</a:t>
            </a:r>
            <a:r>
              <a:rPr lang="da-DK" dirty="0"/>
              <a:t> die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bessere</a:t>
            </a:r>
            <a:r>
              <a:rPr lang="da-DK" dirty="0"/>
              <a:t> </a:t>
            </a:r>
            <a:r>
              <a:rPr lang="da-DK" dirty="0" err="1"/>
              <a:t>Möglichkeiten</a:t>
            </a:r>
            <a:r>
              <a:rPr lang="da-DK" dirty="0"/>
              <a:t> </a:t>
            </a:r>
            <a:r>
              <a:rPr lang="da-DK" dirty="0" err="1"/>
              <a:t>für</a:t>
            </a:r>
            <a:r>
              <a:rPr lang="da-DK" dirty="0"/>
              <a:t> Kommunikation </a:t>
            </a:r>
            <a:r>
              <a:rPr lang="da-DK" dirty="0" err="1"/>
              <a:t>aufrechterhalten</a:t>
            </a:r>
            <a:r>
              <a:rPr lang="da-DK" dirty="0"/>
              <a:t>, </a:t>
            </a:r>
            <a:r>
              <a:rPr lang="da-DK" dirty="0" err="1"/>
              <a:t>wenn</a:t>
            </a:r>
            <a:r>
              <a:rPr lang="da-DK" dirty="0"/>
              <a:t> das </a:t>
            </a:r>
            <a:r>
              <a:rPr lang="da-DK" dirty="0" err="1"/>
              <a:t>redevermögen</a:t>
            </a:r>
            <a:r>
              <a:rPr lang="da-DK" dirty="0"/>
              <a:t> </a:t>
            </a:r>
            <a:r>
              <a:rPr lang="da-DK" dirty="0" err="1"/>
              <a:t>beeinflusst</a:t>
            </a:r>
            <a:r>
              <a:rPr lang="da-DK" dirty="0"/>
              <a:t> </a:t>
            </a:r>
            <a:r>
              <a:rPr lang="da-DK" dirty="0" err="1"/>
              <a:t>wird</a:t>
            </a:r>
            <a:r>
              <a:rPr lang="da-DK" dirty="0"/>
              <a:t> oder </a:t>
            </a:r>
            <a:r>
              <a:rPr lang="da-DK" dirty="0" err="1"/>
              <a:t>ganz</a:t>
            </a:r>
            <a:r>
              <a:rPr lang="da-DK" dirty="0"/>
              <a:t> </a:t>
            </a:r>
            <a:r>
              <a:rPr lang="da-DK" dirty="0" err="1"/>
              <a:t>verschwindet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044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Projekt </a:t>
            </a:r>
            <a:r>
              <a:rPr lang="da-DK" dirty="0" err="1"/>
              <a:t>Handzeichen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In </a:t>
            </a:r>
            <a:r>
              <a:rPr lang="da-DK" dirty="0" err="1"/>
              <a:t>Dänemark</a:t>
            </a:r>
            <a:r>
              <a:rPr lang="da-DK" dirty="0"/>
              <a:t> hat es uns </a:t>
            </a:r>
            <a:r>
              <a:rPr lang="da-DK" dirty="0" err="1"/>
              <a:t>dazu</a:t>
            </a:r>
            <a:r>
              <a:rPr lang="da-DK" dirty="0"/>
              <a:t> </a:t>
            </a:r>
            <a:r>
              <a:rPr lang="da-DK" dirty="0" err="1"/>
              <a:t>angeregt</a:t>
            </a:r>
            <a:r>
              <a:rPr lang="da-DK" dirty="0"/>
              <a:t> </a:t>
            </a:r>
            <a:r>
              <a:rPr lang="da-DK" dirty="0" err="1"/>
              <a:t>ein</a:t>
            </a:r>
            <a:r>
              <a:rPr lang="da-DK" dirty="0"/>
              <a:t> </a:t>
            </a:r>
            <a:r>
              <a:rPr lang="da-DK" dirty="0" err="1"/>
              <a:t>entsprechendes</a:t>
            </a:r>
            <a:r>
              <a:rPr lang="da-DK" dirty="0"/>
              <a:t> Projekt </a:t>
            </a:r>
            <a:r>
              <a:rPr lang="da-DK" dirty="0" err="1"/>
              <a:t>durchzuführen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Das Team hat </a:t>
            </a:r>
            <a:r>
              <a:rPr lang="da-DK" dirty="0" err="1"/>
              <a:t>im</a:t>
            </a:r>
            <a:r>
              <a:rPr lang="da-DK" dirty="0"/>
              <a:t> Maj 2015 das Projekt angefangen, und es </a:t>
            </a:r>
            <a:r>
              <a:rPr lang="da-DK" dirty="0" err="1"/>
              <a:t>umfasste</a:t>
            </a:r>
            <a:r>
              <a:rPr lang="da-DK" dirty="0"/>
              <a:t> 6 Kinder und </a:t>
            </a:r>
            <a:r>
              <a:rPr lang="da-DK" dirty="0" err="1"/>
              <a:t>Jugendliche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Alle </a:t>
            </a:r>
            <a:r>
              <a:rPr lang="da-DK" dirty="0" err="1"/>
              <a:t>Teilnehmer</a:t>
            </a:r>
            <a:r>
              <a:rPr lang="da-DK" dirty="0"/>
              <a:t> </a:t>
            </a:r>
            <a:r>
              <a:rPr lang="da-DK" dirty="0" err="1"/>
              <a:t>interessierten</a:t>
            </a:r>
            <a:r>
              <a:rPr lang="da-DK" dirty="0"/>
              <a:t> </a:t>
            </a:r>
            <a:r>
              <a:rPr lang="da-DK" dirty="0" err="1"/>
              <a:t>sich</a:t>
            </a:r>
            <a:r>
              <a:rPr lang="da-DK" dirty="0"/>
              <a:t> </a:t>
            </a:r>
            <a:r>
              <a:rPr lang="da-DK" dirty="0" err="1"/>
              <a:t>für</a:t>
            </a:r>
            <a:r>
              <a:rPr lang="da-DK" dirty="0"/>
              <a:t> das Projekt.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Als das Projekt </a:t>
            </a:r>
            <a:r>
              <a:rPr lang="da-DK" dirty="0" err="1"/>
              <a:t>zu</a:t>
            </a:r>
            <a:r>
              <a:rPr lang="da-DK" dirty="0"/>
              <a:t> Ende </a:t>
            </a:r>
            <a:r>
              <a:rPr lang="da-DK" dirty="0" err="1"/>
              <a:t>war</a:t>
            </a:r>
            <a:r>
              <a:rPr lang="da-DK" dirty="0"/>
              <a:t>, </a:t>
            </a:r>
            <a:r>
              <a:rPr lang="da-DK" dirty="0" err="1"/>
              <a:t>nahmen</a:t>
            </a:r>
            <a:r>
              <a:rPr lang="da-DK" dirty="0"/>
              <a:t> 4 Kinder/</a:t>
            </a:r>
            <a:r>
              <a:rPr lang="da-DK" dirty="0" err="1"/>
              <a:t>Jugendliche</a:t>
            </a:r>
            <a:r>
              <a:rPr lang="da-DK" dirty="0"/>
              <a:t> immer </a:t>
            </a:r>
            <a:r>
              <a:rPr lang="da-DK" dirty="0" err="1"/>
              <a:t>noch</a:t>
            </a:r>
            <a:r>
              <a:rPr lang="da-DK" dirty="0"/>
              <a:t> </a:t>
            </a:r>
            <a:r>
              <a:rPr lang="da-DK" dirty="0" err="1"/>
              <a:t>teil</a:t>
            </a:r>
            <a:r>
              <a:rPr lang="da-DK" dirty="0"/>
              <a:t>. </a:t>
            </a:r>
            <a:r>
              <a:rPr lang="da-DK" dirty="0" err="1"/>
              <a:t>Zwei</a:t>
            </a:r>
            <a:r>
              <a:rPr lang="da-DK" dirty="0"/>
              <a:t> von den </a:t>
            </a:r>
            <a:r>
              <a:rPr lang="da-DK" dirty="0" err="1"/>
              <a:t>Kindern</a:t>
            </a:r>
            <a:r>
              <a:rPr lang="da-DK" dirty="0"/>
              <a:t> </a:t>
            </a:r>
            <a:r>
              <a:rPr lang="da-DK" dirty="0" err="1"/>
              <a:t>waren</a:t>
            </a:r>
            <a:r>
              <a:rPr lang="da-DK" dirty="0"/>
              <a:t> mit Familien und </a:t>
            </a:r>
            <a:r>
              <a:rPr lang="da-DK" dirty="0" err="1"/>
              <a:t>Netzwerk</a:t>
            </a:r>
            <a:r>
              <a:rPr lang="da-DK" dirty="0"/>
              <a:t> </a:t>
            </a:r>
            <a:r>
              <a:rPr lang="da-DK" dirty="0" err="1"/>
              <a:t>aus</a:t>
            </a:r>
            <a:r>
              <a:rPr lang="da-DK" dirty="0"/>
              <a:t> dem Projekt </a:t>
            </a:r>
            <a:r>
              <a:rPr lang="da-DK" dirty="0" err="1"/>
              <a:t>ausgetreten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Für</a:t>
            </a:r>
            <a:r>
              <a:rPr lang="da-DK" dirty="0"/>
              <a:t> alle </a:t>
            </a:r>
            <a:r>
              <a:rPr lang="da-DK" dirty="0" err="1"/>
              <a:t>ist</a:t>
            </a:r>
            <a:r>
              <a:rPr lang="da-DK" dirty="0"/>
              <a:t> es </a:t>
            </a:r>
            <a:r>
              <a:rPr lang="da-DK" dirty="0" err="1"/>
              <a:t>schwierig</a:t>
            </a:r>
            <a:r>
              <a:rPr lang="da-DK" dirty="0"/>
              <a:t> in </a:t>
            </a:r>
            <a:r>
              <a:rPr lang="da-DK" dirty="0" err="1"/>
              <a:t>einem</a:t>
            </a:r>
            <a:r>
              <a:rPr lang="da-DK" dirty="0"/>
              <a:t> </a:t>
            </a:r>
            <a:r>
              <a:rPr lang="da-DK" dirty="0" err="1"/>
              <a:t>arbeitsreichen</a:t>
            </a:r>
            <a:r>
              <a:rPr lang="da-DK" dirty="0"/>
              <a:t> und </a:t>
            </a:r>
            <a:r>
              <a:rPr lang="da-DK" dirty="0" err="1"/>
              <a:t>gepressten</a:t>
            </a:r>
            <a:r>
              <a:rPr lang="da-DK" dirty="0"/>
              <a:t> </a:t>
            </a:r>
            <a:r>
              <a:rPr lang="da-DK" dirty="0" err="1"/>
              <a:t>Alltag</a:t>
            </a:r>
            <a:r>
              <a:rPr lang="da-DK" dirty="0"/>
              <a:t> </a:t>
            </a:r>
            <a:r>
              <a:rPr lang="da-DK" dirty="0" err="1"/>
              <a:t>Zeit</a:t>
            </a:r>
            <a:r>
              <a:rPr lang="da-DK" dirty="0"/>
              <a:t> </a:t>
            </a:r>
            <a:r>
              <a:rPr lang="da-DK" dirty="0" err="1"/>
              <a:t>für</a:t>
            </a:r>
            <a:r>
              <a:rPr lang="da-DK" dirty="0"/>
              <a:t> </a:t>
            </a:r>
            <a:r>
              <a:rPr lang="da-DK"/>
              <a:t>übung</a:t>
            </a:r>
            <a:r>
              <a:rPr lang="da-DK" dirty="0"/>
              <a:t> </a:t>
            </a:r>
            <a:r>
              <a:rPr lang="da-DK" dirty="0" err="1"/>
              <a:t>zu</a:t>
            </a:r>
            <a:r>
              <a:rPr lang="da-DK" dirty="0"/>
              <a:t> </a:t>
            </a:r>
            <a:r>
              <a:rPr lang="da-DK" dirty="0" err="1"/>
              <a:t>finden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Von den 4 </a:t>
            </a:r>
            <a:r>
              <a:rPr lang="da-DK" dirty="0" err="1"/>
              <a:t>Teilnehmern</a:t>
            </a:r>
            <a:r>
              <a:rPr lang="da-DK" dirty="0"/>
              <a:t>, die das Projekt </a:t>
            </a:r>
            <a:r>
              <a:rPr lang="da-DK" dirty="0" err="1"/>
              <a:t>durchführten</a:t>
            </a:r>
            <a:r>
              <a:rPr lang="da-DK" dirty="0"/>
              <a:t>, gab es positive </a:t>
            </a:r>
            <a:r>
              <a:rPr lang="da-DK" dirty="0" err="1"/>
              <a:t>Rückmeldungen</a:t>
            </a:r>
            <a:r>
              <a:rPr lang="da-DK" dirty="0"/>
              <a:t>, und es </a:t>
            </a:r>
            <a:r>
              <a:rPr lang="da-DK" dirty="0" err="1"/>
              <a:t>gibt</a:t>
            </a:r>
            <a:r>
              <a:rPr lang="da-DK" dirty="0"/>
              <a:t> </a:t>
            </a:r>
            <a:r>
              <a:rPr lang="da-DK" dirty="0" err="1"/>
              <a:t>deshalb</a:t>
            </a:r>
            <a:r>
              <a:rPr lang="da-DK" dirty="0"/>
              <a:t> Basis </a:t>
            </a:r>
            <a:r>
              <a:rPr lang="da-DK" dirty="0" err="1"/>
              <a:t>dafür</a:t>
            </a:r>
            <a:r>
              <a:rPr lang="da-DK" dirty="0"/>
              <a:t>, mit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weiterzuarbeiten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11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Lern</a:t>
            </a:r>
            <a:r>
              <a:rPr lang="da-DK" dirty="0"/>
              <a:t> </a:t>
            </a:r>
            <a:r>
              <a:rPr lang="da-DK" dirty="0" err="1"/>
              <a:t>heute</a:t>
            </a:r>
            <a:r>
              <a:rPr lang="da-DK" dirty="0"/>
              <a:t>, </a:t>
            </a:r>
            <a:r>
              <a:rPr lang="da-DK" dirty="0" err="1"/>
              <a:t>was</a:t>
            </a:r>
            <a:r>
              <a:rPr lang="da-DK" dirty="0"/>
              <a:t> du morgen </a:t>
            </a:r>
            <a:r>
              <a:rPr lang="da-DK" dirty="0" err="1"/>
              <a:t>brauchen</a:t>
            </a:r>
            <a:r>
              <a:rPr lang="da-DK" dirty="0"/>
              <a:t> </a:t>
            </a:r>
            <a:r>
              <a:rPr lang="da-DK" dirty="0" err="1"/>
              <a:t>wirst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früher</a:t>
            </a:r>
            <a:r>
              <a:rPr lang="en-US" dirty="0"/>
              <a:t> </a:t>
            </a:r>
            <a:r>
              <a:rPr lang="en-US" dirty="0" err="1"/>
              <a:t>gesagt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Kinder und </a:t>
            </a:r>
            <a:r>
              <a:rPr lang="en-US" dirty="0" err="1"/>
              <a:t>Jugendliche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SV von </a:t>
            </a:r>
            <a:r>
              <a:rPr lang="en-US" dirty="0" err="1"/>
              <a:t>Demenz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, und </a:t>
            </a:r>
            <a:r>
              <a:rPr lang="en-US" dirty="0" err="1"/>
              <a:t>deshalb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früher</a:t>
            </a:r>
            <a:r>
              <a:rPr lang="en-US" dirty="0"/>
              <a:t> </a:t>
            </a:r>
            <a:r>
              <a:rPr lang="en-US" dirty="0" err="1"/>
              <a:t>Einsatz</a:t>
            </a:r>
            <a:r>
              <a:rPr lang="en-US" dirty="0"/>
              <a:t> </a:t>
            </a:r>
            <a:r>
              <a:rPr lang="en-US" dirty="0" err="1"/>
              <a:t>entschiedend</a:t>
            </a:r>
            <a:r>
              <a:rPr lang="en-US" dirty="0"/>
              <a:t>.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Die meisten </a:t>
            </a:r>
            <a:r>
              <a:rPr lang="da-DK" dirty="0" err="1"/>
              <a:t>Jugendlichen</a:t>
            </a:r>
            <a:r>
              <a:rPr lang="da-DK" dirty="0"/>
              <a:t> </a:t>
            </a:r>
            <a:r>
              <a:rPr lang="da-DK" dirty="0" err="1"/>
              <a:t>verlieren</a:t>
            </a:r>
            <a:r>
              <a:rPr lang="da-DK" dirty="0"/>
              <a:t> das </a:t>
            </a:r>
            <a:r>
              <a:rPr lang="da-DK" dirty="0" err="1"/>
              <a:t>Sprachvermögen</a:t>
            </a:r>
            <a:r>
              <a:rPr lang="da-DK" dirty="0"/>
              <a:t>, </a:t>
            </a:r>
            <a:r>
              <a:rPr lang="da-DK" dirty="0" err="1"/>
              <a:t>wenn</a:t>
            </a:r>
            <a:r>
              <a:rPr lang="da-DK" dirty="0"/>
              <a:t> </a:t>
            </a:r>
            <a:r>
              <a:rPr lang="da-DK" dirty="0" err="1"/>
              <a:t>sie</a:t>
            </a:r>
            <a:r>
              <a:rPr lang="da-DK" dirty="0"/>
              <a:t> Teenagers </a:t>
            </a:r>
            <a:r>
              <a:rPr lang="da-DK" dirty="0" err="1"/>
              <a:t>werden</a:t>
            </a:r>
            <a:r>
              <a:rPr lang="da-DK" dirty="0"/>
              <a:t>. </a:t>
            </a:r>
            <a:r>
              <a:rPr lang="da-DK" dirty="0" err="1"/>
              <a:t>Deshalb</a:t>
            </a:r>
            <a:r>
              <a:rPr lang="da-DK" dirty="0"/>
              <a:t> </a:t>
            </a:r>
            <a:r>
              <a:rPr lang="da-DK" dirty="0" err="1"/>
              <a:t>entsteht</a:t>
            </a:r>
            <a:r>
              <a:rPr lang="da-DK" dirty="0"/>
              <a:t> </a:t>
            </a:r>
            <a:r>
              <a:rPr lang="da-DK" dirty="0" err="1"/>
              <a:t>eine</a:t>
            </a:r>
            <a:r>
              <a:rPr lang="da-DK" dirty="0"/>
              <a:t> Situation, </a:t>
            </a:r>
            <a:r>
              <a:rPr lang="da-DK" dirty="0" err="1"/>
              <a:t>wo</a:t>
            </a:r>
            <a:r>
              <a:rPr lang="da-DK" dirty="0"/>
              <a:t> die </a:t>
            </a:r>
            <a:r>
              <a:rPr lang="da-DK" dirty="0" err="1"/>
              <a:t>Jugendlichen</a:t>
            </a:r>
            <a:r>
              <a:rPr lang="da-DK" dirty="0"/>
              <a:t> </a:t>
            </a:r>
            <a:r>
              <a:rPr lang="da-DK" dirty="0" err="1"/>
              <a:t>mehr</a:t>
            </a:r>
            <a:r>
              <a:rPr lang="da-DK" dirty="0"/>
              <a:t> </a:t>
            </a:r>
            <a:r>
              <a:rPr lang="da-DK" dirty="0" err="1"/>
              <a:t>verstehen</a:t>
            </a:r>
            <a:r>
              <a:rPr lang="da-DK" dirty="0"/>
              <a:t>, als  </a:t>
            </a:r>
            <a:r>
              <a:rPr lang="da-DK" dirty="0" err="1"/>
              <a:t>sie</a:t>
            </a:r>
            <a:r>
              <a:rPr lang="da-DK" dirty="0"/>
              <a:t> </a:t>
            </a:r>
            <a:r>
              <a:rPr lang="da-DK" dirty="0" err="1"/>
              <a:t>ausdrücken</a:t>
            </a:r>
            <a:r>
              <a:rPr lang="da-DK" dirty="0"/>
              <a:t> </a:t>
            </a:r>
            <a:r>
              <a:rPr lang="da-DK" dirty="0" err="1"/>
              <a:t>können</a:t>
            </a:r>
            <a:r>
              <a:rPr lang="da-DK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Das </a:t>
            </a:r>
            <a:r>
              <a:rPr lang="da-DK" dirty="0" err="1"/>
              <a:t>erfordert</a:t>
            </a:r>
            <a:r>
              <a:rPr lang="da-DK" dirty="0"/>
              <a:t> </a:t>
            </a:r>
            <a:r>
              <a:rPr lang="da-DK" dirty="0" err="1"/>
              <a:t>einen</a:t>
            </a:r>
            <a:r>
              <a:rPr lang="da-DK" dirty="0"/>
              <a:t> </a:t>
            </a:r>
            <a:r>
              <a:rPr lang="da-DK" dirty="0" err="1"/>
              <a:t>frühen</a:t>
            </a:r>
            <a:r>
              <a:rPr lang="da-DK" dirty="0"/>
              <a:t> </a:t>
            </a:r>
            <a:r>
              <a:rPr lang="da-DK" dirty="0" err="1"/>
              <a:t>Einsatz</a:t>
            </a:r>
            <a:r>
              <a:rPr lang="da-DK" dirty="0"/>
              <a:t>, und das </a:t>
            </a:r>
            <a:r>
              <a:rPr lang="da-DK" dirty="0" err="1"/>
              <a:t>Lernen</a:t>
            </a:r>
            <a:r>
              <a:rPr lang="da-DK" dirty="0"/>
              <a:t> von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soll</a:t>
            </a:r>
            <a:r>
              <a:rPr lang="da-DK" dirty="0"/>
              <a:t> </a:t>
            </a:r>
            <a:r>
              <a:rPr lang="da-DK" dirty="0" err="1"/>
              <a:t>anfangen</a:t>
            </a:r>
            <a:r>
              <a:rPr lang="da-DK" dirty="0"/>
              <a:t>, </a:t>
            </a:r>
            <a:r>
              <a:rPr lang="da-DK" dirty="0" err="1"/>
              <a:t>während</a:t>
            </a:r>
            <a:r>
              <a:rPr lang="da-DK" dirty="0"/>
              <a:t> das Kind immer </a:t>
            </a:r>
            <a:r>
              <a:rPr lang="da-DK" dirty="0" err="1"/>
              <a:t>noch</a:t>
            </a:r>
            <a:r>
              <a:rPr lang="da-DK" dirty="0"/>
              <a:t> grosses </a:t>
            </a:r>
            <a:r>
              <a:rPr lang="da-DK" dirty="0" err="1"/>
              <a:t>Lernvermögen</a:t>
            </a:r>
            <a:r>
              <a:rPr lang="da-DK" dirty="0"/>
              <a:t> hat.</a:t>
            </a:r>
          </a:p>
        </p:txBody>
      </p:sp>
    </p:spTree>
    <p:extLst>
      <p:ext uri="{BB962C8B-B14F-4D97-AF65-F5344CB8AC3E}">
        <p14:creationId xmlns:p14="http://schemas.microsoft.com/office/powerpoint/2010/main" val="76257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Motivation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Warum</a:t>
            </a:r>
            <a:r>
              <a:rPr lang="da-DK" dirty="0"/>
              <a:t> </a:t>
            </a:r>
            <a:r>
              <a:rPr lang="da-DK" dirty="0" err="1"/>
              <a:t>soll</a:t>
            </a:r>
            <a:r>
              <a:rPr lang="da-DK" dirty="0"/>
              <a:t> man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lernen</a:t>
            </a:r>
            <a:r>
              <a:rPr lang="da-DK" dirty="0"/>
              <a:t>, </a:t>
            </a:r>
            <a:r>
              <a:rPr lang="da-DK" dirty="0" err="1"/>
              <a:t>wenn</a:t>
            </a:r>
            <a:r>
              <a:rPr lang="da-DK" dirty="0"/>
              <a:t> man immer </a:t>
            </a:r>
            <a:r>
              <a:rPr lang="da-DK" dirty="0" err="1"/>
              <a:t>noch</a:t>
            </a:r>
            <a:r>
              <a:rPr lang="da-DK" dirty="0"/>
              <a:t> </a:t>
            </a:r>
            <a:r>
              <a:rPr lang="da-DK" dirty="0" err="1"/>
              <a:t>kommunizieren</a:t>
            </a:r>
            <a:r>
              <a:rPr lang="da-DK" dirty="0"/>
              <a:t> </a:t>
            </a:r>
            <a:r>
              <a:rPr lang="da-DK" dirty="0" err="1"/>
              <a:t>kann</a:t>
            </a:r>
            <a:r>
              <a:rPr lang="da-DK" dirty="0"/>
              <a:t>, und </a:t>
            </a:r>
            <a:r>
              <a:rPr lang="da-DK" dirty="0" err="1"/>
              <a:t>wo</a:t>
            </a:r>
            <a:r>
              <a:rPr lang="da-DK" dirty="0"/>
              <a:t> </a:t>
            </a:r>
            <a:r>
              <a:rPr lang="da-DK" dirty="0" err="1"/>
              <a:t>findet</a:t>
            </a:r>
            <a:r>
              <a:rPr lang="da-DK" dirty="0"/>
              <a:t> man die Motivation?</a:t>
            </a:r>
          </a:p>
          <a:p>
            <a:pPr marL="0" indent="0">
              <a:buNone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Eine</a:t>
            </a:r>
            <a:r>
              <a:rPr lang="da-DK" dirty="0"/>
              <a:t> </a:t>
            </a:r>
            <a:r>
              <a:rPr lang="da-DK" dirty="0" err="1"/>
              <a:t>gute</a:t>
            </a:r>
            <a:r>
              <a:rPr lang="da-DK" dirty="0"/>
              <a:t> </a:t>
            </a:r>
            <a:r>
              <a:rPr lang="da-DK" dirty="0" err="1"/>
              <a:t>Möglichkeit</a:t>
            </a:r>
            <a:r>
              <a:rPr lang="da-DK" dirty="0"/>
              <a:t> </a:t>
            </a:r>
            <a:r>
              <a:rPr lang="da-DK" dirty="0" err="1"/>
              <a:t>ist</a:t>
            </a:r>
            <a:r>
              <a:rPr lang="da-DK" dirty="0"/>
              <a:t>, die interessen des </a:t>
            </a:r>
            <a:r>
              <a:rPr lang="da-DK" dirty="0" err="1"/>
              <a:t>Kindes</a:t>
            </a:r>
            <a:r>
              <a:rPr lang="da-DK" dirty="0"/>
              <a:t> </a:t>
            </a:r>
            <a:r>
              <a:rPr lang="da-DK" dirty="0" err="1"/>
              <a:t>zum</a:t>
            </a:r>
            <a:r>
              <a:rPr lang="da-DK" dirty="0"/>
              <a:t> </a:t>
            </a:r>
            <a:r>
              <a:rPr lang="da-DK" dirty="0" err="1"/>
              <a:t>Ausgangspunkt</a:t>
            </a:r>
            <a:r>
              <a:rPr lang="da-DK" dirty="0"/>
              <a:t> </a:t>
            </a:r>
            <a:r>
              <a:rPr lang="da-DK" dirty="0" err="1"/>
              <a:t>zu</a:t>
            </a:r>
            <a:r>
              <a:rPr lang="da-DK" dirty="0"/>
              <a:t> </a:t>
            </a:r>
            <a:r>
              <a:rPr lang="da-DK" dirty="0" err="1"/>
              <a:t>nehmen</a:t>
            </a:r>
            <a:r>
              <a:rPr lang="da-DK" dirty="0"/>
              <a:t>. Dann </a:t>
            </a:r>
            <a:r>
              <a:rPr lang="da-DK" dirty="0" err="1"/>
              <a:t>ist</a:t>
            </a:r>
            <a:r>
              <a:rPr lang="da-DK" dirty="0"/>
              <a:t> es </a:t>
            </a:r>
            <a:r>
              <a:rPr lang="da-DK" dirty="0" err="1"/>
              <a:t>leichter</a:t>
            </a:r>
            <a:r>
              <a:rPr lang="da-DK" dirty="0"/>
              <a:t> das Kind </a:t>
            </a:r>
            <a:r>
              <a:rPr lang="da-DK" dirty="0" err="1"/>
              <a:t>zu</a:t>
            </a:r>
            <a:r>
              <a:rPr lang="da-DK" dirty="0"/>
              <a:t> </a:t>
            </a:r>
            <a:r>
              <a:rPr lang="da-DK" dirty="0" err="1"/>
              <a:t>Motivieren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61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74171"/>
            <a:ext cx="10058400" cy="5694923"/>
          </a:xfrm>
        </p:spPr>
        <p:txBody>
          <a:bodyPr>
            <a:normAutofit lnSpcReduction="10000"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sz="3600" dirty="0"/>
              <a:t>Das </a:t>
            </a:r>
            <a:r>
              <a:rPr lang="da-DK" sz="3600" dirty="0" err="1"/>
              <a:t>könnte</a:t>
            </a:r>
            <a:r>
              <a:rPr lang="da-DK" sz="3600" dirty="0"/>
              <a:t> </a:t>
            </a:r>
            <a:r>
              <a:rPr lang="da-DK" sz="3600" dirty="0" err="1"/>
              <a:t>zum</a:t>
            </a:r>
            <a:r>
              <a:rPr lang="da-DK" sz="3600" dirty="0"/>
              <a:t> </a:t>
            </a:r>
            <a:r>
              <a:rPr lang="da-DK" sz="3600" dirty="0" err="1"/>
              <a:t>Beispiel</a:t>
            </a:r>
            <a:r>
              <a:rPr lang="da-DK" sz="3600" dirty="0"/>
              <a:t> </a:t>
            </a:r>
            <a:r>
              <a:rPr lang="da-DK" sz="3600" dirty="0" err="1"/>
              <a:t>folgendes</a:t>
            </a:r>
            <a:r>
              <a:rPr lang="da-DK" sz="3600" dirty="0"/>
              <a:t> </a:t>
            </a:r>
            <a:r>
              <a:rPr lang="da-DK" sz="3600" dirty="0" err="1"/>
              <a:t>sein</a:t>
            </a:r>
            <a:r>
              <a:rPr lang="da-DK" sz="3600" dirty="0"/>
              <a:t>: </a:t>
            </a:r>
          </a:p>
          <a:p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Harry Potter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Starwars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Prinzessinnen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Pokemon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Fussball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Eine</a:t>
            </a:r>
            <a:r>
              <a:rPr lang="da-DK" dirty="0"/>
              <a:t> </a:t>
            </a:r>
            <a:r>
              <a:rPr lang="da-DK" dirty="0" err="1"/>
              <a:t>andere</a:t>
            </a:r>
            <a:r>
              <a:rPr lang="da-DK" dirty="0"/>
              <a:t> </a:t>
            </a:r>
            <a:r>
              <a:rPr lang="da-DK" dirty="0" err="1"/>
              <a:t>Methode</a:t>
            </a:r>
            <a:r>
              <a:rPr lang="da-DK" dirty="0"/>
              <a:t> das Kind </a:t>
            </a:r>
            <a:r>
              <a:rPr lang="da-DK" dirty="0" err="1"/>
              <a:t>zu</a:t>
            </a:r>
            <a:r>
              <a:rPr lang="da-DK" dirty="0"/>
              <a:t> </a:t>
            </a:r>
            <a:r>
              <a:rPr lang="da-DK" dirty="0" err="1"/>
              <a:t>motivieren</a:t>
            </a:r>
            <a:r>
              <a:rPr lang="da-DK" dirty="0"/>
              <a:t> </a:t>
            </a:r>
            <a:r>
              <a:rPr lang="da-DK" dirty="0" err="1"/>
              <a:t>könnte</a:t>
            </a:r>
            <a:r>
              <a:rPr lang="da-DK" dirty="0"/>
              <a:t> </a:t>
            </a:r>
            <a:r>
              <a:rPr lang="da-DK" dirty="0" err="1"/>
              <a:t>eine</a:t>
            </a:r>
            <a:r>
              <a:rPr lang="da-DK" dirty="0"/>
              <a:t> Introduktion </a:t>
            </a:r>
            <a:r>
              <a:rPr lang="da-DK" dirty="0" err="1"/>
              <a:t>zu</a:t>
            </a:r>
            <a:r>
              <a:rPr lang="da-DK" dirty="0"/>
              <a:t>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für</a:t>
            </a:r>
            <a:r>
              <a:rPr lang="da-DK" dirty="0"/>
              <a:t> die </a:t>
            </a:r>
            <a:r>
              <a:rPr lang="da-DK" dirty="0" err="1"/>
              <a:t>ganze</a:t>
            </a:r>
            <a:r>
              <a:rPr lang="da-DK" dirty="0"/>
              <a:t> Klasse </a:t>
            </a:r>
            <a:r>
              <a:rPr lang="da-DK" dirty="0" err="1"/>
              <a:t>sein</a:t>
            </a:r>
            <a:r>
              <a:rPr lang="da-DK" dirty="0"/>
              <a:t>,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für</a:t>
            </a:r>
            <a:r>
              <a:rPr lang="da-DK" dirty="0"/>
              <a:t> die </a:t>
            </a:r>
            <a:r>
              <a:rPr lang="da-DK" dirty="0" err="1"/>
              <a:t>ganze</a:t>
            </a:r>
            <a:r>
              <a:rPr lang="da-DK" dirty="0"/>
              <a:t> Gruppe, in der </a:t>
            </a:r>
            <a:r>
              <a:rPr lang="da-DK" dirty="0" err="1"/>
              <a:t>sich</a:t>
            </a:r>
            <a:r>
              <a:rPr lang="da-DK" dirty="0"/>
              <a:t> das Kind </a:t>
            </a:r>
            <a:r>
              <a:rPr lang="da-DK" dirty="0" err="1"/>
              <a:t>befindet</a:t>
            </a:r>
            <a:r>
              <a:rPr lang="da-DK" dirty="0"/>
              <a:t>.</a:t>
            </a:r>
          </a:p>
          <a:p>
            <a:r>
              <a:rPr lang="da-DK" dirty="0" err="1"/>
              <a:t>Eine</a:t>
            </a:r>
            <a:r>
              <a:rPr lang="da-DK" dirty="0"/>
              <a:t> der </a:t>
            </a:r>
            <a:r>
              <a:rPr lang="da-DK" dirty="0" err="1"/>
              <a:t>Norwegischen</a:t>
            </a:r>
            <a:r>
              <a:rPr lang="da-DK" dirty="0"/>
              <a:t> Familien hat </a:t>
            </a:r>
            <a:r>
              <a:rPr lang="da-DK" dirty="0" err="1"/>
              <a:t>ein</a:t>
            </a:r>
            <a:r>
              <a:rPr lang="da-DK" dirty="0"/>
              <a:t> </a:t>
            </a:r>
            <a:r>
              <a:rPr lang="da-DK" dirty="0" err="1"/>
              <a:t>Spiel</a:t>
            </a:r>
            <a:r>
              <a:rPr lang="da-DK" dirty="0"/>
              <a:t> </a:t>
            </a:r>
            <a:r>
              <a:rPr lang="da-DK" dirty="0" err="1"/>
              <a:t>gemacht</a:t>
            </a:r>
            <a:r>
              <a:rPr lang="da-DK" dirty="0"/>
              <a:t>, </a:t>
            </a:r>
            <a:r>
              <a:rPr lang="da-DK" dirty="0" err="1"/>
              <a:t>wo</a:t>
            </a:r>
            <a:r>
              <a:rPr lang="da-DK" dirty="0"/>
              <a:t> man </a:t>
            </a:r>
            <a:r>
              <a:rPr lang="da-DK" dirty="0" err="1"/>
              <a:t>Handzeichen</a:t>
            </a:r>
            <a:r>
              <a:rPr lang="da-DK" dirty="0"/>
              <a:t> </a:t>
            </a:r>
            <a:r>
              <a:rPr lang="da-DK" dirty="0" err="1"/>
              <a:t>benutzt</a:t>
            </a:r>
            <a:r>
              <a:rPr lang="da-DK" dirty="0"/>
              <a:t>. In </a:t>
            </a:r>
            <a:r>
              <a:rPr lang="da-DK" dirty="0" err="1"/>
              <a:t>dieser</a:t>
            </a:r>
            <a:r>
              <a:rPr lang="da-DK" dirty="0"/>
              <a:t> Weise </a:t>
            </a:r>
            <a:r>
              <a:rPr lang="da-DK" dirty="0" err="1"/>
              <a:t>werden</a:t>
            </a:r>
            <a:r>
              <a:rPr lang="da-DK" dirty="0"/>
              <a:t> die </a:t>
            </a:r>
            <a:r>
              <a:rPr lang="da-DK" dirty="0" err="1"/>
              <a:t>Zeichen</a:t>
            </a:r>
            <a:r>
              <a:rPr lang="da-DK" dirty="0"/>
              <a:t> </a:t>
            </a:r>
            <a:r>
              <a:rPr lang="da-DK" dirty="0" err="1"/>
              <a:t>oft</a:t>
            </a:r>
            <a:r>
              <a:rPr lang="da-DK" dirty="0"/>
              <a:t> und </a:t>
            </a:r>
            <a:r>
              <a:rPr lang="da-DK" dirty="0" err="1"/>
              <a:t>wiederholt</a:t>
            </a:r>
            <a:r>
              <a:rPr lang="da-DK" dirty="0"/>
              <a:t> </a:t>
            </a:r>
            <a:r>
              <a:rPr lang="da-DK" dirty="0" err="1"/>
              <a:t>geübt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95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57018"/>
            <a:ext cx="10058400" cy="5712076"/>
          </a:xfrm>
        </p:spPr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sz="3600" dirty="0"/>
              <a:t>Es </a:t>
            </a:r>
            <a:r>
              <a:rPr lang="da-DK" sz="3600" dirty="0" err="1"/>
              <a:t>gibt</a:t>
            </a:r>
            <a:r>
              <a:rPr lang="da-DK" sz="3600" dirty="0"/>
              <a:t> </a:t>
            </a:r>
            <a:r>
              <a:rPr lang="da-DK" sz="3600" dirty="0" err="1"/>
              <a:t>auch</a:t>
            </a:r>
            <a:r>
              <a:rPr lang="da-DK" sz="3600" dirty="0"/>
              <a:t> die </a:t>
            </a:r>
            <a:r>
              <a:rPr lang="da-DK" sz="3600" dirty="0" err="1"/>
              <a:t>oft</a:t>
            </a:r>
            <a:r>
              <a:rPr lang="da-DK" sz="3600" dirty="0"/>
              <a:t> </a:t>
            </a:r>
            <a:r>
              <a:rPr lang="da-DK" sz="3600" dirty="0" err="1"/>
              <a:t>vorkommenden</a:t>
            </a:r>
            <a:r>
              <a:rPr lang="da-DK" sz="3600" dirty="0"/>
              <a:t> </a:t>
            </a:r>
            <a:r>
              <a:rPr lang="da-DK" sz="3600" dirty="0" err="1"/>
              <a:t>Zeichen</a:t>
            </a:r>
            <a:endParaRPr lang="da-DK" sz="3600" dirty="0"/>
          </a:p>
          <a:p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Essen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Trinken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Schlafen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Ich</a:t>
            </a:r>
            <a:r>
              <a:rPr lang="da-DK" dirty="0"/>
              <a:t> bin traurig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Will </a:t>
            </a:r>
            <a:r>
              <a:rPr lang="da-DK" dirty="0" err="1"/>
              <a:t>nicht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Müde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Mehr</a:t>
            </a:r>
          </a:p>
          <a:p>
            <a:r>
              <a:rPr lang="da-DK" dirty="0"/>
              <a:t>Es </a:t>
            </a:r>
            <a:r>
              <a:rPr lang="da-DK" dirty="0" err="1"/>
              <a:t>kommt</a:t>
            </a:r>
            <a:r>
              <a:rPr lang="da-DK" dirty="0"/>
              <a:t> </a:t>
            </a:r>
            <a:r>
              <a:rPr lang="da-DK" dirty="0" err="1"/>
              <a:t>naturlich</a:t>
            </a:r>
            <a:r>
              <a:rPr lang="da-DK" dirty="0"/>
              <a:t> </a:t>
            </a:r>
            <a:r>
              <a:rPr lang="da-DK" dirty="0" err="1"/>
              <a:t>darauf</a:t>
            </a:r>
            <a:r>
              <a:rPr lang="da-DK" dirty="0"/>
              <a:t> an, </a:t>
            </a:r>
            <a:r>
              <a:rPr lang="da-DK" dirty="0" err="1"/>
              <a:t>welche</a:t>
            </a:r>
            <a:r>
              <a:rPr lang="da-DK" dirty="0"/>
              <a:t> </a:t>
            </a:r>
            <a:r>
              <a:rPr lang="da-DK" dirty="0" err="1"/>
              <a:t>Zeichen</a:t>
            </a:r>
            <a:r>
              <a:rPr lang="da-DK" dirty="0"/>
              <a:t> man </a:t>
            </a:r>
            <a:r>
              <a:rPr lang="da-DK" dirty="0" err="1"/>
              <a:t>für</a:t>
            </a:r>
            <a:r>
              <a:rPr lang="da-DK" dirty="0"/>
              <a:t> das </a:t>
            </a:r>
            <a:r>
              <a:rPr lang="da-DK" dirty="0" err="1"/>
              <a:t>einzelne</a:t>
            </a:r>
            <a:r>
              <a:rPr lang="da-DK" dirty="0"/>
              <a:t> Kind </a:t>
            </a:r>
            <a:r>
              <a:rPr lang="da-DK" dirty="0" err="1"/>
              <a:t>wichtig</a:t>
            </a:r>
            <a:r>
              <a:rPr lang="da-DK" dirty="0"/>
              <a:t> </a:t>
            </a:r>
            <a:r>
              <a:rPr lang="da-DK" dirty="0" err="1"/>
              <a:t>findet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06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Handzeichen</a:t>
            </a:r>
            <a:r>
              <a:rPr lang="da-DK" dirty="0"/>
              <a:t> </a:t>
            </a: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367"/>
          <a:stretch/>
        </p:blipFill>
        <p:spPr>
          <a:xfrm>
            <a:off x="4402243" y="838612"/>
            <a:ext cx="7460683" cy="4802633"/>
          </a:xfrm>
        </p:spPr>
      </p:pic>
    </p:spTree>
    <p:extLst>
      <p:ext uri="{BB962C8B-B14F-4D97-AF65-F5344CB8AC3E}">
        <p14:creationId xmlns:p14="http://schemas.microsoft.com/office/powerpoint/2010/main" val="388612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</TotalTime>
  <Words>659</Words>
  <Application>Microsoft Macintosh PowerPoint</Application>
  <PresentationFormat>Custom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Retrospektiv</vt:lpstr>
      <vt:lpstr>Handzeichen</vt:lpstr>
      <vt:lpstr>Projekt Handzeichen</vt:lpstr>
      <vt:lpstr>Projekt Handzeichen </vt:lpstr>
      <vt:lpstr>Projekt Handzeichen</vt:lpstr>
      <vt:lpstr>Lern heute, was du morgen brauchen wirst</vt:lpstr>
      <vt:lpstr>Motivation</vt:lpstr>
      <vt:lpstr>PowerPoint Presentation</vt:lpstr>
      <vt:lpstr>PowerPoint Presentation</vt:lpstr>
      <vt:lpstr>Handzeichen </vt:lpstr>
      <vt:lpstr>PowerPoint Presentation</vt:lpstr>
      <vt:lpstr>Man kann auch eigene Handzeichen machen</vt:lpstr>
      <vt:lpstr>Handzeichen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Læring i et livslangt perspektiv</dc:title>
  <dc:creator>Morten Lange</dc:creator>
  <cp:lastModifiedBy>M S</cp:lastModifiedBy>
  <cp:revision>53</cp:revision>
  <dcterms:created xsi:type="dcterms:W3CDTF">2017-03-15T14:14:42Z</dcterms:created>
  <dcterms:modified xsi:type="dcterms:W3CDTF">2017-08-31T07:32:40Z</dcterms:modified>
</cp:coreProperties>
</file>