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5FDE2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F4C1F-E753-D642-93A1-1BD5285874F7}" type="datetimeFigureOut">
              <a:rPr lang="en-US" smtClean="0"/>
              <a:t>8/7/12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C0962-03B0-1D41-BDA0-8B3302C8AF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-The</a:t>
            </a:r>
            <a:r>
              <a:rPr lang="en-US" baseline="0" dirty="0" smtClean="0"/>
              <a:t> first order of business is to directly compare in the same study participants’ BOLD responses to the SWM task to a match control task. </a:t>
            </a:r>
          </a:p>
          <a:p>
            <a:r>
              <a:rPr lang="en-US" b="1" baseline="0" dirty="0" smtClean="0"/>
              <a:t>-This will just allow us to more closely examine the extent to which social and non-social wm show similar and dissimilar functional profiles.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6D75-323C-614B-838B-AA960683FC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-The</a:t>
            </a:r>
            <a:r>
              <a:rPr lang="en-US" baseline="0" dirty="0" smtClean="0"/>
              <a:t> first order of business is to directly compare in the same study participants’ BOLD responses to the SWM task to a match control task. </a:t>
            </a:r>
          </a:p>
          <a:p>
            <a:r>
              <a:rPr lang="en-US" b="1" baseline="0" dirty="0" smtClean="0"/>
              <a:t>-This will just allow us to more closely examine the extent to which social and non-social wm show similar and dissimilar functional profiles.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6D75-323C-614B-838B-AA960683FCC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9482-637C-0947-81DE-22786EDB447B}" type="datetimeFigureOut">
              <a:rPr lang="en-US" smtClean="0"/>
              <a:t>8/7/12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A21D-BBE0-1C48-A0D8-127FA361E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9482-637C-0947-81DE-22786EDB447B}" type="datetimeFigureOut">
              <a:rPr lang="en-US" smtClean="0"/>
              <a:t>8/7/12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A21D-BBE0-1C48-A0D8-127FA361E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9482-637C-0947-81DE-22786EDB447B}" type="datetimeFigureOut">
              <a:rPr lang="en-US" smtClean="0"/>
              <a:t>8/7/12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A21D-BBE0-1C48-A0D8-127FA361E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9482-637C-0947-81DE-22786EDB447B}" type="datetimeFigureOut">
              <a:rPr lang="en-US" smtClean="0"/>
              <a:t>8/7/12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A21D-BBE0-1C48-A0D8-127FA361E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9482-637C-0947-81DE-22786EDB447B}" type="datetimeFigureOut">
              <a:rPr lang="en-US" smtClean="0"/>
              <a:t>8/7/12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A21D-BBE0-1C48-A0D8-127FA361E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9482-637C-0947-81DE-22786EDB447B}" type="datetimeFigureOut">
              <a:rPr lang="en-US" smtClean="0"/>
              <a:t>8/7/12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A21D-BBE0-1C48-A0D8-127FA361E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9482-637C-0947-81DE-22786EDB447B}" type="datetimeFigureOut">
              <a:rPr lang="en-US" smtClean="0"/>
              <a:t>8/7/12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A21D-BBE0-1C48-A0D8-127FA361E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9482-637C-0947-81DE-22786EDB447B}" type="datetimeFigureOut">
              <a:rPr lang="en-US" smtClean="0"/>
              <a:t>8/7/12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A21D-BBE0-1C48-A0D8-127FA361E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9482-637C-0947-81DE-22786EDB447B}" type="datetimeFigureOut">
              <a:rPr lang="en-US" smtClean="0"/>
              <a:t>8/7/12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A21D-BBE0-1C48-A0D8-127FA361E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9482-637C-0947-81DE-22786EDB447B}" type="datetimeFigureOut">
              <a:rPr lang="en-US" smtClean="0"/>
              <a:t>8/7/12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A21D-BBE0-1C48-A0D8-127FA361E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9482-637C-0947-81DE-22786EDB447B}" type="datetimeFigureOut">
              <a:rPr lang="en-US" smtClean="0"/>
              <a:t>8/7/12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A21D-BBE0-1C48-A0D8-127FA361E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F9482-637C-0947-81DE-22786EDB447B}" type="datetimeFigureOut">
              <a:rPr lang="en-US" smtClean="0"/>
              <a:t>8/7/12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FA21D-BBE0-1C48-A0D8-127FA361EA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-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PERSONALITY TRIALS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1277414" y="1910130"/>
            <a:ext cx="6594846" cy="3148338"/>
            <a:chOff x="277652" y="1185334"/>
            <a:chExt cx="8836625" cy="4608728"/>
          </a:xfrm>
        </p:grpSpPr>
        <p:sp>
          <p:nvSpPr>
            <p:cNvPr id="27" name="Rectangle 26"/>
            <p:cNvSpPr/>
            <p:nvPr/>
          </p:nvSpPr>
          <p:spPr>
            <a:xfrm>
              <a:off x="277652" y="1185334"/>
              <a:ext cx="1741712" cy="174171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83111" y="1604636"/>
              <a:ext cx="1799412" cy="174171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05073" y="2023936"/>
              <a:ext cx="1741712" cy="174171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742939" y="2419046"/>
              <a:ext cx="1741712" cy="174171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32292" y="2894792"/>
              <a:ext cx="1741712" cy="1741715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93447" y="3281839"/>
              <a:ext cx="1741712" cy="174171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56605" y="3701142"/>
              <a:ext cx="1741712" cy="174171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00590" y="1736961"/>
              <a:ext cx="1475129" cy="1306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400" dirty="0" smtClean="0"/>
                <a:t>Star</a:t>
              </a:r>
            </a:p>
            <a:p>
              <a:pPr algn="ctr">
                <a:spcAft>
                  <a:spcPts val="600"/>
                </a:spcAft>
              </a:pPr>
              <a:r>
                <a:rPr lang="en-US" sz="1400" dirty="0" smtClean="0"/>
                <a:t>Ali</a:t>
              </a:r>
            </a:p>
            <a:p>
              <a:pPr algn="ctr">
                <a:spcAft>
                  <a:spcPts val="600"/>
                </a:spcAft>
              </a:pPr>
              <a:r>
                <a:rPr lang="en-US" sz="1400" dirty="0" smtClean="0"/>
                <a:t>Zahra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07254" y="1772696"/>
              <a:ext cx="321331" cy="406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en-US" sz="2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169747" y="2621126"/>
              <a:ext cx="321331" cy="406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27920" y="3413734"/>
              <a:ext cx="419272" cy="585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5FDE20"/>
                  </a:solidFill>
                </a:rPr>
                <a:t>+</a:t>
              </a:r>
              <a:endParaRPr lang="en-US" sz="2000" dirty="0">
                <a:solidFill>
                  <a:srgbClr val="5FDE2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34435" y="3858418"/>
              <a:ext cx="321331" cy="406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99990" y="3734205"/>
              <a:ext cx="1814287" cy="1531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Second</a:t>
              </a:r>
            </a:p>
            <a:p>
              <a:pPr algn="ctr"/>
              <a:r>
                <a:rPr lang="en-US" sz="1400" dirty="0" smtClean="0"/>
                <a:t>Funniest?</a:t>
              </a:r>
            </a:p>
            <a:p>
              <a:pPr algn="ctr"/>
              <a:endParaRPr lang="en-US" sz="2000" dirty="0" smtClean="0"/>
            </a:p>
            <a:p>
              <a:pPr algn="ctr"/>
              <a:r>
                <a:rPr lang="en-US" sz="1400" dirty="0" smtClean="0"/>
                <a:t>Zahra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12010" y="3310375"/>
              <a:ext cx="426145" cy="406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4s</a:t>
              </a:r>
              <a:endParaRPr lang="en-US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93299" y="4152400"/>
              <a:ext cx="626129" cy="406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1.5s</a:t>
              </a:r>
              <a:endParaRPr lang="en-US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44903" y="4586116"/>
              <a:ext cx="758246" cy="40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6s</a:t>
              </a:r>
              <a:endParaRPr lang="en-US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915650" y="5387584"/>
              <a:ext cx="426145" cy="406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4s</a:t>
              </a:r>
              <a:endParaRPr lang="en-US" sz="2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86065" y="3000201"/>
              <a:ext cx="842258" cy="471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funny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1752" y="2768514"/>
              <a:ext cx="1262955" cy="585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break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10157" y="3673699"/>
              <a:ext cx="1628556" cy="585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break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21599" y="4871096"/>
              <a:ext cx="1998544" cy="585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break</a:t>
              </a:r>
              <a:endParaRPr lang="en-US" sz="2000" dirty="0"/>
            </a:p>
          </p:txBody>
        </p:sp>
      </p:grpSp>
      <p:sp>
        <p:nvSpPr>
          <p:cNvPr id="54" name="Left Arrow 53"/>
          <p:cNvSpPr/>
          <p:nvPr/>
        </p:nvSpPr>
        <p:spPr>
          <a:xfrm rot="17397375">
            <a:off x="5405535" y="2482379"/>
            <a:ext cx="920451" cy="21885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163440" y="838200"/>
            <a:ext cx="398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you see the green plus sign, think about the previously shown friends along this trait. Really focus on how much each of them have this trait</a:t>
            </a:r>
            <a:endParaRPr lang="en-US" dirty="0"/>
          </a:p>
        </p:txBody>
      </p:sp>
      <p:sp>
        <p:nvSpPr>
          <p:cNvPr id="56" name="Left Arrow 55"/>
          <p:cNvSpPr/>
          <p:nvPr/>
        </p:nvSpPr>
        <p:spPr>
          <a:xfrm rot="6550199">
            <a:off x="6202931" y="5179760"/>
            <a:ext cx="920451" cy="21885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527963" y="5638800"/>
            <a:ext cx="398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 #1 if you think that the friend listed is in the position shown. In other words, of these three friends, is Zahra the second funniest?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-3177" y="4343400"/>
            <a:ext cx="398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 given trial, you will either see 2, 3, or 4 of your friends’ names.</a:t>
            </a:r>
            <a:endParaRPr lang="en-US" dirty="0"/>
          </a:p>
        </p:txBody>
      </p:sp>
      <p:sp>
        <p:nvSpPr>
          <p:cNvPr id="80" name="Left Arrow 79"/>
          <p:cNvSpPr/>
          <p:nvPr/>
        </p:nvSpPr>
        <p:spPr>
          <a:xfrm rot="6550199">
            <a:off x="1655246" y="3900677"/>
            <a:ext cx="920451" cy="21885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Arrow 80"/>
          <p:cNvSpPr/>
          <p:nvPr/>
        </p:nvSpPr>
        <p:spPr>
          <a:xfrm rot="6550199" flipV="1">
            <a:off x="3052160" y="4814214"/>
            <a:ext cx="1513886" cy="24366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47674" y="5691021"/>
            <a:ext cx="398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will then see a personality trait, which will be different for each personality trial.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-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ALPHABETIZING TRIALS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1277414" y="1681530"/>
            <a:ext cx="6594846" cy="3148338"/>
            <a:chOff x="277652" y="1185334"/>
            <a:chExt cx="8836625" cy="4608728"/>
          </a:xfrm>
        </p:grpSpPr>
        <p:sp>
          <p:nvSpPr>
            <p:cNvPr id="27" name="Rectangle 26"/>
            <p:cNvSpPr/>
            <p:nvPr/>
          </p:nvSpPr>
          <p:spPr>
            <a:xfrm>
              <a:off x="277652" y="1185334"/>
              <a:ext cx="1741712" cy="174171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83111" y="1604636"/>
              <a:ext cx="1799412" cy="174171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05073" y="2023936"/>
              <a:ext cx="1741712" cy="174171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742939" y="2419046"/>
              <a:ext cx="1741712" cy="174171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32292" y="2894792"/>
              <a:ext cx="1741712" cy="1741715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93447" y="3281839"/>
              <a:ext cx="1741712" cy="174171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56605" y="3701142"/>
              <a:ext cx="1741712" cy="174171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00590" y="1736961"/>
              <a:ext cx="1475129" cy="1306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400" dirty="0" smtClean="0"/>
                <a:t>Star</a:t>
              </a:r>
            </a:p>
            <a:p>
              <a:pPr algn="ctr">
                <a:spcAft>
                  <a:spcPts val="600"/>
                </a:spcAft>
              </a:pPr>
              <a:r>
                <a:rPr lang="en-US" sz="1400" dirty="0" smtClean="0"/>
                <a:t>Ali</a:t>
              </a:r>
            </a:p>
            <a:p>
              <a:pPr algn="ctr">
                <a:spcAft>
                  <a:spcPts val="600"/>
                </a:spcAft>
              </a:pPr>
              <a:r>
                <a:rPr lang="en-US" sz="1400" dirty="0" smtClean="0"/>
                <a:t>Zahra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07254" y="1772696"/>
              <a:ext cx="321331" cy="406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en-US" sz="2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169747" y="2621126"/>
              <a:ext cx="321331" cy="406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27920" y="3413734"/>
              <a:ext cx="419272" cy="585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5FDE20"/>
                  </a:solidFill>
                </a:rPr>
                <a:t>+</a:t>
              </a:r>
              <a:endParaRPr lang="en-US" sz="2000" dirty="0">
                <a:solidFill>
                  <a:srgbClr val="5FDE2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34435" y="3858418"/>
              <a:ext cx="321331" cy="406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99990" y="3734205"/>
              <a:ext cx="1814287" cy="1531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Second</a:t>
              </a:r>
            </a:p>
            <a:p>
              <a:pPr algn="ctr"/>
              <a:r>
                <a:rPr lang="en-US" sz="1400" dirty="0" smtClean="0"/>
                <a:t>Funniest?</a:t>
              </a:r>
            </a:p>
            <a:p>
              <a:pPr algn="ctr"/>
              <a:endParaRPr lang="en-US" sz="2000" dirty="0" smtClean="0"/>
            </a:p>
            <a:p>
              <a:pPr algn="ctr"/>
              <a:r>
                <a:rPr lang="en-US" sz="1400" dirty="0" smtClean="0"/>
                <a:t>Zahra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12010" y="3310375"/>
              <a:ext cx="426145" cy="406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4s</a:t>
              </a:r>
              <a:endParaRPr lang="en-US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93299" y="4152400"/>
              <a:ext cx="626129" cy="406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1.5s</a:t>
              </a:r>
              <a:endParaRPr lang="en-US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44903" y="4586116"/>
              <a:ext cx="758246" cy="40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6s</a:t>
              </a:r>
              <a:endParaRPr lang="en-US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915650" y="5387584"/>
              <a:ext cx="426145" cy="406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4s</a:t>
              </a:r>
              <a:endParaRPr lang="en-US" sz="2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71137" y="3000201"/>
              <a:ext cx="1381535" cy="450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alphabetize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1752" y="2768514"/>
              <a:ext cx="1262955" cy="585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break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10157" y="3673699"/>
              <a:ext cx="1628556" cy="585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break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21599" y="4871096"/>
              <a:ext cx="1998544" cy="585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break</a:t>
              </a:r>
              <a:endParaRPr lang="en-US" sz="2000" dirty="0"/>
            </a:p>
          </p:txBody>
        </p:sp>
      </p:grpSp>
      <p:sp>
        <p:nvSpPr>
          <p:cNvPr id="54" name="Left Arrow 53"/>
          <p:cNvSpPr/>
          <p:nvPr/>
        </p:nvSpPr>
        <p:spPr>
          <a:xfrm rot="17397375">
            <a:off x="5405535" y="2253779"/>
            <a:ext cx="920451" cy="21885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163440" y="457200"/>
            <a:ext cx="3980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you see the green plus sign, alphabetize your friends’ names. Don’t think about your friends as people per se, just alphabetize their names like you would any other words.</a:t>
            </a:r>
            <a:endParaRPr lang="en-US" dirty="0"/>
          </a:p>
        </p:txBody>
      </p:sp>
      <p:sp>
        <p:nvSpPr>
          <p:cNvPr id="56" name="Left Arrow 55"/>
          <p:cNvSpPr/>
          <p:nvPr/>
        </p:nvSpPr>
        <p:spPr>
          <a:xfrm rot="6550199">
            <a:off x="6202931" y="4993093"/>
            <a:ext cx="920451" cy="21885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527962" y="5452133"/>
            <a:ext cx="46160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 #1 if you think that the friend listed is in the correct position shown. Press #2 if the position is incorrect. In other words, is the name Zahra the second in alphabetical order among these friends’ names?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-3177" y="4156733"/>
            <a:ext cx="398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 given trial, you will either see 2, 3, or 4 of your friends’ names.</a:t>
            </a:r>
            <a:endParaRPr lang="en-US" dirty="0"/>
          </a:p>
        </p:txBody>
      </p:sp>
      <p:sp>
        <p:nvSpPr>
          <p:cNvPr id="80" name="Left Arrow 79"/>
          <p:cNvSpPr/>
          <p:nvPr/>
        </p:nvSpPr>
        <p:spPr>
          <a:xfrm rot="6550199">
            <a:off x="1655246" y="3714010"/>
            <a:ext cx="920451" cy="21885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Arrow 80"/>
          <p:cNvSpPr/>
          <p:nvPr/>
        </p:nvSpPr>
        <p:spPr>
          <a:xfrm rot="6550199" flipV="1">
            <a:off x="3052160" y="4627547"/>
            <a:ext cx="1513886" cy="24366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371600" y="5375933"/>
            <a:ext cx="398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will then see a the word ‘alphabetize.’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364</Words>
  <Application>Microsoft Macintosh PowerPoint</Application>
  <PresentationFormat>On-screen Show (4:3)</PresentationFormat>
  <Paragraphs>54</Paragraphs>
  <Slides>2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UCLA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Meghan Meyer</dc:creator>
  <cp:lastModifiedBy>Meghan Meyer</cp:lastModifiedBy>
  <cp:revision>1</cp:revision>
  <dcterms:created xsi:type="dcterms:W3CDTF">2012-08-07T17:13:05Z</dcterms:created>
  <dcterms:modified xsi:type="dcterms:W3CDTF">2012-08-07T17:25:51Z</dcterms:modified>
</cp:coreProperties>
</file>