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1" d="100"/>
          <a:sy n="61" d="100"/>
        </p:scale>
        <p:origin x="15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Esta es una nota para el orador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66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7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33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9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2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pic>
        <p:nvPicPr>
          <p:cNvPr id="21" name="Imagen 2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0CE58A7-AC65-4276-8437-0EAB7DF4572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104645" y="6027044"/>
            <a:ext cx="2499264" cy="4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2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2">
              <a:lumMod val="75000"/>
            </a:schemeClr>
          </a:solidFill>
          <a:latin typeface="Vijaya" panose="02020604020202020204" pitchFamily="18" charset="0"/>
          <a:ea typeface="+mj-ea"/>
          <a:cs typeface="Vijaya" panose="020206040202020202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Vijaya" panose="02020604020202020204" pitchFamily="18" charset="0"/>
          <a:ea typeface="+mn-ea"/>
          <a:cs typeface="Vijaya" panose="020206040202020202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Vijaya" panose="02020604020202020204" pitchFamily="18" charset="0"/>
          <a:ea typeface="+mn-ea"/>
          <a:cs typeface="Vijaya" panose="020206040202020202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Vijaya" panose="02020604020202020204" pitchFamily="18" charset="0"/>
          <a:ea typeface="+mn-ea"/>
          <a:cs typeface="Vijaya" panose="020206040202020202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Vijaya" panose="02020604020202020204" pitchFamily="18" charset="0"/>
          <a:ea typeface="+mn-ea"/>
          <a:cs typeface="Vijaya" panose="020206040202020202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Vijaya" panose="02020604020202020204" pitchFamily="18" charset="0"/>
          <a:ea typeface="+mn-ea"/>
          <a:cs typeface="Vijaya" panose="020206040202020202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rociochavezm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i="1"/>
              <a:t>Ejemplo de Creación de una Presentación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Comentarios acerca de Vinos</a:t>
            </a:r>
          </a:p>
        </p:txBody>
      </p:sp>
      <p:pic>
        <p:nvPicPr>
          <p:cNvPr id="3" name="Picture 1" descr="Reporte_Power_Point_mas_comando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00200"/>
            <a:ext cx="646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Rocío Chávez</a:t>
            </a:r>
          </a:p>
          <a:p>
            <a:pPr marL="0" lvl="0" indent="0">
              <a:buNone/>
            </a:pPr>
            <a:br/>
            <a:endParaRPr/>
          </a:p>
          <a:p>
            <a:pPr marL="0" lvl="0" indent="0">
              <a:buNone/>
            </a:pPr>
            <a:r>
              <a:t>Visita mi Página de Internet “Aprende Ciencia de Datos con Rocío Chávez” </a:t>
            </a:r>
            <a:r>
              <a:rPr>
                <a:hlinkClick r:id="rId2"/>
              </a:rPr>
              <a:t>dando clic aquí</a:t>
            </a:r>
          </a:p>
        </p:txBody>
      </p:sp>
      <p:pic>
        <p:nvPicPr>
          <p:cNvPr id="4" name="Picture 1" descr="C:/Users/rocio/fotografia%20linkedin%202019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95500"/>
            <a:ext cx="4038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2000"/>
              <a:t>Este documento de tipo PowerPoint fué</a:t>
            </a:r>
            <a:br/>
            <a:r>
              <a:rPr sz="2000" b="1" i="1"/>
              <a:t>generado automáticamente</a:t>
            </a:r>
            <a:r>
              <a:rPr sz="2000"/>
              <a:t> utilizando</a:t>
            </a:r>
            <a:br/>
            <a:r>
              <a:rPr sz="2000"/>
              <a:t>el paquete </a:t>
            </a:r>
            <a:r>
              <a:rPr sz="2000" b="1" i="1"/>
              <a:t>RMarkdown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Tabla del Maratón de NY</a:t>
            </a:r>
          </a:p>
          <a:p>
            <a:pPr lvl="1"/>
            <a:r>
              <a:t>Diferentes Gráficos</a:t>
            </a:r>
          </a:p>
          <a:p>
            <a:pPr lvl="2"/>
            <a:r>
              <a:t>Gráfico de Barras</a:t>
            </a:r>
          </a:p>
          <a:p>
            <a:pPr lvl="2"/>
            <a:r>
              <a:t>Diagrama de Pareto</a:t>
            </a:r>
          </a:p>
          <a:p>
            <a:pPr lvl="2"/>
            <a:r>
              <a:t>Nubes de Palabras</a:t>
            </a:r>
          </a:p>
          <a:p>
            <a:pPr lvl="2"/>
            <a:r>
              <a:t>Otros</a:t>
            </a:r>
          </a:p>
          <a:p>
            <a:pPr lvl="1"/>
            <a:r>
              <a:t>Mi sitio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Maratón de NY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2160588"/>
          <a:ext cx="634841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Corredor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Lugar en que llego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Sexo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Edad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Pais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Tiempo</a:t>
                      </a:r>
                    </a:p>
                  </a:txBody>
                  <a:tcPr marL="70538" marR="705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8713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8915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Male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41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BRA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248.9</a:t>
                      </a:r>
                    </a:p>
                  </a:txBody>
                  <a:tcPr marL="70538" marR="705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15726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16010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Male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MEX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283.8</a:t>
                      </a:r>
                    </a:p>
                  </a:txBody>
                  <a:tcPr marL="70538" marR="705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2504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2596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Male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MEX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207.0</a:t>
                      </a:r>
                    </a:p>
                  </a:txBody>
                  <a:tcPr marL="70538" marR="705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5617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5768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Female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40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MEX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232.4</a:t>
                      </a:r>
                    </a:p>
                  </a:txBody>
                  <a:tcPr marL="70538" marR="705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12955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13208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Male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MEX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269.0</a:t>
                      </a:r>
                    </a:p>
                  </a:txBody>
                  <a:tcPr marL="70538" marR="705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23003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23373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Male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MEX</a:t>
                      </a: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408.3</a:t>
                      </a:r>
                    </a:p>
                  </a:txBody>
                  <a:tcPr marL="70538" marR="705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Este es un ejemplo de creación de Tablas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Este slide contiene una nota para el orador</a:t>
            </a:r>
          </a:p>
          <a:p>
            <a:pPr marL="0" lvl="0" indent="0">
              <a:buNone/>
            </a:pPr>
            <a:r>
              <a:t> </a:t>
            </a:r>
          </a:p>
          <a:p>
            <a:pPr marL="0" lvl="0" indent="0">
              <a:buNone/>
            </a:pPr>
            <a:r>
              <a:t>Para regresar al Contenido presiona </a:t>
            </a:r>
            <a:r>
              <a:rPr>
                <a:hlinkClick r:id="rId3" action="ppaction://hlinksldjump"/>
              </a:rPr>
              <a:t>aquí</a:t>
            </a:r>
          </a:p>
        </p:txBody>
      </p:sp>
      <p:pic>
        <p:nvPicPr>
          <p:cNvPr id="4" name="Picture 1" descr="Reporte_Power_Point_mas_comandos_files/figure-pptx/unnamed-chunk-2-1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86000"/>
            <a:ext cx="4038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Mostrando dos Gráficos en un Slide</a:t>
            </a:r>
          </a:p>
        </p:txBody>
      </p:sp>
      <p:pic>
        <p:nvPicPr>
          <p:cNvPr id="3" name="Picture 1" descr="Reporte_Power_Point_mas_comandos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4038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Reporte_Power_Point_mas_comandos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70100"/>
            <a:ext cx="4038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Mapa de Rectángulos</a:t>
            </a:r>
          </a:p>
        </p:txBody>
      </p:sp>
      <p:pic>
        <p:nvPicPr>
          <p:cNvPr id="3" name="Picture 1" descr="Reporte_Power_Point_mas_comando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00200"/>
            <a:ext cx="7340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Diagrama de Pareto</a:t>
            </a:r>
          </a:p>
        </p:txBody>
      </p:sp>
      <p:pic>
        <p:nvPicPr>
          <p:cNvPr id="3" name="Picture 1" descr="Reporte_Power_Point_mas_comandos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Indices Bursátiles Enero - Abril 2020</a:t>
            </a:r>
          </a:p>
        </p:txBody>
      </p:sp>
      <p:pic>
        <p:nvPicPr>
          <p:cNvPr id="3" name="Picture 1" descr="Reporte_Power_Point_mas_comando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Presentación en pantalla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Vijaya</vt:lpstr>
      <vt:lpstr>Wingdings 3</vt:lpstr>
      <vt:lpstr>Faceta</vt:lpstr>
      <vt:lpstr>Ejemplo de Creación de una Presentación </vt:lpstr>
      <vt:lpstr>Presentación de PowerPoint</vt:lpstr>
      <vt:lpstr>Contenido</vt:lpstr>
      <vt:lpstr>Maratón de NY</vt:lpstr>
      <vt:lpstr>Histograma</vt:lpstr>
      <vt:lpstr>Mostrando dos Gráficos en un Slide</vt:lpstr>
      <vt:lpstr>Mapa de Rectángulos</vt:lpstr>
      <vt:lpstr>Diagrama de Pareto</vt:lpstr>
      <vt:lpstr>Indices Bursátiles Enero - Abril 2020</vt:lpstr>
      <vt:lpstr>Comentarios acerca de Vinos</vt:lpstr>
      <vt:lpstr>Autor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de Creación de una Presentación </dc:title>
  <dc:creator/>
  <cp:keywords/>
  <cp:lastModifiedBy>Rocio Chavez</cp:lastModifiedBy>
  <cp:revision>1</cp:revision>
  <dcterms:created xsi:type="dcterms:W3CDTF">2021-01-07T18:38:46Z</dcterms:created>
  <dcterms:modified xsi:type="dcterms:W3CDTF">2021-01-07T18:57:58Z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