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59436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59" autoAdjust="0"/>
  </p:normalViewPr>
  <p:slideViewPr>
    <p:cSldViewPr>
      <p:cViewPr>
        <p:scale>
          <a:sx n="60" d="100"/>
          <a:sy n="60" d="100"/>
        </p:scale>
        <p:origin x="-1956" y="-96"/>
      </p:cViewPr>
      <p:guideLst>
        <p:guide orient="horz" pos="2448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2414482"/>
            <a:ext cx="505206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4404360"/>
            <a:ext cx="41605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0BC7-815D-4355-9378-AC7AE363B77B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FD46-695D-4B94-BDA3-C8D1BCAE0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0BC7-815D-4355-9378-AC7AE363B77B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FD46-695D-4B94-BDA3-C8D1BCAE0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1541" y="352637"/>
            <a:ext cx="868839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961" y="352637"/>
            <a:ext cx="2509520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0BC7-815D-4355-9378-AC7AE363B77B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FD46-695D-4B94-BDA3-C8D1BCAE0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0BC7-815D-4355-9378-AC7AE363B77B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FD46-695D-4B94-BDA3-C8D1BCAE0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4994487"/>
            <a:ext cx="505206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3294275"/>
            <a:ext cx="505206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0BC7-815D-4355-9378-AC7AE363B77B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FD46-695D-4B94-BDA3-C8D1BCAE0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961" y="2054648"/>
            <a:ext cx="1689179" cy="581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054648"/>
            <a:ext cx="1689180" cy="581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0BC7-815D-4355-9378-AC7AE363B77B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FD46-695D-4B94-BDA3-C8D1BCAE0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311256"/>
            <a:ext cx="53492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739795"/>
            <a:ext cx="2626122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" y="2464859"/>
            <a:ext cx="2626122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6" y="1739795"/>
            <a:ext cx="2627154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6" y="2464859"/>
            <a:ext cx="2627154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0BC7-815D-4355-9378-AC7AE363B77B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FD46-695D-4B94-BDA3-C8D1BCAE0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0BC7-815D-4355-9378-AC7AE363B77B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FD46-695D-4B94-BDA3-C8D1BCAE0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0BC7-815D-4355-9378-AC7AE363B77B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FD46-695D-4B94-BDA3-C8D1BCAE0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1" y="309457"/>
            <a:ext cx="1955403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309457"/>
            <a:ext cx="3322638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1" y="1626447"/>
            <a:ext cx="1955403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0BC7-815D-4355-9378-AC7AE363B77B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FD46-695D-4B94-BDA3-C8D1BCAE0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5440680"/>
            <a:ext cx="356616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694478"/>
            <a:ext cx="356616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6082983"/>
            <a:ext cx="356616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0BC7-815D-4355-9378-AC7AE363B77B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FD46-695D-4B94-BDA3-C8D1BCAE0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311256"/>
            <a:ext cx="534924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813560"/>
            <a:ext cx="534924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7203864"/>
            <a:ext cx="13868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00BC7-815D-4355-9378-AC7AE363B77B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7203864"/>
            <a:ext cx="1882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7203864"/>
            <a:ext cx="13868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FD46-695D-4B94-BDA3-C8D1BCAE0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28600" y="741402"/>
            <a:ext cx="5105400" cy="5994609"/>
            <a:chOff x="228600" y="741402"/>
            <a:chExt cx="5105400" cy="5994609"/>
          </a:xfrm>
        </p:grpSpPr>
        <p:grpSp>
          <p:nvGrpSpPr>
            <p:cNvPr id="149" name="Group 148"/>
            <p:cNvGrpSpPr/>
            <p:nvPr/>
          </p:nvGrpSpPr>
          <p:grpSpPr>
            <a:xfrm>
              <a:off x="228600" y="741402"/>
              <a:ext cx="5105400" cy="5994609"/>
              <a:chOff x="228600" y="741402"/>
              <a:chExt cx="5105400" cy="599460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228600" y="741402"/>
                <a:ext cx="5105400" cy="5994609"/>
                <a:chOff x="228600" y="741402"/>
                <a:chExt cx="5105400" cy="5994609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3048000" y="3657600"/>
                  <a:ext cx="2286000" cy="2514600"/>
                </a:xfrm>
                <a:prstGeom prst="rect">
                  <a:avLst/>
                </a:prstGeom>
                <a:gradFill flip="none" rotWithShape="1">
                  <a:gsLst>
                    <a:gs pos="12000">
                      <a:schemeClr val="tx1">
                        <a:lumMod val="95000"/>
                        <a:lumOff val="5000"/>
                      </a:schemeClr>
                    </a:gs>
                    <a:gs pos="57000">
                      <a:schemeClr val="tx1">
                        <a:alpha val="28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576072" y="3657600"/>
                  <a:ext cx="2286000" cy="2514600"/>
                </a:xfrm>
                <a:prstGeom prst="rect">
                  <a:avLst/>
                </a:prstGeom>
                <a:gradFill flip="none" rotWithShape="1">
                  <a:gsLst>
                    <a:gs pos="23000">
                      <a:schemeClr val="tx1">
                        <a:lumMod val="95000"/>
                        <a:lumOff val="5000"/>
                      </a:schemeClr>
                    </a:gs>
                    <a:gs pos="57000">
                      <a:schemeClr val="tx1">
                        <a:alpha val="28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8" name="Picture 3" descr="C:\Users\jeffreym\Desktop\pi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11000" contrast="50000"/>
                </a:blip>
                <a:srcRect/>
                <a:stretch>
                  <a:fillRect/>
                </a:stretch>
              </p:blipFill>
              <p:spPr bwMode="auto">
                <a:xfrm>
                  <a:off x="3733800" y="4953000"/>
                  <a:ext cx="720090" cy="10668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99" name="Picture 3" descr="C:\Users\jeffreym\Desktop\pi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10000" contrast="55000"/>
                </a:blip>
                <a:srcRect/>
                <a:stretch>
                  <a:fillRect/>
                </a:stretch>
              </p:blipFill>
              <p:spPr bwMode="auto">
                <a:xfrm>
                  <a:off x="3657600" y="3657600"/>
                  <a:ext cx="720090" cy="10668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96" name="Picture 3" descr="C:\Users\jeffreym\Desktop\pi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5000" contrast="56000"/>
                </a:blip>
                <a:srcRect/>
                <a:stretch>
                  <a:fillRect/>
                </a:stretch>
              </p:blipFill>
              <p:spPr bwMode="auto">
                <a:xfrm>
                  <a:off x="3048000" y="4953000"/>
                  <a:ext cx="720090" cy="10668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92" name="Picture 91" descr="Willow.pn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-28000" contrast="47000"/>
                </a:blip>
                <a:stretch>
                  <a:fillRect/>
                </a:stretch>
              </p:blipFill>
              <p:spPr>
                <a:xfrm>
                  <a:off x="1524000" y="5105400"/>
                  <a:ext cx="957595" cy="996769"/>
                </a:xfrm>
                <a:prstGeom prst="rect">
                  <a:avLst/>
                </a:prstGeom>
              </p:spPr>
            </p:pic>
            <p:pic>
              <p:nvPicPr>
                <p:cNvPr id="20" name="Picture 19" descr="Grass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905000" y="3657600"/>
                  <a:ext cx="709938" cy="381000"/>
                </a:xfrm>
                <a:prstGeom prst="rect">
                  <a:avLst/>
                </a:prstGeom>
              </p:spPr>
            </p:pic>
            <p:cxnSp>
              <p:nvCxnSpPr>
                <p:cNvPr id="21" name="Straight Connector 20"/>
                <p:cNvCxnSpPr>
                  <a:stCxn id="8" idx="2"/>
                </p:cNvCxnSpPr>
                <p:nvPr/>
              </p:nvCxnSpPr>
              <p:spPr>
                <a:xfrm>
                  <a:off x="571500" y="6172200"/>
                  <a:ext cx="46101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722376" y="6214647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en-US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914400" y="6214647"/>
                  <a:ext cx="457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524000" y="6214647"/>
                  <a:ext cx="457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Arial" pitchFamily="34" charset="0"/>
                      <a:cs typeface="Arial" pitchFamily="34" charset="0"/>
                    </a:rPr>
                    <a:t>10</a:t>
                  </a:r>
                  <a:endParaRPr lang="en-US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514600" y="6214647"/>
                  <a:ext cx="533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Arial" pitchFamily="34" charset="0"/>
                      <a:cs typeface="Arial" pitchFamily="34" charset="0"/>
                    </a:rPr>
                    <a:t>100</a:t>
                  </a:r>
                  <a:endParaRPr lang="en-US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648200" y="6214647"/>
                  <a:ext cx="685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Arial" pitchFamily="34" charset="0"/>
                      <a:cs typeface="Arial" pitchFamily="34" charset="0"/>
                    </a:rPr>
                    <a:t>1000</a:t>
                  </a:r>
                  <a:endParaRPr lang="en-US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914400" y="6172200"/>
                  <a:ext cx="0" cy="91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752600" y="6172200"/>
                  <a:ext cx="0" cy="91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770632" y="6172200"/>
                  <a:ext cx="0" cy="91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995672" y="6172200"/>
                  <a:ext cx="0" cy="91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143000" y="6172200"/>
                  <a:ext cx="0" cy="91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2590800" y="6428234"/>
                  <a:ext cx="1219200" cy="30777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Arial" pitchFamily="34" charset="0"/>
                      <a:cs typeface="Arial" pitchFamily="34" charset="0"/>
                    </a:rPr>
                    <a:t>Distance (m)</a:t>
                  </a:r>
                  <a:endParaRPr lang="en-US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5" name="Straight Connector 54"/>
                <p:cNvCxnSpPr>
                  <a:endCxn id="52" idx="0"/>
                </p:cNvCxnSpPr>
                <p:nvPr/>
              </p:nvCxnSpPr>
              <p:spPr>
                <a:xfrm>
                  <a:off x="4037076" y="5710428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4" name="Picture 83" descr="Willow.pn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-14000" contrast="45000"/>
                </a:blip>
                <a:stretch>
                  <a:fillRect/>
                </a:stretch>
              </p:blipFill>
              <p:spPr>
                <a:xfrm>
                  <a:off x="914400" y="3810000"/>
                  <a:ext cx="957595" cy="996769"/>
                </a:xfrm>
                <a:prstGeom prst="rect">
                  <a:avLst/>
                </a:prstGeom>
              </p:spPr>
            </p:pic>
            <p:pic>
              <p:nvPicPr>
                <p:cNvPr id="85" name="Picture 3" descr="C:\Users\jeffreym\Desktop\pi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5000" contrast="50000"/>
                </a:blip>
                <a:srcRect/>
                <a:stretch>
                  <a:fillRect/>
                </a:stretch>
              </p:blipFill>
              <p:spPr bwMode="auto">
                <a:xfrm>
                  <a:off x="3048000" y="3886200"/>
                  <a:ext cx="720090" cy="1066800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88" name="Group 87"/>
                <p:cNvGrpSpPr/>
                <p:nvPr/>
              </p:nvGrpSpPr>
              <p:grpSpPr>
                <a:xfrm>
                  <a:off x="228600" y="3657599"/>
                  <a:ext cx="685800" cy="2514601"/>
                  <a:chOff x="228600" y="3657599"/>
                  <a:chExt cx="685800" cy="2514601"/>
                </a:xfrm>
              </p:grpSpPr>
              <p:pic>
                <p:nvPicPr>
                  <p:cNvPr id="8" name="Picture 7" descr="Stream.png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228600" y="3657599"/>
                    <a:ext cx="685800" cy="2514601"/>
                  </a:xfrm>
                  <a:prstGeom prst="rect">
                    <a:avLst/>
                  </a:prstGeom>
                </p:spPr>
              </p:pic>
              <p:sp>
                <p:nvSpPr>
                  <p:cNvPr id="100" name="Freeform 99"/>
                  <p:cNvSpPr/>
                  <p:nvPr/>
                </p:nvSpPr>
                <p:spPr>
                  <a:xfrm rot="380373">
                    <a:off x="284329" y="3763984"/>
                    <a:ext cx="450679" cy="1412915"/>
                  </a:xfrm>
                  <a:custGeom>
                    <a:avLst/>
                    <a:gdLst>
                      <a:gd name="connsiteX0" fmla="*/ 0 w 708025"/>
                      <a:gd name="connsiteY0" fmla="*/ 0 h 2387600"/>
                      <a:gd name="connsiteX1" fmla="*/ 638175 w 708025"/>
                      <a:gd name="connsiteY1" fmla="*/ 1238250 h 2387600"/>
                      <a:gd name="connsiteX2" fmla="*/ 419100 w 708025"/>
                      <a:gd name="connsiteY2" fmla="*/ 2209800 h 2387600"/>
                      <a:gd name="connsiteX3" fmla="*/ 390525 w 708025"/>
                      <a:gd name="connsiteY3" fmla="*/ 2305050 h 2387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8025" h="2387600">
                        <a:moveTo>
                          <a:pt x="0" y="0"/>
                        </a:moveTo>
                        <a:cubicBezTo>
                          <a:pt x="284162" y="434975"/>
                          <a:pt x="568325" y="869950"/>
                          <a:pt x="638175" y="1238250"/>
                        </a:cubicBezTo>
                        <a:cubicBezTo>
                          <a:pt x="708025" y="1606550"/>
                          <a:pt x="460375" y="2032000"/>
                          <a:pt x="419100" y="2209800"/>
                        </a:cubicBezTo>
                        <a:cubicBezTo>
                          <a:pt x="377825" y="2387600"/>
                          <a:pt x="384175" y="2346325"/>
                          <a:pt x="390525" y="2305050"/>
                        </a:cubicBezTo>
                      </a:path>
                    </a:pathLst>
                  </a:custGeom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Freeform 104"/>
                  <p:cNvSpPr/>
                  <p:nvPr/>
                </p:nvSpPr>
                <p:spPr>
                  <a:xfrm rot="21109795">
                    <a:off x="519902" y="5117249"/>
                    <a:ext cx="241241" cy="1043104"/>
                  </a:xfrm>
                  <a:custGeom>
                    <a:avLst/>
                    <a:gdLst>
                      <a:gd name="connsiteX0" fmla="*/ 134937 w 373062"/>
                      <a:gd name="connsiteY0" fmla="*/ 0 h 1152525"/>
                      <a:gd name="connsiteX1" fmla="*/ 39687 w 373062"/>
                      <a:gd name="connsiteY1" fmla="*/ 342900 h 1152525"/>
                      <a:gd name="connsiteX2" fmla="*/ 373062 w 373062"/>
                      <a:gd name="connsiteY2" fmla="*/ 1152525 h 1152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73062" h="1152525">
                        <a:moveTo>
                          <a:pt x="134937" y="0"/>
                        </a:moveTo>
                        <a:cubicBezTo>
                          <a:pt x="67468" y="75406"/>
                          <a:pt x="0" y="150813"/>
                          <a:pt x="39687" y="342900"/>
                        </a:cubicBezTo>
                        <a:cubicBezTo>
                          <a:pt x="79374" y="534987"/>
                          <a:pt x="226218" y="843756"/>
                          <a:pt x="373062" y="1152525"/>
                        </a:cubicBezTo>
                      </a:path>
                    </a:pathLst>
                  </a:custGeom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86" name="Picture 85" descr="Willow.pn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-14000" contrast="37000"/>
                </a:blip>
                <a:stretch>
                  <a:fillRect/>
                </a:stretch>
              </p:blipFill>
              <p:spPr>
                <a:xfrm>
                  <a:off x="2090405" y="4114800"/>
                  <a:ext cx="957595" cy="996769"/>
                </a:xfrm>
                <a:prstGeom prst="rect">
                  <a:avLst/>
                </a:prstGeom>
              </p:spPr>
            </p:pic>
            <p:pic>
              <p:nvPicPr>
                <p:cNvPr id="13" name="Picture 12" descr="Grass.png"/>
                <p:cNvPicPr>
                  <a:picLocks noChangeAspect="1"/>
                </p:cNvPicPr>
                <p:nvPr/>
              </p:nvPicPr>
              <p:blipFill>
                <a:blip r:embed="rId4" cstate="print">
                  <a:grayscl/>
                  <a:lum bright="100000"/>
                </a:blip>
                <a:stretch>
                  <a:fillRect/>
                </a:stretch>
              </p:blipFill>
              <p:spPr>
                <a:xfrm>
                  <a:off x="762000" y="5105400"/>
                  <a:ext cx="709938" cy="381000"/>
                </a:xfrm>
                <a:prstGeom prst="rect">
                  <a:avLst/>
                </a:prstGeom>
              </p:spPr>
            </p:pic>
            <p:pic>
              <p:nvPicPr>
                <p:cNvPr id="108" name="Picture 3" descr="C:\Users\jeffreym\Desktop\pi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2000" contrast="55000"/>
                </a:blip>
                <a:srcRect/>
                <a:stretch>
                  <a:fillRect/>
                </a:stretch>
              </p:blipFill>
              <p:spPr bwMode="auto">
                <a:xfrm>
                  <a:off x="4419600" y="4876800"/>
                  <a:ext cx="720090" cy="10668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9" name="Picture 3" descr="C:\Users\jeffreym\Desktop\pi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2000" contrast="55000"/>
                </a:blip>
                <a:srcRect/>
                <a:stretch>
                  <a:fillRect/>
                </a:stretch>
              </p:blipFill>
              <p:spPr bwMode="auto">
                <a:xfrm>
                  <a:off x="4419600" y="3810000"/>
                  <a:ext cx="720090" cy="1066800"/>
                </a:xfrm>
                <a:prstGeom prst="rect">
                  <a:avLst/>
                </a:prstGeom>
                <a:noFill/>
              </p:spPr>
            </p:pic>
            <p:sp>
              <p:nvSpPr>
                <p:cNvPr id="111" name="Rectangle 110"/>
                <p:cNvSpPr/>
                <p:nvPr/>
              </p:nvSpPr>
              <p:spPr>
                <a:xfrm>
                  <a:off x="576072" y="838201"/>
                  <a:ext cx="2286000" cy="2514600"/>
                </a:xfrm>
                <a:prstGeom prst="rect">
                  <a:avLst/>
                </a:prstGeom>
                <a:gradFill flip="none" rotWithShape="1">
                  <a:gsLst>
                    <a:gs pos="23000">
                      <a:schemeClr val="tx1">
                        <a:lumMod val="95000"/>
                        <a:lumOff val="5000"/>
                      </a:schemeClr>
                    </a:gs>
                    <a:gs pos="57000">
                      <a:schemeClr val="tx1">
                        <a:alpha val="28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2" name="Picture 3" descr="C:\Users\jeffreym\Desktop\pi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11000" contrast="50000"/>
                </a:blip>
                <a:srcRect/>
                <a:stretch>
                  <a:fillRect/>
                </a:stretch>
              </p:blipFill>
              <p:spPr bwMode="auto">
                <a:xfrm>
                  <a:off x="1524000" y="2209800"/>
                  <a:ext cx="720090" cy="10668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" name="Picture 3" descr="C:\Users\jeffreym\Desktop\pi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10000" contrast="55000"/>
                </a:blip>
                <a:srcRect/>
                <a:stretch>
                  <a:fillRect/>
                </a:stretch>
              </p:blipFill>
              <p:spPr bwMode="auto">
                <a:xfrm>
                  <a:off x="2438400" y="838200"/>
                  <a:ext cx="720090" cy="10668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4" name="Picture 3" descr="C:\Users\jeffreym\Desktop\pi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5000" contrast="56000"/>
                </a:blip>
                <a:srcRect/>
                <a:stretch>
                  <a:fillRect/>
                </a:stretch>
              </p:blipFill>
              <p:spPr bwMode="auto">
                <a:xfrm>
                  <a:off x="762000" y="2133600"/>
                  <a:ext cx="720090" cy="10668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6" name="Picture 115" descr="Grass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419600" y="2895600"/>
                  <a:ext cx="709938" cy="381000"/>
                </a:xfrm>
                <a:prstGeom prst="rect">
                  <a:avLst/>
                </a:prstGeom>
              </p:spPr>
            </p:pic>
            <p:cxnSp>
              <p:nvCxnSpPr>
                <p:cNvPr id="117" name="Straight Connector 116"/>
                <p:cNvCxnSpPr>
                  <a:stCxn id="133" idx="2"/>
                </p:cNvCxnSpPr>
                <p:nvPr/>
              </p:nvCxnSpPr>
              <p:spPr>
                <a:xfrm>
                  <a:off x="571500" y="3352801"/>
                  <a:ext cx="46101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914400" y="3352801"/>
                  <a:ext cx="0" cy="91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1752600" y="3352801"/>
                  <a:ext cx="0" cy="91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770632" y="3352801"/>
                  <a:ext cx="0" cy="91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995672" y="3352801"/>
                  <a:ext cx="0" cy="91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143000" y="3352801"/>
                  <a:ext cx="0" cy="91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037076" y="2891029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0" name="Picture 129" descr="Willow.png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-14000" contrast="45000"/>
                </a:blip>
                <a:stretch>
                  <a:fillRect/>
                </a:stretch>
              </p:blipFill>
              <p:spPr>
                <a:xfrm>
                  <a:off x="914400" y="914400"/>
                  <a:ext cx="957595" cy="996769"/>
                </a:xfrm>
                <a:prstGeom prst="rect">
                  <a:avLst/>
                </a:prstGeom>
              </p:spPr>
            </p:pic>
            <p:pic>
              <p:nvPicPr>
                <p:cNvPr id="131" name="Picture 3" descr="C:\Users\jeffreym\Desktop\pi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5000" contrast="50000"/>
                </a:blip>
                <a:srcRect/>
                <a:stretch>
                  <a:fillRect/>
                </a:stretch>
              </p:blipFill>
              <p:spPr bwMode="auto">
                <a:xfrm>
                  <a:off x="1752600" y="1066800"/>
                  <a:ext cx="720090" cy="1066800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132" name="Group 131"/>
                <p:cNvGrpSpPr/>
                <p:nvPr/>
              </p:nvGrpSpPr>
              <p:grpSpPr>
                <a:xfrm>
                  <a:off x="228600" y="838200"/>
                  <a:ext cx="685800" cy="2514601"/>
                  <a:chOff x="228600" y="3657599"/>
                  <a:chExt cx="685800" cy="2514601"/>
                </a:xfrm>
              </p:grpSpPr>
              <p:pic>
                <p:nvPicPr>
                  <p:cNvPr id="133" name="Picture 132" descr="Stream.png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228600" y="3657599"/>
                    <a:ext cx="685800" cy="2514601"/>
                  </a:xfrm>
                  <a:prstGeom prst="rect">
                    <a:avLst/>
                  </a:prstGeom>
                </p:spPr>
              </p:pic>
              <p:sp>
                <p:nvSpPr>
                  <p:cNvPr id="134" name="Freeform 133"/>
                  <p:cNvSpPr/>
                  <p:nvPr/>
                </p:nvSpPr>
                <p:spPr>
                  <a:xfrm rot="380373">
                    <a:off x="284329" y="3763984"/>
                    <a:ext cx="450679" cy="1412915"/>
                  </a:xfrm>
                  <a:custGeom>
                    <a:avLst/>
                    <a:gdLst>
                      <a:gd name="connsiteX0" fmla="*/ 0 w 708025"/>
                      <a:gd name="connsiteY0" fmla="*/ 0 h 2387600"/>
                      <a:gd name="connsiteX1" fmla="*/ 638175 w 708025"/>
                      <a:gd name="connsiteY1" fmla="*/ 1238250 h 2387600"/>
                      <a:gd name="connsiteX2" fmla="*/ 419100 w 708025"/>
                      <a:gd name="connsiteY2" fmla="*/ 2209800 h 2387600"/>
                      <a:gd name="connsiteX3" fmla="*/ 390525 w 708025"/>
                      <a:gd name="connsiteY3" fmla="*/ 2305050 h 2387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8025" h="2387600">
                        <a:moveTo>
                          <a:pt x="0" y="0"/>
                        </a:moveTo>
                        <a:cubicBezTo>
                          <a:pt x="284162" y="434975"/>
                          <a:pt x="568325" y="869950"/>
                          <a:pt x="638175" y="1238250"/>
                        </a:cubicBezTo>
                        <a:cubicBezTo>
                          <a:pt x="708025" y="1606550"/>
                          <a:pt x="460375" y="2032000"/>
                          <a:pt x="419100" y="2209800"/>
                        </a:cubicBezTo>
                        <a:cubicBezTo>
                          <a:pt x="377825" y="2387600"/>
                          <a:pt x="384175" y="2346325"/>
                          <a:pt x="390525" y="2305050"/>
                        </a:cubicBezTo>
                      </a:path>
                    </a:pathLst>
                  </a:custGeom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Freeform 134"/>
                  <p:cNvSpPr/>
                  <p:nvPr/>
                </p:nvSpPr>
                <p:spPr>
                  <a:xfrm rot="21109795">
                    <a:off x="519902" y="5117249"/>
                    <a:ext cx="241241" cy="1043104"/>
                  </a:xfrm>
                  <a:custGeom>
                    <a:avLst/>
                    <a:gdLst>
                      <a:gd name="connsiteX0" fmla="*/ 134937 w 373062"/>
                      <a:gd name="connsiteY0" fmla="*/ 0 h 1152525"/>
                      <a:gd name="connsiteX1" fmla="*/ 39687 w 373062"/>
                      <a:gd name="connsiteY1" fmla="*/ 342900 h 1152525"/>
                      <a:gd name="connsiteX2" fmla="*/ 373062 w 373062"/>
                      <a:gd name="connsiteY2" fmla="*/ 1152525 h 1152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73062" h="1152525">
                        <a:moveTo>
                          <a:pt x="134937" y="0"/>
                        </a:moveTo>
                        <a:cubicBezTo>
                          <a:pt x="67468" y="75406"/>
                          <a:pt x="0" y="150813"/>
                          <a:pt x="39687" y="342900"/>
                        </a:cubicBezTo>
                        <a:cubicBezTo>
                          <a:pt x="79374" y="534987"/>
                          <a:pt x="226218" y="843756"/>
                          <a:pt x="373062" y="1152525"/>
                        </a:cubicBezTo>
                      </a:path>
                    </a:pathLst>
                  </a:custGeom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7" name="Picture 136" descr="Grass.png"/>
                <p:cNvPicPr>
                  <a:picLocks noChangeAspect="1"/>
                </p:cNvPicPr>
                <p:nvPr/>
              </p:nvPicPr>
              <p:blipFill>
                <a:blip r:embed="rId4" cstate="print">
                  <a:grayscl/>
                  <a:lum bright="100000"/>
                </a:blip>
                <a:stretch>
                  <a:fillRect/>
                </a:stretch>
              </p:blipFill>
              <p:spPr>
                <a:xfrm>
                  <a:off x="1066800" y="1828800"/>
                  <a:ext cx="709938" cy="381000"/>
                </a:xfrm>
                <a:prstGeom prst="rect">
                  <a:avLst/>
                </a:prstGeom>
              </p:spPr>
            </p:pic>
            <p:pic>
              <p:nvPicPr>
                <p:cNvPr id="138" name="Picture 3" descr="C:\Users\jeffreym\Desktop\pi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2000" contrast="55000"/>
                </a:blip>
                <a:srcRect/>
                <a:stretch>
                  <a:fillRect/>
                </a:stretch>
              </p:blipFill>
              <p:spPr bwMode="auto">
                <a:xfrm>
                  <a:off x="3276600" y="2209800"/>
                  <a:ext cx="720090" cy="10668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9" name="Picture 3" descr="C:\Users\jeffreym\Desktop\pi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2000" contrast="55000"/>
                </a:blip>
                <a:srcRect/>
                <a:stretch>
                  <a:fillRect/>
                </a:stretch>
              </p:blipFill>
              <p:spPr bwMode="auto">
                <a:xfrm>
                  <a:off x="3276600" y="838200"/>
                  <a:ext cx="720090" cy="10668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0" name="Picture 3" descr="C:\Users\jeffreym\Desktop\pi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2000" contrast="55000"/>
                </a:blip>
                <a:srcRect/>
                <a:stretch>
                  <a:fillRect/>
                </a:stretch>
              </p:blipFill>
              <p:spPr bwMode="auto">
                <a:xfrm>
                  <a:off x="3962400" y="1905000"/>
                  <a:ext cx="720090" cy="10668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1" name="Picture 3" descr="C:\Users\jeffreym\Desktop\pin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2000" contrast="55000"/>
                </a:blip>
                <a:srcRect/>
                <a:stretch>
                  <a:fillRect/>
                </a:stretch>
              </p:blipFill>
              <p:spPr bwMode="auto">
                <a:xfrm>
                  <a:off x="4191000" y="914400"/>
                  <a:ext cx="720090" cy="10668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" name="Picture 142" descr="Grass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667000" y="2895600"/>
                  <a:ext cx="709938" cy="381000"/>
                </a:xfrm>
                <a:prstGeom prst="rect">
                  <a:avLst/>
                </a:prstGeom>
              </p:spPr>
            </p:pic>
            <p:pic>
              <p:nvPicPr>
                <p:cNvPr id="144" name="Picture 143" descr="Grass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124200" y="1828800"/>
                  <a:ext cx="709938" cy="381000"/>
                </a:xfrm>
                <a:prstGeom prst="rect">
                  <a:avLst/>
                </a:prstGeom>
              </p:spPr>
            </p:pic>
            <p:sp>
              <p:nvSpPr>
                <p:cNvPr id="145" name="TextBox 144"/>
                <p:cNvSpPr txBox="1"/>
                <p:nvPr/>
              </p:nvSpPr>
              <p:spPr>
                <a:xfrm>
                  <a:off x="609600" y="741402"/>
                  <a:ext cx="8382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 smtClean="0">
                      <a:solidFill>
                        <a:schemeClr val="bg1"/>
                      </a:solidFill>
                    </a:rPr>
                    <a:t>A</a:t>
                  </a:r>
                  <a:endParaRPr lang="en-US" sz="3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609600" y="3581400"/>
                  <a:ext cx="8382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 smtClean="0">
                      <a:solidFill>
                        <a:schemeClr val="bg1"/>
                      </a:solidFill>
                    </a:rPr>
                    <a:t>B</a:t>
                  </a:r>
                  <a:endParaRPr lang="en-US" sz="30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148" name="Picture 147" descr="Willow.png"/>
              <p:cNvPicPr>
                <a:picLocks noChangeAspect="1"/>
              </p:cNvPicPr>
              <p:nvPr/>
            </p:nvPicPr>
            <p:blipFill>
              <a:blip r:embed="rId3" cstate="print">
                <a:lum bright="-14000" contrast="37000"/>
              </a:blip>
              <a:stretch>
                <a:fillRect/>
              </a:stretch>
            </p:blipFill>
            <p:spPr>
              <a:xfrm>
                <a:off x="2242805" y="2051231"/>
                <a:ext cx="957595" cy="996769"/>
              </a:xfrm>
              <a:prstGeom prst="rect">
                <a:avLst/>
              </a:prstGeom>
            </p:spPr>
          </p:pic>
        </p:grpSp>
        <p:pic>
          <p:nvPicPr>
            <p:cNvPr id="150" name="Picture 149" descr="Gras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400" y="5638800"/>
              <a:ext cx="709938" cy="381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533400" y="762000"/>
            <a:ext cx="4999216" cy="4498777"/>
            <a:chOff x="533400" y="762000"/>
            <a:chExt cx="4999216" cy="4498777"/>
          </a:xfrm>
        </p:grpSpPr>
        <p:grpSp>
          <p:nvGrpSpPr>
            <p:cNvPr id="153" name="Group 152"/>
            <p:cNvGrpSpPr/>
            <p:nvPr/>
          </p:nvGrpSpPr>
          <p:grpSpPr>
            <a:xfrm>
              <a:off x="533400" y="762000"/>
              <a:ext cx="4999216" cy="4498777"/>
              <a:chOff x="533400" y="762000"/>
              <a:chExt cx="4999216" cy="4498777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591056" y="2514600"/>
                <a:ext cx="394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371600" y="762000"/>
                <a:ext cx="234896" cy="3048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606296" y="914400"/>
                <a:ext cx="587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Snip Same Side Corner Rectangle 48"/>
              <p:cNvSpPr/>
              <p:nvPr/>
            </p:nvSpPr>
            <p:spPr>
              <a:xfrm rot="10800000">
                <a:off x="1143000" y="2057400"/>
                <a:ext cx="533400" cy="4572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flipV="1">
                <a:off x="1676400" y="1828800"/>
                <a:ext cx="3657600" cy="22860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533400" y="1981200"/>
                <a:ext cx="609600" cy="7620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1179576" y="1981200"/>
                <a:ext cx="457200" cy="1737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143000" y="2057400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143000" y="2133600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143000" y="2209800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143000" y="2286000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219200" y="2362200"/>
                <a:ext cx="3810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295400" y="2438400"/>
                <a:ext cx="2286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Isosceles Triangle 76"/>
              <p:cNvSpPr/>
              <p:nvPr/>
            </p:nvSpPr>
            <p:spPr>
              <a:xfrm flipH="1" flipV="1">
                <a:off x="1328928" y="1938528"/>
                <a:ext cx="118872" cy="118872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371600" y="2362200"/>
                <a:ext cx="234896" cy="3048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676400" y="914400"/>
                <a:ext cx="0" cy="16916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reeform 36"/>
              <p:cNvSpPr/>
              <p:nvPr/>
            </p:nvSpPr>
            <p:spPr>
              <a:xfrm>
                <a:off x="1844722" y="982639"/>
                <a:ext cx="3565478" cy="1323833"/>
              </a:xfrm>
              <a:custGeom>
                <a:avLst/>
                <a:gdLst>
                  <a:gd name="connsiteX0" fmla="*/ 0 w 4844956"/>
                  <a:gd name="connsiteY0" fmla="*/ 0 h 1323833"/>
                  <a:gd name="connsiteX1" fmla="*/ 900753 w 4844956"/>
                  <a:gd name="connsiteY1" fmla="*/ 1009934 h 1323833"/>
                  <a:gd name="connsiteX2" fmla="*/ 4844956 w 4844956"/>
                  <a:gd name="connsiteY2" fmla="*/ 1323833 h 1323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44956" h="1323833">
                    <a:moveTo>
                      <a:pt x="0" y="0"/>
                    </a:moveTo>
                    <a:cubicBezTo>
                      <a:pt x="46630" y="394647"/>
                      <a:pt x="93260" y="789295"/>
                      <a:pt x="900753" y="1009934"/>
                    </a:cubicBezTo>
                    <a:cubicBezTo>
                      <a:pt x="1708246" y="1230573"/>
                      <a:pt x="3276601" y="1277203"/>
                      <a:pt x="4844956" y="1323833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508760" y="2590800"/>
                <a:ext cx="381000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0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1591056" y="4721423"/>
                <a:ext cx="394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371600" y="2968823"/>
                <a:ext cx="234896" cy="3048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1606296" y="3121223"/>
                <a:ext cx="587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Snip Same Side Corner Rectangle 85"/>
              <p:cNvSpPr/>
              <p:nvPr/>
            </p:nvSpPr>
            <p:spPr>
              <a:xfrm rot="10800000">
                <a:off x="1143000" y="4264223"/>
                <a:ext cx="533400" cy="4572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flipV="1">
                <a:off x="1676400" y="4035623"/>
                <a:ext cx="3657600" cy="22860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 flipV="1">
                <a:off x="533400" y="4188023"/>
                <a:ext cx="609600" cy="7620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1179576" y="4188023"/>
                <a:ext cx="457200" cy="1737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1143000" y="4264223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143000" y="4340423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143000" y="4416623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143000" y="4492823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1219200" y="4569023"/>
                <a:ext cx="3810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1295400" y="4645223"/>
                <a:ext cx="2286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Isosceles Triangle 95"/>
              <p:cNvSpPr/>
              <p:nvPr/>
            </p:nvSpPr>
            <p:spPr>
              <a:xfrm flipH="1" flipV="1">
                <a:off x="1328928" y="4145351"/>
                <a:ext cx="118872" cy="118872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371600" y="4569023"/>
                <a:ext cx="234896" cy="3048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676400" y="3121223"/>
                <a:ext cx="0" cy="16916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Freeform 98"/>
              <p:cNvSpPr/>
              <p:nvPr/>
            </p:nvSpPr>
            <p:spPr>
              <a:xfrm>
                <a:off x="1844722" y="3189463"/>
                <a:ext cx="1127078" cy="1153938"/>
              </a:xfrm>
              <a:custGeom>
                <a:avLst/>
                <a:gdLst>
                  <a:gd name="connsiteX0" fmla="*/ 0 w 4844956"/>
                  <a:gd name="connsiteY0" fmla="*/ 0 h 1323833"/>
                  <a:gd name="connsiteX1" fmla="*/ 900753 w 4844956"/>
                  <a:gd name="connsiteY1" fmla="*/ 1009934 h 1323833"/>
                  <a:gd name="connsiteX2" fmla="*/ 4844956 w 4844956"/>
                  <a:gd name="connsiteY2" fmla="*/ 1323833 h 1323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44956" h="1323833">
                    <a:moveTo>
                      <a:pt x="0" y="0"/>
                    </a:moveTo>
                    <a:cubicBezTo>
                      <a:pt x="46630" y="394647"/>
                      <a:pt x="93260" y="789295"/>
                      <a:pt x="900753" y="1009934"/>
                    </a:cubicBezTo>
                    <a:cubicBezTo>
                      <a:pt x="1708246" y="1230573"/>
                      <a:pt x="3276601" y="1277203"/>
                      <a:pt x="4844956" y="1323833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08760" y="4797623"/>
                <a:ext cx="381000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0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flipV="1">
                <a:off x="2971800" y="3733800"/>
                <a:ext cx="76200" cy="45720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048000" y="3733800"/>
                <a:ext cx="381000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971800" y="4114800"/>
                <a:ext cx="533400" cy="76200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429000" y="3733800"/>
                <a:ext cx="76200" cy="429768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971800" y="4343400"/>
                <a:ext cx="76200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048000" y="4648200"/>
                <a:ext cx="23622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2286000" y="4953000"/>
                <a:ext cx="2667000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Distance from water’s edge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 rot="16200000">
                <a:off x="299711" y="251969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Portion</a:t>
                </a:r>
              </a:p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aquatic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5029200" y="817602"/>
              <a:ext cx="457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A</a:t>
              </a:r>
              <a:endParaRPr lang="en-US" sz="30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029200" y="2895600"/>
              <a:ext cx="457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B</a:t>
              </a:r>
              <a:endParaRPr lang="en-US" sz="30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/>
          <p:cNvGrpSpPr/>
          <p:nvPr/>
        </p:nvGrpSpPr>
        <p:grpSpPr>
          <a:xfrm>
            <a:off x="410984" y="304800"/>
            <a:ext cx="4999216" cy="6632377"/>
            <a:chOff x="410984" y="304800"/>
            <a:chExt cx="4999216" cy="6632377"/>
          </a:xfrm>
        </p:grpSpPr>
        <p:grpSp>
          <p:nvGrpSpPr>
            <p:cNvPr id="173" name="Group 172"/>
            <p:cNvGrpSpPr/>
            <p:nvPr/>
          </p:nvGrpSpPr>
          <p:grpSpPr>
            <a:xfrm>
              <a:off x="410984" y="304800"/>
              <a:ext cx="4999216" cy="6632377"/>
              <a:chOff x="410984" y="304800"/>
              <a:chExt cx="4999216" cy="6632377"/>
            </a:xfrm>
          </p:grpSpPr>
          <p:pic>
            <p:nvPicPr>
              <p:cNvPr id="144" name="Picture 3" descr="C:\Users\jeffreym\Desktop\pin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37000" contrast="-79000"/>
              </a:blip>
              <a:srcRect/>
              <a:stretch>
                <a:fillRect/>
              </a:stretch>
            </p:blipFill>
            <p:spPr bwMode="auto">
              <a:xfrm>
                <a:off x="2819399" y="5040487"/>
                <a:ext cx="609601" cy="903113"/>
              </a:xfrm>
              <a:prstGeom prst="rect">
                <a:avLst/>
              </a:prstGeom>
              <a:noFill/>
            </p:spPr>
          </p:pic>
          <p:cxnSp>
            <p:nvCxnSpPr>
              <p:cNvPr id="141" name="Straight Connector 140"/>
              <p:cNvCxnSpPr>
                <a:endCxn id="134" idx="2"/>
              </p:cNvCxnSpPr>
              <p:nvPr/>
            </p:nvCxnSpPr>
            <p:spPr>
              <a:xfrm flipH="1">
                <a:off x="2849384" y="4953000"/>
                <a:ext cx="46216" cy="11430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468640" y="2057400"/>
                <a:ext cx="394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249184" y="304800"/>
                <a:ext cx="234896" cy="3048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483880" y="457200"/>
                <a:ext cx="587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Snip Same Side Corner Rectangle 48"/>
              <p:cNvSpPr/>
              <p:nvPr/>
            </p:nvSpPr>
            <p:spPr>
              <a:xfrm rot="10800000">
                <a:off x="1020584" y="1600200"/>
                <a:ext cx="533400" cy="4572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flipV="1">
                <a:off x="1553984" y="1371600"/>
                <a:ext cx="3657600" cy="22860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10984" y="1524000"/>
                <a:ext cx="609600" cy="7620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1057160" y="1524000"/>
                <a:ext cx="457200" cy="1737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020584" y="1600200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020584" y="1676400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020584" y="1752600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020584" y="1828800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096784" y="1905000"/>
                <a:ext cx="3810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172984" y="1981200"/>
                <a:ext cx="2286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Isosceles Triangle 76"/>
              <p:cNvSpPr/>
              <p:nvPr/>
            </p:nvSpPr>
            <p:spPr>
              <a:xfrm flipH="1" flipV="1">
                <a:off x="1206512" y="1481328"/>
                <a:ext cx="118872" cy="118872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49184" y="1905000"/>
                <a:ext cx="234896" cy="3048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553984" y="457200"/>
                <a:ext cx="0" cy="16916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reeform 36"/>
              <p:cNvSpPr/>
              <p:nvPr/>
            </p:nvSpPr>
            <p:spPr>
              <a:xfrm>
                <a:off x="1722306" y="525439"/>
                <a:ext cx="3565478" cy="1323833"/>
              </a:xfrm>
              <a:custGeom>
                <a:avLst/>
                <a:gdLst>
                  <a:gd name="connsiteX0" fmla="*/ 0 w 4844956"/>
                  <a:gd name="connsiteY0" fmla="*/ 0 h 1323833"/>
                  <a:gd name="connsiteX1" fmla="*/ 900753 w 4844956"/>
                  <a:gd name="connsiteY1" fmla="*/ 1009934 h 1323833"/>
                  <a:gd name="connsiteX2" fmla="*/ 4844956 w 4844956"/>
                  <a:gd name="connsiteY2" fmla="*/ 1323833 h 1323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44956" h="1323833">
                    <a:moveTo>
                      <a:pt x="0" y="0"/>
                    </a:moveTo>
                    <a:cubicBezTo>
                      <a:pt x="46630" y="394647"/>
                      <a:pt x="93260" y="789295"/>
                      <a:pt x="900753" y="1009934"/>
                    </a:cubicBezTo>
                    <a:cubicBezTo>
                      <a:pt x="1708246" y="1230573"/>
                      <a:pt x="3276601" y="1277203"/>
                      <a:pt x="4844956" y="1323833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386344" y="2133600"/>
                <a:ext cx="381000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0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1468640" y="4264223"/>
                <a:ext cx="394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249184" y="2511623"/>
                <a:ext cx="234896" cy="3048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 rot="16200000">
                <a:off x="566411" y="2935814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Portion </a:t>
                </a:r>
              </a:p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aquatic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1483880" y="2664023"/>
                <a:ext cx="587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Snip Same Side Corner Rectangle 85"/>
              <p:cNvSpPr/>
              <p:nvPr/>
            </p:nvSpPr>
            <p:spPr>
              <a:xfrm rot="10800000">
                <a:off x="1020584" y="3807023"/>
                <a:ext cx="533400" cy="4572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flipV="1">
                <a:off x="1553984" y="3578423"/>
                <a:ext cx="3657600" cy="22860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 flipV="1">
                <a:off x="410984" y="3730823"/>
                <a:ext cx="609600" cy="7620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1057160" y="3730823"/>
                <a:ext cx="457200" cy="1737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1020584" y="3807023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020584" y="3883223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020584" y="3959423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020584" y="4035623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1096784" y="4111823"/>
                <a:ext cx="3810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1172984" y="4188023"/>
                <a:ext cx="2286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Isosceles Triangle 95"/>
              <p:cNvSpPr/>
              <p:nvPr/>
            </p:nvSpPr>
            <p:spPr>
              <a:xfrm flipH="1" flipV="1">
                <a:off x="1206512" y="3688151"/>
                <a:ext cx="118872" cy="118872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249184" y="4111823"/>
                <a:ext cx="234896" cy="3048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553984" y="2664023"/>
                <a:ext cx="0" cy="16916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Freeform 98"/>
              <p:cNvSpPr/>
              <p:nvPr/>
            </p:nvSpPr>
            <p:spPr>
              <a:xfrm>
                <a:off x="1722306" y="2732263"/>
                <a:ext cx="1127078" cy="1153938"/>
              </a:xfrm>
              <a:custGeom>
                <a:avLst/>
                <a:gdLst>
                  <a:gd name="connsiteX0" fmla="*/ 0 w 4844956"/>
                  <a:gd name="connsiteY0" fmla="*/ 0 h 1323833"/>
                  <a:gd name="connsiteX1" fmla="*/ 900753 w 4844956"/>
                  <a:gd name="connsiteY1" fmla="*/ 1009934 h 1323833"/>
                  <a:gd name="connsiteX2" fmla="*/ 4844956 w 4844956"/>
                  <a:gd name="connsiteY2" fmla="*/ 1323833 h 1323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44956" h="1323833">
                    <a:moveTo>
                      <a:pt x="0" y="0"/>
                    </a:moveTo>
                    <a:cubicBezTo>
                      <a:pt x="46630" y="394647"/>
                      <a:pt x="93260" y="789295"/>
                      <a:pt x="900753" y="1009934"/>
                    </a:cubicBezTo>
                    <a:cubicBezTo>
                      <a:pt x="1708246" y="1230573"/>
                      <a:pt x="3276601" y="1277203"/>
                      <a:pt x="4844956" y="1323833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386344" y="4340423"/>
                <a:ext cx="381000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0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flipV="1">
                <a:off x="2849384" y="3276600"/>
                <a:ext cx="76200" cy="45720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2925584" y="3276600"/>
                <a:ext cx="381000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849384" y="3657600"/>
                <a:ext cx="533400" cy="76200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306584" y="3276600"/>
                <a:ext cx="76200" cy="429768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Freeform 110"/>
              <p:cNvSpPr/>
              <p:nvPr/>
            </p:nvSpPr>
            <p:spPr>
              <a:xfrm>
                <a:off x="2895600" y="3200400"/>
                <a:ext cx="2362200" cy="762000"/>
              </a:xfrm>
              <a:custGeom>
                <a:avLst/>
                <a:gdLst>
                  <a:gd name="connsiteX0" fmla="*/ 0 w 4844956"/>
                  <a:gd name="connsiteY0" fmla="*/ 0 h 1323833"/>
                  <a:gd name="connsiteX1" fmla="*/ 900753 w 4844956"/>
                  <a:gd name="connsiteY1" fmla="*/ 1009934 h 1323833"/>
                  <a:gd name="connsiteX2" fmla="*/ 4844956 w 4844956"/>
                  <a:gd name="connsiteY2" fmla="*/ 1323833 h 1323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44956" h="1323833">
                    <a:moveTo>
                      <a:pt x="0" y="0"/>
                    </a:moveTo>
                    <a:cubicBezTo>
                      <a:pt x="46630" y="394647"/>
                      <a:pt x="93260" y="789295"/>
                      <a:pt x="900753" y="1009934"/>
                    </a:cubicBezTo>
                    <a:cubicBezTo>
                      <a:pt x="1708246" y="1230573"/>
                      <a:pt x="3276601" y="1277203"/>
                      <a:pt x="4844956" y="1323833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/>
              <p:cNvCxnSpPr>
                <a:stCxn id="111" idx="0"/>
                <a:endCxn id="99" idx="2"/>
              </p:cNvCxnSpPr>
              <p:nvPr/>
            </p:nvCxnSpPr>
            <p:spPr>
              <a:xfrm flipH="1">
                <a:off x="2849384" y="3200400"/>
                <a:ext cx="46216" cy="6858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468640" y="6474023"/>
                <a:ext cx="394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1249184" y="4721423"/>
                <a:ext cx="234896" cy="3048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1483880" y="4873823"/>
                <a:ext cx="587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2163584" y="6629400"/>
                <a:ext cx="2667000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Distance from water’s edge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Snip Same Side Corner Rectangle 120"/>
              <p:cNvSpPr/>
              <p:nvPr/>
            </p:nvSpPr>
            <p:spPr>
              <a:xfrm rot="10800000">
                <a:off x="1020584" y="6016823"/>
                <a:ext cx="533400" cy="4572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 flipV="1">
                <a:off x="1553984" y="5788223"/>
                <a:ext cx="3657600" cy="22860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410984" y="5940623"/>
                <a:ext cx="609600" cy="7620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123"/>
              <p:cNvSpPr/>
              <p:nvPr/>
            </p:nvSpPr>
            <p:spPr>
              <a:xfrm>
                <a:off x="1057160" y="5940623"/>
                <a:ext cx="457200" cy="1737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1020584" y="6016823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020584" y="6093023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020584" y="6169223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020584" y="6245423"/>
                <a:ext cx="5334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096784" y="6321623"/>
                <a:ext cx="3810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172984" y="6397823"/>
                <a:ext cx="2286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Isosceles Triangle 130"/>
              <p:cNvSpPr/>
              <p:nvPr/>
            </p:nvSpPr>
            <p:spPr>
              <a:xfrm flipH="1" flipV="1">
                <a:off x="1206512" y="5897951"/>
                <a:ext cx="118872" cy="118872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249184" y="6321623"/>
                <a:ext cx="234896" cy="3048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1553984" y="4873823"/>
                <a:ext cx="0" cy="16916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Freeform 133"/>
              <p:cNvSpPr/>
              <p:nvPr/>
            </p:nvSpPr>
            <p:spPr>
              <a:xfrm>
                <a:off x="1722306" y="4942063"/>
                <a:ext cx="1127078" cy="1153938"/>
              </a:xfrm>
              <a:custGeom>
                <a:avLst/>
                <a:gdLst>
                  <a:gd name="connsiteX0" fmla="*/ 0 w 4844956"/>
                  <a:gd name="connsiteY0" fmla="*/ 0 h 1323833"/>
                  <a:gd name="connsiteX1" fmla="*/ 900753 w 4844956"/>
                  <a:gd name="connsiteY1" fmla="*/ 1009934 h 1323833"/>
                  <a:gd name="connsiteX2" fmla="*/ 4844956 w 4844956"/>
                  <a:gd name="connsiteY2" fmla="*/ 1323833 h 1323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44956" h="1323833">
                    <a:moveTo>
                      <a:pt x="0" y="0"/>
                    </a:moveTo>
                    <a:cubicBezTo>
                      <a:pt x="46630" y="394647"/>
                      <a:pt x="93260" y="789295"/>
                      <a:pt x="900753" y="1009934"/>
                    </a:cubicBezTo>
                    <a:cubicBezTo>
                      <a:pt x="1708246" y="1230573"/>
                      <a:pt x="3276601" y="1277203"/>
                      <a:pt x="4844956" y="1323833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86344" y="6550223"/>
                <a:ext cx="381000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0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45" name="Picture 3" descr="C:\Users\jeffreym\Desktop\pin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37000" contrast="-79000"/>
              </a:blip>
              <a:srcRect/>
              <a:stretch>
                <a:fillRect/>
              </a:stretch>
            </p:blipFill>
            <p:spPr bwMode="auto">
              <a:xfrm>
                <a:off x="3657599" y="4953000"/>
                <a:ext cx="609601" cy="903113"/>
              </a:xfrm>
              <a:prstGeom prst="rect">
                <a:avLst/>
              </a:prstGeom>
              <a:noFill/>
            </p:spPr>
          </p:pic>
          <p:sp>
            <p:nvSpPr>
              <p:cNvPr id="151" name="Freeform 150"/>
              <p:cNvSpPr/>
              <p:nvPr/>
            </p:nvSpPr>
            <p:spPr>
              <a:xfrm>
                <a:off x="2895600" y="4953001"/>
                <a:ext cx="2286000" cy="1143000"/>
              </a:xfrm>
              <a:custGeom>
                <a:avLst/>
                <a:gdLst>
                  <a:gd name="connsiteX0" fmla="*/ 0 w 4844956"/>
                  <a:gd name="connsiteY0" fmla="*/ 0 h 1323833"/>
                  <a:gd name="connsiteX1" fmla="*/ 900753 w 4844956"/>
                  <a:gd name="connsiteY1" fmla="*/ 1009934 h 1323833"/>
                  <a:gd name="connsiteX2" fmla="*/ 4844956 w 4844956"/>
                  <a:gd name="connsiteY2" fmla="*/ 1323833 h 1323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44956" h="1323833">
                    <a:moveTo>
                      <a:pt x="0" y="0"/>
                    </a:moveTo>
                    <a:cubicBezTo>
                      <a:pt x="46630" y="394647"/>
                      <a:pt x="93260" y="789295"/>
                      <a:pt x="900753" y="1009934"/>
                    </a:cubicBezTo>
                    <a:cubicBezTo>
                      <a:pt x="1708246" y="1230573"/>
                      <a:pt x="3276601" y="1277203"/>
                      <a:pt x="4844956" y="1323833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4495800" y="304800"/>
                <a:ext cx="893560" cy="548640"/>
                <a:chOff x="6802640" y="914400"/>
                <a:chExt cx="3941560" cy="169164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6802640" y="2514600"/>
                  <a:ext cx="39415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6887984" y="914400"/>
                  <a:ext cx="0" cy="1691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Freeform 154"/>
                <p:cNvSpPr/>
                <p:nvPr/>
              </p:nvSpPr>
              <p:spPr>
                <a:xfrm>
                  <a:off x="7056306" y="982639"/>
                  <a:ext cx="3565478" cy="1323833"/>
                </a:xfrm>
                <a:custGeom>
                  <a:avLst/>
                  <a:gdLst>
                    <a:gd name="connsiteX0" fmla="*/ 0 w 4844956"/>
                    <a:gd name="connsiteY0" fmla="*/ 0 h 1323833"/>
                    <a:gd name="connsiteX1" fmla="*/ 900753 w 4844956"/>
                    <a:gd name="connsiteY1" fmla="*/ 1009934 h 1323833"/>
                    <a:gd name="connsiteX2" fmla="*/ 4844956 w 4844956"/>
                    <a:gd name="connsiteY2" fmla="*/ 1323833 h 1323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44956" h="1323833">
                      <a:moveTo>
                        <a:pt x="0" y="0"/>
                      </a:moveTo>
                      <a:cubicBezTo>
                        <a:pt x="46630" y="394647"/>
                        <a:pt x="93260" y="789295"/>
                        <a:pt x="900753" y="1009934"/>
                      </a:cubicBezTo>
                      <a:cubicBezTo>
                        <a:pt x="1708246" y="1230573"/>
                        <a:pt x="3276601" y="1277203"/>
                        <a:pt x="4844956" y="1323833"/>
                      </a:cubicBezTo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4495800" y="4724400"/>
                <a:ext cx="893560" cy="548640"/>
                <a:chOff x="6802640" y="914400"/>
                <a:chExt cx="3941560" cy="169164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6802640" y="2514600"/>
                  <a:ext cx="39415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6887984" y="914400"/>
                  <a:ext cx="0" cy="1691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Freeform 165"/>
                <p:cNvSpPr/>
                <p:nvPr/>
              </p:nvSpPr>
              <p:spPr>
                <a:xfrm>
                  <a:off x="7056306" y="982639"/>
                  <a:ext cx="3565478" cy="1323833"/>
                </a:xfrm>
                <a:custGeom>
                  <a:avLst/>
                  <a:gdLst>
                    <a:gd name="connsiteX0" fmla="*/ 0 w 4844956"/>
                    <a:gd name="connsiteY0" fmla="*/ 0 h 1323833"/>
                    <a:gd name="connsiteX1" fmla="*/ 900753 w 4844956"/>
                    <a:gd name="connsiteY1" fmla="*/ 1009934 h 1323833"/>
                    <a:gd name="connsiteX2" fmla="*/ 4844956 w 4844956"/>
                    <a:gd name="connsiteY2" fmla="*/ 1323833 h 1323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44956" h="1323833">
                      <a:moveTo>
                        <a:pt x="0" y="0"/>
                      </a:moveTo>
                      <a:cubicBezTo>
                        <a:pt x="46630" y="394647"/>
                        <a:pt x="93260" y="789295"/>
                        <a:pt x="900753" y="1009934"/>
                      </a:cubicBezTo>
                      <a:cubicBezTo>
                        <a:pt x="1708246" y="1230573"/>
                        <a:pt x="3276601" y="1277203"/>
                        <a:pt x="4844956" y="1323833"/>
                      </a:cubicBezTo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4495800" y="2362200"/>
                <a:ext cx="914400" cy="548640"/>
                <a:chOff x="6497840" y="1676400"/>
                <a:chExt cx="3941560" cy="1691640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6497840" y="3276600"/>
                  <a:ext cx="39415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6583184" y="1676400"/>
                  <a:ext cx="0" cy="1691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Freeform 168"/>
                <p:cNvSpPr/>
                <p:nvPr/>
              </p:nvSpPr>
              <p:spPr>
                <a:xfrm>
                  <a:off x="6751506" y="1744640"/>
                  <a:ext cx="1127078" cy="1153938"/>
                </a:xfrm>
                <a:custGeom>
                  <a:avLst/>
                  <a:gdLst>
                    <a:gd name="connsiteX0" fmla="*/ 0 w 4844956"/>
                    <a:gd name="connsiteY0" fmla="*/ 0 h 1323833"/>
                    <a:gd name="connsiteX1" fmla="*/ 900753 w 4844956"/>
                    <a:gd name="connsiteY1" fmla="*/ 1009934 h 1323833"/>
                    <a:gd name="connsiteX2" fmla="*/ 4844956 w 4844956"/>
                    <a:gd name="connsiteY2" fmla="*/ 1323833 h 1323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44956" h="1323833">
                      <a:moveTo>
                        <a:pt x="0" y="0"/>
                      </a:moveTo>
                      <a:cubicBezTo>
                        <a:pt x="46630" y="394647"/>
                        <a:pt x="93260" y="789295"/>
                        <a:pt x="900753" y="1009934"/>
                      </a:cubicBezTo>
                      <a:cubicBezTo>
                        <a:pt x="1708246" y="1230573"/>
                        <a:pt x="3276601" y="1277203"/>
                        <a:pt x="4844956" y="1323833"/>
                      </a:cubicBezTo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7878584" y="2898577"/>
                  <a:ext cx="76200" cy="3048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7954784" y="3203377"/>
                  <a:ext cx="2362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4" name="TextBox 173"/>
            <p:cNvSpPr txBox="1"/>
            <p:nvPr/>
          </p:nvSpPr>
          <p:spPr>
            <a:xfrm>
              <a:off x="1828800" y="304800"/>
              <a:ext cx="457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A</a:t>
              </a:r>
              <a:endParaRPr lang="en-US" sz="30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828800" y="2494002"/>
              <a:ext cx="457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B</a:t>
              </a:r>
              <a:endParaRPr lang="en-US" sz="30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828800" y="4648200"/>
              <a:ext cx="457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C</a:t>
              </a:r>
              <a:endParaRPr lang="en-US" sz="3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43</Words>
  <Application>Microsoft Office PowerPoint</Application>
  <PresentationFormat>Custom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The University of North Carolina at Chapel Hill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 User</dc:creator>
  <cp:lastModifiedBy>Lenovo User</cp:lastModifiedBy>
  <cp:revision>25</cp:revision>
  <dcterms:created xsi:type="dcterms:W3CDTF">2012-08-14T19:52:00Z</dcterms:created>
  <dcterms:modified xsi:type="dcterms:W3CDTF">2013-03-08T19:39:56Z</dcterms:modified>
</cp:coreProperties>
</file>