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47625" cy="7964488"/>
  <p:notesSz cx="6858000" cy="9144000"/>
  <p:defaultTextStyle>
    <a:defPPr>
      <a:defRPr lang="en-US"/>
    </a:defPPr>
    <a:lvl1pPr marL="0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954488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1908975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2863465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3817953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4772438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5726928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6681416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7635903" algn="l" defTabSz="19089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668" y="-1494"/>
      </p:cViewPr>
      <p:guideLst>
        <p:guide orient="horz" pos="2509"/>
        <p:guide pos="8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572" y="2474155"/>
            <a:ext cx="21630481" cy="17072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144" y="4513210"/>
            <a:ext cx="17813338" cy="20353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4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0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6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17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7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81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35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449528" y="318949"/>
            <a:ext cx="5725716" cy="6795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2381" y="318949"/>
            <a:ext cx="16753020" cy="6795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87" y="5117921"/>
            <a:ext cx="21630481" cy="1581836"/>
          </a:xfrm>
        </p:spPr>
        <p:txBody>
          <a:bodyPr anchor="t"/>
          <a:lstStyle>
            <a:lvl1pPr algn="l">
              <a:defRPr sz="8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187" y="3375692"/>
            <a:ext cx="21630481" cy="1742231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5448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9089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6346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81795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724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72692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68141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63590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2381" y="1858381"/>
            <a:ext cx="11239368" cy="5256194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5876" y="1858381"/>
            <a:ext cx="11239368" cy="5256194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381" y="1782792"/>
            <a:ext cx="11243787" cy="742983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54488" indent="0">
              <a:buNone/>
              <a:defRPr sz="4200" b="1"/>
            </a:lvl2pPr>
            <a:lvl3pPr marL="1908975" indent="0">
              <a:buNone/>
              <a:defRPr sz="3800" b="1"/>
            </a:lvl3pPr>
            <a:lvl4pPr marL="2863465" indent="0">
              <a:buNone/>
              <a:defRPr sz="3300" b="1"/>
            </a:lvl4pPr>
            <a:lvl5pPr marL="3817953" indent="0">
              <a:buNone/>
              <a:defRPr sz="3300" b="1"/>
            </a:lvl5pPr>
            <a:lvl6pPr marL="4772438" indent="0">
              <a:buNone/>
              <a:defRPr sz="3300" b="1"/>
            </a:lvl6pPr>
            <a:lvl7pPr marL="5726928" indent="0">
              <a:buNone/>
              <a:defRPr sz="3300" b="1"/>
            </a:lvl7pPr>
            <a:lvl8pPr marL="6681416" indent="0">
              <a:buNone/>
              <a:defRPr sz="3300" b="1"/>
            </a:lvl8pPr>
            <a:lvl9pPr marL="7635903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381" y="2525775"/>
            <a:ext cx="11243787" cy="4588799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27041" y="1782792"/>
            <a:ext cx="11248204" cy="742983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54488" indent="0">
              <a:buNone/>
              <a:defRPr sz="4200" b="1"/>
            </a:lvl2pPr>
            <a:lvl3pPr marL="1908975" indent="0">
              <a:buNone/>
              <a:defRPr sz="3800" b="1"/>
            </a:lvl3pPr>
            <a:lvl4pPr marL="2863465" indent="0">
              <a:buNone/>
              <a:defRPr sz="3300" b="1"/>
            </a:lvl4pPr>
            <a:lvl5pPr marL="3817953" indent="0">
              <a:buNone/>
              <a:defRPr sz="3300" b="1"/>
            </a:lvl5pPr>
            <a:lvl6pPr marL="4772438" indent="0">
              <a:buNone/>
              <a:defRPr sz="3300" b="1"/>
            </a:lvl6pPr>
            <a:lvl7pPr marL="5726928" indent="0">
              <a:buNone/>
              <a:defRPr sz="3300" b="1"/>
            </a:lvl7pPr>
            <a:lvl8pPr marL="6681416" indent="0">
              <a:buNone/>
              <a:defRPr sz="3300" b="1"/>
            </a:lvl8pPr>
            <a:lvl9pPr marL="7635903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27041" y="2525775"/>
            <a:ext cx="11248204" cy="4588799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386" y="317105"/>
            <a:ext cx="8372093" cy="1349538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315" y="317105"/>
            <a:ext cx="14225929" cy="6797470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386" y="1666643"/>
            <a:ext cx="8372093" cy="5447932"/>
          </a:xfrm>
        </p:spPr>
        <p:txBody>
          <a:bodyPr/>
          <a:lstStyle>
            <a:lvl1pPr marL="0" indent="0">
              <a:buNone/>
              <a:defRPr sz="2900"/>
            </a:lvl1pPr>
            <a:lvl2pPr marL="954488" indent="0">
              <a:buNone/>
              <a:defRPr sz="2500"/>
            </a:lvl2pPr>
            <a:lvl3pPr marL="1908975" indent="0">
              <a:buNone/>
              <a:defRPr sz="2100"/>
            </a:lvl3pPr>
            <a:lvl4pPr marL="2863465" indent="0">
              <a:buNone/>
              <a:defRPr sz="1900"/>
            </a:lvl4pPr>
            <a:lvl5pPr marL="3817953" indent="0">
              <a:buNone/>
              <a:defRPr sz="1900"/>
            </a:lvl5pPr>
            <a:lvl6pPr marL="4772438" indent="0">
              <a:buNone/>
              <a:defRPr sz="1900"/>
            </a:lvl6pPr>
            <a:lvl7pPr marL="5726928" indent="0">
              <a:buNone/>
              <a:defRPr sz="1900"/>
            </a:lvl7pPr>
            <a:lvl8pPr marL="6681416" indent="0">
              <a:buNone/>
              <a:defRPr sz="1900"/>
            </a:lvl8pPr>
            <a:lvl9pPr marL="7635903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13" y="5575143"/>
            <a:ext cx="15268575" cy="658177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87913" y="711643"/>
            <a:ext cx="15268575" cy="4778693"/>
          </a:xfrm>
        </p:spPr>
        <p:txBody>
          <a:bodyPr/>
          <a:lstStyle>
            <a:lvl1pPr marL="0" indent="0">
              <a:buNone/>
              <a:defRPr sz="6700"/>
            </a:lvl1pPr>
            <a:lvl2pPr marL="954488" indent="0">
              <a:buNone/>
              <a:defRPr sz="5800"/>
            </a:lvl2pPr>
            <a:lvl3pPr marL="1908975" indent="0">
              <a:buNone/>
              <a:defRPr sz="5000"/>
            </a:lvl3pPr>
            <a:lvl4pPr marL="2863465" indent="0">
              <a:buNone/>
              <a:defRPr sz="4200"/>
            </a:lvl4pPr>
            <a:lvl5pPr marL="3817953" indent="0">
              <a:buNone/>
              <a:defRPr sz="4200"/>
            </a:lvl5pPr>
            <a:lvl6pPr marL="4772438" indent="0">
              <a:buNone/>
              <a:defRPr sz="4200"/>
            </a:lvl6pPr>
            <a:lvl7pPr marL="5726928" indent="0">
              <a:buNone/>
              <a:defRPr sz="4200"/>
            </a:lvl7pPr>
            <a:lvl8pPr marL="6681416" indent="0">
              <a:buNone/>
              <a:defRPr sz="4200"/>
            </a:lvl8pPr>
            <a:lvl9pPr marL="7635903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7913" y="6233318"/>
            <a:ext cx="15268575" cy="934721"/>
          </a:xfrm>
        </p:spPr>
        <p:txBody>
          <a:bodyPr/>
          <a:lstStyle>
            <a:lvl1pPr marL="0" indent="0">
              <a:buNone/>
              <a:defRPr sz="2900"/>
            </a:lvl1pPr>
            <a:lvl2pPr marL="954488" indent="0">
              <a:buNone/>
              <a:defRPr sz="2500"/>
            </a:lvl2pPr>
            <a:lvl3pPr marL="1908975" indent="0">
              <a:buNone/>
              <a:defRPr sz="2100"/>
            </a:lvl3pPr>
            <a:lvl4pPr marL="2863465" indent="0">
              <a:buNone/>
              <a:defRPr sz="1900"/>
            </a:lvl4pPr>
            <a:lvl5pPr marL="3817953" indent="0">
              <a:buNone/>
              <a:defRPr sz="1900"/>
            </a:lvl5pPr>
            <a:lvl6pPr marL="4772438" indent="0">
              <a:buNone/>
              <a:defRPr sz="1900"/>
            </a:lvl6pPr>
            <a:lvl7pPr marL="5726928" indent="0">
              <a:buNone/>
              <a:defRPr sz="1900"/>
            </a:lvl7pPr>
            <a:lvl8pPr marL="6681416" indent="0">
              <a:buNone/>
              <a:defRPr sz="1900"/>
            </a:lvl8pPr>
            <a:lvl9pPr marL="7635903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2381" y="318950"/>
            <a:ext cx="22902863" cy="1327415"/>
          </a:xfrm>
          <a:prstGeom prst="rect">
            <a:avLst/>
          </a:prstGeom>
        </p:spPr>
        <p:txBody>
          <a:bodyPr vert="horz" lIns="190899" tIns="95448" rIns="190899" bIns="95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381" y="1858381"/>
            <a:ext cx="22902863" cy="5256194"/>
          </a:xfrm>
          <a:prstGeom prst="rect">
            <a:avLst/>
          </a:prstGeom>
        </p:spPr>
        <p:txBody>
          <a:bodyPr vert="horz" lIns="190899" tIns="95448" rIns="190899" bIns="95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2381" y="7381902"/>
            <a:ext cx="5937779" cy="424035"/>
          </a:xfrm>
          <a:prstGeom prst="rect">
            <a:avLst/>
          </a:prstGeom>
        </p:spPr>
        <p:txBody>
          <a:bodyPr vert="horz" lIns="190899" tIns="95448" rIns="190899" bIns="95448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619A-EEB0-40D4-9C0E-98BFFFE566F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94605" y="7381902"/>
            <a:ext cx="8058415" cy="424035"/>
          </a:xfrm>
          <a:prstGeom prst="rect">
            <a:avLst/>
          </a:prstGeom>
        </p:spPr>
        <p:txBody>
          <a:bodyPr vert="horz" lIns="190899" tIns="95448" rIns="190899" bIns="95448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37465" y="7381902"/>
            <a:ext cx="5937779" cy="424035"/>
          </a:xfrm>
          <a:prstGeom prst="rect">
            <a:avLst/>
          </a:prstGeom>
        </p:spPr>
        <p:txBody>
          <a:bodyPr vert="horz" lIns="190899" tIns="95448" rIns="190899" bIns="95448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BA7C-39DE-40ED-915E-FBBF0AFF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08975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5866" indent="-715866" algn="l" defTabSz="1908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51042" indent="-596555" algn="l" defTabSz="1908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86219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40709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95194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49684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204172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58660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113147" indent="-477244" algn="l" defTabSz="1908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54488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08975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863465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17953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72438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26928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681416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635903" algn="l" defTabSz="190897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5445546" cy="7961589"/>
            <a:chOff x="0" y="0"/>
            <a:chExt cx="25445546" cy="7961589"/>
          </a:xfrm>
        </p:grpSpPr>
        <p:pic>
          <p:nvPicPr>
            <p:cNvPr id="31" name="Picture 7" descr="C:\Users\jmuehlbauer\Documents\Projects\Stream Signature\Stream Signature Analysis\Figures &amp; Tables\Raw Figures\GIS_Iso10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5" t="3677" r="20973" b="3449"/>
            <a:stretch/>
          </p:blipFill>
          <p:spPr bwMode="auto">
            <a:xfrm>
              <a:off x="16963697" y="1"/>
              <a:ext cx="8481849" cy="79615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Users\jmuehlbauer\Documents\Projects\Stream Signature\Stream Signature Analysis\Figures &amp; Tables\Raw Figures\GIS_Stream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5" t="3677" r="20973" b="3449"/>
            <a:stretch/>
          </p:blipFill>
          <p:spPr bwMode="auto">
            <a:xfrm>
              <a:off x="0" y="3"/>
              <a:ext cx="8481849" cy="79615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C:\Users\jmuehlbauer\Documents\Projects\Stream Signature\Stream Signature Analysis\Figures &amp; Tables\Raw Figures\GIS_Pred1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5" t="3677" r="20972" b="3449"/>
            <a:stretch/>
          </p:blipFill>
          <p:spPr bwMode="auto">
            <a:xfrm>
              <a:off x="8481849" y="3"/>
              <a:ext cx="8481848" cy="79615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0" y="3"/>
              <a:ext cx="11902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81849" y="0"/>
              <a:ext cx="11902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963697" y="3"/>
              <a:ext cx="11902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512617" y="7138418"/>
              <a:ext cx="30175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12617" y="7140942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533549" y="7143990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18329" y="7140942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14497" y="7326870"/>
              <a:ext cx="39624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20209" y="7326870"/>
              <a:ext cx="39624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35429" y="7323822"/>
              <a:ext cx="39624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36817" y="7323822"/>
              <a:ext cx="86868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km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771185" y="7138418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62425" y="7138418"/>
              <a:ext cx="0" cy="91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33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D. Muehlbauer</dc:creator>
  <cp:lastModifiedBy>Jeffrey D. Muehlbauer</cp:lastModifiedBy>
  <cp:revision>7</cp:revision>
  <dcterms:created xsi:type="dcterms:W3CDTF">2015-03-02T23:08:11Z</dcterms:created>
  <dcterms:modified xsi:type="dcterms:W3CDTF">2015-03-12T21:33:25Z</dcterms:modified>
</cp:coreProperties>
</file>