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504238" cy="239109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-4086" y="-132"/>
      </p:cViewPr>
      <p:guideLst>
        <p:guide orient="horz" pos="7532"/>
        <p:guide pos="2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822" y="7427889"/>
            <a:ext cx="7228602" cy="51253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637" y="13549526"/>
            <a:ext cx="5952968" cy="61105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794C-2776-4307-8331-7B255E0EE43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6AD3-604D-4F55-8841-CE12D73E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2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794C-2776-4307-8331-7B255E0EE43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6AD3-604D-4F55-8841-CE12D73E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1256" y="3553429"/>
            <a:ext cx="1665412" cy="757013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592" y="3553429"/>
            <a:ext cx="4858931" cy="757013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794C-2776-4307-8331-7B255E0EE43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6AD3-604D-4F55-8841-CE12D73E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794C-2776-4307-8331-7B255E0EE43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6AD3-604D-4F55-8841-CE12D73E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0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80" y="15364995"/>
            <a:ext cx="7228602" cy="47489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780" y="10134479"/>
            <a:ext cx="7228602" cy="52305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794C-2776-4307-8331-7B255E0EE43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6AD3-604D-4F55-8841-CE12D73E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9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586" y="20700662"/>
            <a:ext cx="3261434" cy="58554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3760" y="20700662"/>
            <a:ext cx="3262911" cy="58554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794C-2776-4307-8331-7B255E0EE43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6AD3-604D-4F55-8841-CE12D73E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19" y="957546"/>
            <a:ext cx="7653813" cy="39851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213" y="5352292"/>
            <a:ext cx="3757516" cy="2230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213" y="7582865"/>
            <a:ext cx="3757516" cy="137764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20040" y="5352292"/>
            <a:ext cx="3758991" cy="2230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20040" y="7582865"/>
            <a:ext cx="3758991" cy="137764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794C-2776-4307-8331-7B255E0EE43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6AD3-604D-4F55-8841-CE12D73E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2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794C-2776-4307-8331-7B255E0EE43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6AD3-604D-4F55-8841-CE12D73E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5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794C-2776-4307-8331-7B255E0EE43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6AD3-604D-4F55-8841-CE12D73E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7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17" y="952017"/>
            <a:ext cx="2797837" cy="4051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4923" y="952019"/>
            <a:ext cx="4754106" cy="204073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217" y="5003584"/>
            <a:ext cx="2797837" cy="163557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794C-2776-4307-8331-7B255E0EE43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6AD3-604D-4F55-8841-CE12D73E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8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93" y="16737656"/>
            <a:ext cx="5102543" cy="19759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6893" y="2136487"/>
            <a:ext cx="5102543" cy="143465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6893" y="18713624"/>
            <a:ext cx="5102543" cy="28062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794C-2776-4307-8331-7B255E0EE43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6AD3-604D-4F55-8841-CE12D73E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5219" y="957546"/>
            <a:ext cx="7653813" cy="398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219" y="5579223"/>
            <a:ext cx="7653813" cy="15780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5214" y="22161896"/>
            <a:ext cx="1984324" cy="1273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794C-2776-4307-8331-7B255E0EE43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5616" y="22161896"/>
            <a:ext cx="2693008" cy="1273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4707" y="22161896"/>
            <a:ext cx="1984324" cy="1273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6AD3-604D-4F55-8841-CE12D73E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9144" y="9144"/>
            <a:ext cx="8489224" cy="23893273"/>
            <a:chOff x="-244" y="9132"/>
            <a:chExt cx="8470207" cy="23875824"/>
          </a:xfrm>
        </p:grpSpPr>
        <p:pic>
          <p:nvPicPr>
            <p:cNvPr id="26" name="Picture 6" descr="C:\Users\jmuehlbauer\Documents\Projects\Stream Signature\Stream Signature Analysis\Figures &amp; Tables\Raw Figures\GIS_Pred10.png"/>
            <p:cNvPicPr>
              <a:picLocks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25" t="3677" r="20972" b="3449"/>
            <a:stretch/>
          </p:blipFill>
          <p:spPr bwMode="auto">
            <a:xfrm>
              <a:off x="-2" y="7967740"/>
              <a:ext cx="8466624" cy="79586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7" descr="C:\Users\jmuehlbauer\Documents\Projects\Stream Signature\Stream Signature Analysis\Figures &amp; Tables\Raw Figures\GIS_Iso10.png"/>
            <p:cNvPicPr>
              <a:picLocks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25" t="3677" r="20973" b="3449"/>
            <a:stretch/>
          </p:blipFill>
          <p:spPr bwMode="auto">
            <a:xfrm>
              <a:off x="3340" y="15926348"/>
              <a:ext cx="8466623" cy="79586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5" descr="C:\Users\jmuehlbauer\Documents\Projects\Stream Signature\Stream Signature Analysis\Figures &amp; Tables\Raw Figures\GIS_Streams.png"/>
            <p:cNvPicPr>
              <a:picLocks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25" t="3677" r="20973" b="3449"/>
            <a:stretch/>
          </p:blipFill>
          <p:spPr bwMode="auto">
            <a:xfrm>
              <a:off x="0" y="9134"/>
              <a:ext cx="8466623" cy="79586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-244" y="15926347"/>
              <a:ext cx="119029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" y="7967740"/>
              <a:ext cx="119029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" y="9132"/>
              <a:ext cx="119029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013994" y="6993731"/>
              <a:ext cx="4191000" cy="819394"/>
              <a:chOff x="4314500" y="7138419"/>
              <a:chExt cx="4191000" cy="819394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4512619" y="7138419"/>
                <a:ext cx="3017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512619" y="7140943"/>
                <a:ext cx="0" cy="1828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33551" y="7143991"/>
                <a:ext cx="0" cy="1828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018331" y="7140943"/>
                <a:ext cx="0" cy="1828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314500" y="7326871"/>
                <a:ext cx="396238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20211" y="7326871"/>
                <a:ext cx="396238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335431" y="7323823"/>
                <a:ext cx="396238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636819" y="7323823"/>
                <a:ext cx="86868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km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6771187" y="7138419"/>
                <a:ext cx="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262427" y="7138419"/>
                <a:ext cx="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368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D. Muehlbauer</dc:creator>
  <cp:lastModifiedBy>Jeffrey D. Muehlbauer</cp:lastModifiedBy>
  <cp:revision>6</cp:revision>
  <dcterms:created xsi:type="dcterms:W3CDTF">2015-03-12T21:49:31Z</dcterms:created>
  <dcterms:modified xsi:type="dcterms:W3CDTF">2015-03-12T22:52:33Z</dcterms:modified>
</cp:coreProperties>
</file>