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62650" cy="8248650"/>
  <p:notesSz cx="6858000" cy="9144000"/>
  <p:defaultTextStyle>
    <a:defPPr>
      <a:defRPr lang="en-US"/>
    </a:defPPr>
    <a:lvl1pPr marL="0" algn="l" defTabSz="9166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8321" algn="l" defTabSz="9166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6642" algn="l" defTabSz="9166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4963" algn="l" defTabSz="9166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33284" algn="l" defTabSz="9166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91605" algn="l" defTabSz="9166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9926" algn="l" defTabSz="9166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8247" algn="l" defTabSz="9166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66568" algn="l" defTabSz="9166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44" y="-300"/>
      </p:cViewPr>
      <p:guideLst>
        <p:guide orient="horz" pos="2598"/>
        <p:guide pos="1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201" y="2562431"/>
            <a:ext cx="5068253" cy="1768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400" y="4674235"/>
            <a:ext cx="4173855" cy="2107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8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4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9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0521" y="397157"/>
            <a:ext cx="871624" cy="8445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582" y="397157"/>
            <a:ext cx="2517563" cy="8445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11" y="5300524"/>
            <a:ext cx="5068253" cy="16382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011" y="3496131"/>
            <a:ext cx="5068253" cy="18043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83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66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49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332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916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9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82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665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82" y="2310387"/>
            <a:ext cx="1694593" cy="65320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7550" y="2310387"/>
            <a:ext cx="1694594" cy="65320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35" y="330329"/>
            <a:ext cx="5366385" cy="1374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135" y="1846400"/>
            <a:ext cx="2634539" cy="7694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8321" indent="0">
              <a:buNone/>
              <a:defRPr sz="2000" b="1"/>
            </a:lvl2pPr>
            <a:lvl3pPr marL="916642" indent="0">
              <a:buNone/>
              <a:defRPr sz="1800" b="1"/>
            </a:lvl3pPr>
            <a:lvl4pPr marL="1374963" indent="0">
              <a:buNone/>
              <a:defRPr sz="1600" b="1"/>
            </a:lvl4pPr>
            <a:lvl5pPr marL="1833284" indent="0">
              <a:buNone/>
              <a:defRPr sz="1600" b="1"/>
            </a:lvl5pPr>
            <a:lvl6pPr marL="2291605" indent="0">
              <a:buNone/>
              <a:defRPr sz="1600" b="1"/>
            </a:lvl6pPr>
            <a:lvl7pPr marL="2749926" indent="0">
              <a:buNone/>
              <a:defRPr sz="1600" b="1"/>
            </a:lvl7pPr>
            <a:lvl8pPr marL="3208247" indent="0">
              <a:buNone/>
              <a:defRPr sz="1600" b="1"/>
            </a:lvl8pPr>
            <a:lvl9pPr marL="36665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135" y="2615891"/>
            <a:ext cx="2634539" cy="47525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28944" y="1846400"/>
            <a:ext cx="2635574" cy="7694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8321" indent="0">
              <a:buNone/>
              <a:defRPr sz="2000" b="1"/>
            </a:lvl2pPr>
            <a:lvl3pPr marL="916642" indent="0">
              <a:buNone/>
              <a:defRPr sz="1800" b="1"/>
            </a:lvl3pPr>
            <a:lvl4pPr marL="1374963" indent="0">
              <a:buNone/>
              <a:defRPr sz="1600" b="1"/>
            </a:lvl4pPr>
            <a:lvl5pPr marL="1833284" indent="0">
              <a:buNone/>
              <a:defRPr sz="1600" b="1"/>
            </a:lvl5pPr>
            <a:lvl6pPr marL="2291605" indent="0">
              <a:buNone/>
              <a:defRPr sz="1600" b="1"/>
            </a:lvl6pPr>
            <a:lvl7pPr marL="2749926" indent="0">
              <a:buNone/>
              <a:defRPr sz="1600" b="1"/>
            </a:lvl7pPr>
            <a:lvl8pPr marL="3208247" indent="0">
              <a:buNone/>
              <a:defRPr sz="1600" b="1"/>
            </a:lvl8pPr>
            <a:lvl9pPr marL="36665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28944" y="2615891"/>
            <a:ext cx="2635574" cy="47525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35" y="328418"/>
            <a:ext cx="1961670" cy="1397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232" y="328418"/>
            <a:ext cx="3333287" cy="70399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135" y="1726107"/>
            <a:ext cx="1961670" cy="5642307"/>
          </a:xfrm>
        </p:spPr>
        <p:txBody>
          <a:bodyPr/>
          <a:lstStyle>
            <a:lvl1pPr marL="0" indent="0">
              <a:buNone/>
              <a:defRPr sz="1400"/>
            </a:lvl1pPr>
            <a:lvl2pPr marL="458321" indent="0">
              <a:buNone/>
              <a:defRPr sz="1200"/>
            </a:lvl2pPr>
            <a:lvl3pPr marL="916642" indent="0">
              <a:buNone/>
              <a:defRPr sz="1000"/>
            </a:lvl3pPr>
            <a:lvl4pPr marL="1374963" indent="0">
              <a:buNone/>
              <a:defRPr sz="900"/>
            </a:lvl4pPr>
            <a:lvl5pPr marL="1833284" indent="0">
              <a:buNone/>
              <a:defRPr sz="900"/>
            </a:lvl5pPr>
            <a:lvl6pPr marL="2291605" indent="0">
              <a:buNone/>
              <a:defRPr sz="900"/>
            </a:lvl6pPr>
            <a:lvl7pPr marL="2749926" indent="0">
              <a:buNone/>
              <a:defRPr sz="900"/>
            </a:lvl7pPr>
            <a:lvl8pPr marL="3208247" indent="0">
              <a:buNone/>
              <a:defRPr sz="900"/>
            </a:lvl8pPr>
            <a:lvl9pPr marL="36665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21" y="5774055"/>
            <a:ext cx="3577590" cy="6816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8721" y="737032"/>
            <a:ext cx="3577590" cy="4949190"/>
          </a:xfrm>
        </p:spPr>
        <p:txBody>
          <a:bodyPr/>
          <a:lstStyle>
            <a:lvl1pPr marL="0" indent="0">
              <a:buNone/>
              <a:defRPr sz="3200"/>
            </a:lvl1pPr>
            <a:lvl2pPr marL="458321" indent="0">
              <a:buNone/>
              <a:defRPr sz="2800"/>
            </a:lvl2pPr>
            <a:lvl3pPr marL="916642" indent="0">
              <a:buNone/>
              <a:defRPr sz="2400"/>
            </a:lvl3pPr>
            <a:lvl4pPr marL="1374963" indent="0">
              <a:buNone/>
              <a:defRPr sz="2000"/>
            </a:lvl4pPr>
            <a:lvl5pPr marL="1833284" indent="0">
              <a:buNone/>
              <a:defRPr sz="2000"/>
            </a:lvl5pPr>
            <a:lvl6pPr marL="2291605" indent="0">
              <a:buNone/>
              <a:defRPr sz="2000"/>
            </a:lvl6pPr>
            <a:lvl7pPr marL="2749926" indent="0">
              <a:buNone/>
              <a:defRPr sz="2000"/>
            </a:lvl7pPr>
            <a:lvl8pPr marL="3208247" indent="0">
              <a:buNone/>
              <a:defRPr sz="2000"/>
            </a:lvl8pPr>
            <a:lvl9pPr marL="366656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8721" y="6455715"/>
            <a:ext cx="3577590" cy="968070"/>
          </a:xfrm>
        </p:spPr>
        <p:txBody>
          <a:bodyPr/>
          <a:lstStyle>
            <a:lvl1pPr marL="0" indent="0">
              <a:buNone/>
              <a:defRPr sz="1400"/>
            </a:lvl1pPr>
            <a:lvl2pPr marL="458321" indent="0">
              <a:buNone/>
              <a:defRPr sz="1200"/>
            </a:lvl2pPr>
            <a:lvl3pPr marL="916642" indent="0">
              <a:buNone/>
              <a:defRPr sz="1000"/>
            </a:lvl3pPr>
            <a:lvl4pPr marL="1374963" indent="0">
              <a:buNone/>
              <a:defRPr sz="900"/>
            </a:lvl4pPr>
            <a:lvl5pPr marL="1833284" indent="0">
              <a:buNone/>
              <a:defRPr sz="900"/>
            </a:lvl5pPr>
            <a:lvl6pPr marL="2291605" indent="0">
              <a:buNone/>
              <a:defRPr sz="900"/>
            </a:lvl6pPr>
            <a:lvl7pPr marL="2749926" indent="0">
              <a:buNone/>
              <a:defRPr sz="900"/>
            </a:lvl7pPr>
            <a:lvl8pPr marL="3208247" indent="0">
              <a:buNone/>
              <a:defRPr sz="900"/>
            </a:lvl8pPr>
            <a:lvl9pPr marL="36665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135" y="330329"/>
            <a:ext cx="5366385" cy="1374775"/>
          </a:xfrm>
          <a:prstGeom prst="rect">
            <a:avLst/>
          </a:prstGeom>
        </p:spPr>
        <p:txBody>
          <a:bodyPr vert="horz" lIns="91664" tIns="45832" rIns="91664" bIns="458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135" y="1924685"/>
            <a:ext cx="5366385" cy="5443728"/>
          </a:xfrm>
          <a:prstGeom prst="rect">
            <a:avLst/>
          </a:prstGeom>
        </p:spPr>
        <p:txBody>
          <a:bodyPr vert="horz" lIns="91664" tIns="45832" rIns="91664" bIns="458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5" y="7645278"/>
            <a:ext cx="1391285" cy="439164"/>
          </a:xfrm>
          <a:prstGeom prst="rect">
            <a:avLst/>
          </a:prstGeom>
        </p:spPr>
        <p:txBody>
          <a:bodyPr vert="horz" lIns="91664" tIns="45832" rIns="91664" bIns="4583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991E-8B2B-4180-94B8-7E903081053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7241" y="7645278"/>
            <a:ext cx="1888173" cy="439164"/>
          </a:xfrm>
          <a:prstGeom prst="rect">
            <a:avLst/>
          </a:prstGeom>
        </p:spPr>
        <p:txBody>
          <a:bodyPr vert="horz" lIns="91664" tIns="45832" rIns="91664" bIns="4583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3235" y="7645278"/>
            <a:ext cx="1391285" cy="439164"/>
          </a:xfrm>
          <a:prstGeom prst="rect">
            <a:avLst/>
          </a:prstGeom>
        </p:spPr>
        <p:txBody>
          <a:bodyPr vert="horz" lIns="91664" tIns="45832" rIns="91664" bIns="4583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92AE-2F80-473F-BDCB-184145A6F6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664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741" indent="-343741" algn="l" defTabSz="91664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4771" indent="-286451" algn="l" defTabSz="91664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5802" indent="-229160" algn="l" defTabSz="91664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124" indent="-229160" algn="l" defTabSz="91664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444" indent="-229160" algn="l" defTabSz="91664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766" indent="-229160" algn="l" defTabSz="916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9087" indent="-229160" algn="l" defTabSz="916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7407" indent="-229160" algn="l" defTabSz="916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95729" indent="-229160" algn="l" defTabSz="916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8321" algn="l" defTabSz="916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6642" algn="l" defTabSz="916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4963" algn="l" defTabSz="916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3284" algn="l" defTabSz="916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1605" algn="l" defTabSz="916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9926" algn="l" defTabSz="916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8247" algn="l" defTabSz="916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6568" algn="l" defTabSz="916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44" y="9144"/>
            <a:ext cx="5948358" cy="8229600"/>
            <a:chOff x="9115" y="9123"/>
            <a:chExt cx="5929354" cy="8210594"/>
          </a:xfrm>
        </p:grpSpPr>
        <p:pic>
          <p:nvPicPr>
            <p:cNvPr id="1029" name="Picture 5" descr="C:\Users\jeffreym\Pictures\2010\2010-06-26 Tagliamento &amp; Alps\2010-06-27 Tagliamento Scouting\2010-06-28 Tagliamento Scouting\25- Tagliamento Beach.JPG"/>
            <p:cNvPicPr>
              <a:picLocks noChangeArrowheads="1"/>
            </p:cNvPicPr>
            <p:nvPr/>
          </p:nvPicPr>
          <p:blipFill>
            <a:blip r:embed="rId2" cstate="print"/>
            <a:srcRect l="7031" t="31250" b="19531"/>
            <a:stretch>
              <a:fillRect/>
            </a:stretch>
          </p:blipFill>
          <p:spPr bwMode="auto">
            <a:xfrm>
              <a:off x="9115" y="2743200"/>
              <a:ext cx="5924611" cy="2736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</p:pic>
        <p:pic>
          <p:nvPicPr>
            <p:cNvPr id="1026" name="Picture 2" descr="C:\Users\jeffreym\Pictures\2011\2011-08-22 Elbe &amp; Magdeburg\2011-08-22 Elbe River\05- ELBE boat.JPG"/>
            <p:cNvPicPr>
              <a:picLocks noChangeArrowheads="1"/>
            </p:cNvPicPr>
            <p:nvPr/>
          </p:nvPicPr>
          <p:blipFill>
            <a:blip r:embed="rId3" cstate="print"/>
            <a:srcRect t="29380"/>
            <a:stretch>
              <a:fillRect/>
            </a:stretch>
          </p:blipFill>
          <p:spPr bwMode="auto">
            <a:xfrm>
              <a:off x="9115" y="5482852"/>
              <a:ext cx="5924611" cy="2736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</p:pic>
        <p:pic>
          <p:nvPicPr>
            <p:cNvPr id="1027" name="Picture 3" descr="C:\Users\jeffreym\Pictures\2010\2010-05-11 Coweeta\2010-05-12 Head2\01- Spiders over stream.JPG"/>
            <p:cNvPicPr>
              <a:picLocks noChangeArrowheads="1"/>
            </p:cNvPicPr>
            <p:nvPr/>
          </p:nvPicPr>
          <p:blipFill>
            <a:blip r:embed="rId4" cstate="print"/>
            <a:srcRect t="11106" b="20514"/>
            <a:stretch>
              <a:fillRect/>
            </a:stretch>
          </p:blipFill>
          <p:spPr bwMode="auto">
            <a:xfrm>
              <a:off x="9115" y="9123"/>
              <a:ext cx="5924611" cy="2736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405068" y="9123"/>
              <a:ext cx="533400" cy="646331"/>
            </a:xfrm>
            <a:prstGeom prst="rect">
              <a:avLst/>
            </a:prstGeom>
            <a:solidFill>
              <a:schemeClr val="tx1">
                <a:alpha val="68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05069" y="2743200"/>
              <a:ext cx="533400" cy="646331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05069" y="5486399"/>
              <a:ext cx="533400" cy="646331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User</dc:creator>
  <cp:lastModifiedBy>Jeffrey D. Muehlbauer</cp:lastModifiedBy>
  <cp:revision>10</cp:revision>
  <dcterms:created xsi:type="dcterms:W3CDTF">2013-03-08T22:10:13Z</dcterms:created>
  <dcterms:modified xsi:type="dcterms:W3CDTF">2015-03-12T22:41:17Z</dcterms:modified>
</cp:coreProperties>
</file>