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  <p:sldId id="696" r:id="rId442"/>
    <p:sldId id="697" r:id="rId443"/>
    <p:sldId id="698" r:id="rId444"/>
    <p:sldId id="699" r:id="rId445"/>
    <p:sldId id="700" r:id="rId446"/>
    <p:sldId id="701" r:id="rId447"/>
    <p:sldId id="702" r:id="rId448"/>
    <p:sldId id="703" r:id="rId449"/>
    <p:sldId id="704" r:id="rId450"/>
    <p:sldId id="705" r:id="rId451"/>
    <p:sldId id="706" r:id="rId452"/>
    <p:sldId id="707" r:id="rId453"/>
    <p:sldId id="708" r:id="rId454"/>
    <p:sldId id="709" r:id="rId455"/>
    <p:sldId id="710" r:id="rId456"/>
    <p:sldId id="711" r:id="rId457"/>
    <p:sldId id="712" r:id="rId458"/>
    <p:sldId id="713" r:id="rId459"/>
    <p:sldId id="714" r:id="rId460"/>
    <p:sldId id="715" r:id="rId4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5" Type="http://schemas.openxmlformats.org/officeDocument/2006/relationships/slide" Target="slides/slide144.xml" /><Relationship Id="rId146" Type="http://schemas.openxmlformats.org/officeDocument/2006/relationships/slide" Target="slides/slide145.xml" /><Relationship Id="rId147" Type="http://schemas.openxmlformats.org/officeDocument/2006/relationships/slide" Target="slides/slide146.xml" /><Relationship Id="rId148" Type="http://schemas.openxmlformats.org/officeDocument/2006/relationships/slide" Target="slides/slide147.xml" /><Relationship Id="rId149" Type="http://schemas.openxmlformats.org/officeDocument/2006/relationships/slide" Target="slides/slide148.xml" /><Relationship Id="rId150" Type="http://schemas.openxmlformats.org/officeDocument/2006/relationships/slide" Target="slides/slide149.xml" /><Relationship Id="rId151" Type="http://schemas.openxmlformats.org/officeDocument/2006/relationships/slide" Target="slides/slide150.xml" /><Relationship Id="rId152" Type="http://schemas.openxmlformats.org/officeDocument/2006/relationships/slide" Target="slides/slide151.xml" /><Relationship Id="rId153" Type="http://schemas.openxmlformats.org/officeDocument/2006/relationships/slide" Target="slides/slide152.xml" /><Relationship Id="rId154" Type="http://schemas.openxmlformats.org/officeDocument/2006/relationships/slide" Target="slides/slide153.xml" /><Relationship Id="rId155" Type="http://schemas.openxmlformats.org/officeDocument/2006/relationships/slide" Target="slides/slide154.xml" /><Relationship Id="rId156" Type="http://schemas.openxmlformats.org/officeDocument/2006/relationships/slide" Target="slides/slide155.xml" /><Relationship Id="rId157" Type="http://schemas.openxmlformats.org/officeDocument/2006/relationships/slide" Target="slides/slide156.xml" /><Relationship Id="rId158" Type="http://schemas.openxmlformats.org/officeDocument/2006/relationships/slide" Target="slides/slide157.xml" /><Relationship Id="rId159" Type="http://schemas.openxmlformats.org/officeDocument/2006/relationships/slide" Target="slides/slide158.xml" /><Relationship Id="rId160" Type="http://schemas.openxmlformats.org/officeDocument/2006/relationships/slide" Target="slides/slide159.xml" /><Relationship Id="rId161" Type="http://schemas.openxmlformats.org/officeDocument/2006/relationships/slide" Target="slides/slide160.xml" /><Relationship Id="rId162" Type="http://schemas.openxmlformats.org/officeDocument/2006/relationships/slide" Target="slides/slide161.xml" /><Relationship Id="rId163" Type="http://schemas.openxmlformats.org/officeDocument/2006/relationships/slide" Target="slides/slide162.xml" /><Relationship Id="rId164" Type="http://schemas.openxmlformats.org/officeDocument/2006/relationships/slide" Target="slides/slide163.xml" /><Relationship Id="rId165" Type="http://schemas.openxmlformats.org/officeDocument/2006/relationships/slide" Target="slides/slide164.xml" /><Relationship Id="rId166" Type="http://schemas.openxmlformats.org/officeDocument/2006/relationships/slide" Target="slides/slide165.xml" /><Relationship Id="rId167" Type="http://schemas.openxmlformats.org/officeDocument/2006/relationships/slide" Target="slides/slide166.xml" /><Relationship Id="rId168" Type="http://schemas.openxmlformats.org/officeDocument/2006/relationships/slide" Target="slides/slide167.xml" /><Relationship Id="rId169" Type="http://schemas.openxmlformats.org/officeDocument/2006/relationships/slide" Target="slides/slide168.xml" /><Relationship Id="rId170" Type="http://schemas.openxmlformats.org/officeDocument/2006/relationships/slide" Target="slides/slide169.xml" /><Relationship Id="rId171" Type="http://schemas.openxmlformats.org/officeDocument/2006/relationships/slide" Target="slides/slide170.xml" /><Relationship Id="rId172" Type="http://schemas.openxmlformats.org/officeDocument/2006/relationships/slide" Target="slides/slide171.xml" /><Relationship Id="rId173" Type="http://schemas.openxmlformats.org/officeDocument/2006/relationships/slide" Target="slides/slide172.xml" /><Relationship Id="rId174" Type="http://schemas.openxmlformats.org/officeDocument/2006/relationships/slide" Target="slides/slide173.xml" /><Relationship Id="rId175" Type="http://schemas.openxmlformats.org/officeDocument/2006/relationships/slide" Target="slides/slide174.xml" /><Relationship Id="rId176" Type="http://schemas.openxmlformats.org/officeDocument/2006/relationships/slide" Target="slides/slide175.xml" /><Relationship Id="rId177" Type="http://schemas.openxmlformats.org/officeDocument/2006/relationships/slide" Target="slides/slide176.xml" /><Relationship Id="rId178" Type="http://schemas.openxmlformats.org/officeDocument/2006/relationships/slide" Target="slides/slide177.xml" /><Relationship Id="rId179" Type="http://schemas.openxmlformats.org/officeDocument/2006/relationships/slide" Target="slides/slide178.xml" /><Relationship Id="rId180" Type="http://schemas.openxmlformats.org/officeDocument/2006/relationships/slide" Target="slides/slide179.xml" /><Relationship Id="rId181" Type="http://schemas.openxmlformats.org/officeDocument/2006/relationships/slide" Target="slides/slide180.xml" /><Relationship Id="rId182" Type="http://schemas.openxmlformats.org/officeDocument/2006/relationships/slide" Target="slides/slide181.xml" /><Relationship Id="rId183" Type="http://schemas.openxmlformats.org/officeDocument/2006/relationships/slide" Target="slides/slide182.xml" /><Relationship Id="rId184" Type="http://schemas.openxmlformats.org/officeDocument/2006/relationships/slide" Target="slides/slide183.xml" /><Relationship Id="rId185" Type="http://schemas.openxmlformats.org/officeDocument/2006/relationships/slide" Target="slides/slide184.xml" /><Relationship Id="rId186" Type="http://schemas.openxmlformats.org/officeDocument/2006/relationships/slide" Target="slides/slide185.xml" /><Relationship Id="rId187" Type="http://schemas.openxmlformats.org/officeDocument/2006/relationships/slide" Target="slides/slide186.xml" /><Relationship Id="rId188" Type="http://schemas.openxmlformats.org/officeDocument/2006/relationships/slide" Target="slides/slide187.xml" /><Relationship Id="rId189" Type="http://schemas.openxmlformats.org/officeDocument/2006/relationships/slide" Target="slides/slide188.xml" /><Relationship Id="rId190" Type="http://schemas.openxmlformats.org/officeDocument/2006/relationships/slide" Target="slides/slide189.xml" /><Relationship Id="rId191" Type="http://schemas.openxmlformats.org/officeDocument/2006/relationships/slide" Target="slides/slide190.xml" /><Relationship Id="rId192" Type="http://schemas.openxmlformats.org/officeDocument/2006/relationships/slide" Target="slides/slide191.xml" /><Relationship Id="rId193" Type="http://schemas.openxmlformats.org/officeDocument/2006/relationships/slide" Target="slides/slide192.xml" /><Relationship Id="rId194" Type="http://schemas.openxmlformats.org/officeDocument/2006/relationships/slide" Target="slides/slide193.xml" /><Relationship Id="rId195" Type="http://schemas.openxmlformats.org/officeDocument/2006/relationships/slide" Target="slides/slide194.xml" /><Relationship Id="rId196" Type="http://schemas.openxmlformats.org/officeDocument/2006/relationships/slide" Target="slides/slide195.xml" /><Relationship Id="rId197" Type="http://schemas.openxmlformats.org/officeDocument/2006/relationships/slide" Target="slides/slide196.xml" /><Relationship Id="rId198" Type="http://schemas.openxmlformats.org/officeDocument/2006/relationships/slide" Target="slides/slide197.xml" /><Relationship Id="rId199" Type="http://schemas.openxmlformats.org/officeDocument/2006/relationships/slide" Target="slides/slide198.xml" /><Relationship Id="rId200" Type="http://schemas.openxmlformats.org/officeDocument/2006/relationships/slide" Target="slides/slide199.xml" /><Relationship Id="rId201" Type="http://schemas.openxmlformats.org/officeDocument/2006/relationships/slide" Target="slides/slide200.xml" /><Relationship Id="rId202" Type="http://schemas.openxmlformats.org/officeDocument/2006/relationships/slide" Target="slides/slide201.xml" /><Relationship Id="rId203" Type="http://schemas.openxmlformats.org/officeDocument/2006/relationships/slide" Target="slides/slide202.xml" /><Relationship Id="rId204" Type="http://schemas.openxmlformats.org/officeDocument/2006/relationships/slide" Target="slides/slide203.xml" /><Relationship Id="rId205" Type="http://schemas.openxmlformats.org/officeDocument/2006/relationships/slide" Target="slides/slide204.xml" /><Relationship Id="rId206" Type="http://schemas.openxmlformats.org/officeDocument/2006/relationships/slide" Target="slides/slide205.xml" /><Relationship Id="rId207" Type="http://schemas.openxmlformats.org/officeDocument/2006/relationships/slide" Target="slides/slide206.xml" /><Relationship Id="rId208" Type="http://schemas.openxmlformats.org/officeDocument/2006/relationships/slide" Target="slides/slide207.xml" /><Relationship Id="rId209" Type="http://schemas.openxmlformats.org/officeDocument/2006/relationships/slide" Target="slides/slide208.xml" /><Relationship Id="rId210" Type="http://schemas.openxmlformats.org/officeDocument/2006/relationships/slide" Target="slides/slide209.xml" /><Relationship Id="rId211" Type="http://schemas.openxmlformats.org/officeDocument/2006/relationships/slide" Target="slides/slide210.xml" /><Relationship Id="rId212" Type="http://schemas.openxmlformats.org/officeDocument/2006/relationships/slide" Target="slides/slide211.xml" /><Relationship Id="rId213" Type="http://schemas.openxmlformats.org/officeDocument/2006/relationships/slide" Target="slides/slide212.xml" /><Relationship Id="rId214" Type="http://schemas.openxmlformats.org/officeDocument/2006/relationships/slide" Target="slides/slide213.xml" /><Relationship Id="rId215" Type="http://schemas.openxmlformats.org/officeDocument/2006/relationships/slide" Target="slides/slide214.xml" /><Relationship Id="rId216" Type="http://schemas.openxmlformats.org/officeDocument/2006/relationships/slide" Target="slides/slide215.xml" /><Relationship Id="rId217" Type="http://schemas.openxmlformats.org/officeDocument/2006/relationships/slide" Target="slides/slide216.xml" /><Relationship Id="rId218" Type="http://schemas.openxmlformats.org/officeDocument/2006/relationships/slide" Target="slides/slide217.xml" /><Relationship Id="rId219" Type="http://schemas.openxmlformats.org/officeDocument/2006/relationships/slide" Target="slides/slide218.xml" /><Relationship Id="rId220" Type="http://schemas.openxmlformats.org/officeDocument/2006/relationships/slide" Target="slides/slide219.xml" /><Relationship Id="rId221" Type="http://schemas.openxmlformats.org/officeDocument/2006/relationships/slide" Target="slides/slide220.xml" /><Relationship Id="rId222" Type="http://schemas.openxmlformats.org/officeDocument/2006/relationships/slide" Target="slides/slide221.xml" /><Relationship Id="rId223" Type="http://schemas.openxmlformats.org/officeDocument/2006/relationships/slide" Target="slides/slide222.xml" /><Relationship Id="rId224" Type="http://schemas.openxmlformats.org/officeDocument/2006/relationships/slide" Target="slides/slide223.xml" /><Relationship Id="rId225" Type="http://schemas.openxmlformats.org/officeDocument/2006/relationships/slide" Target="slides/slide224.xml" /><Relationship Id="rId226" Type="http://schemas.openxmlformats.org/officeDocument/2006/relationships/slide" Target="slides/slide225.xml" /><Relationship Id="rId227" Type="http://schemas.openxmlformats.org/officeDocument/2006/relationships/slide" Target="slides/slide226.xml" /><Relationship Id="rId228" Type="http://schemas.openxmlformats.org/officeDocument/2006/relationships/slide" Target="slides/slide227.xml" /><Relationship Id="rId229" Type="http://schemas.openxmlformats.org/officeDocument/2006/relationships/slide" Target="slides/slide228.xml" /><Relationship Id="rId230" Type="http://schemas.openxmlformats.org/officeDocument/2006/relationships/slide" Target="slides/slide229.xml" /><Relationship Id="rId231" Type="http://schemas.openxmlformats.org/officeDocument/2006/relationships/slide" Target="slides/slide230.xml" /><Relationship Id="rId232" Type="http://schemas.openxmlformats.org/officeDocument/2006/relationships/slide" Target="slides/slide231.xml" /><Relationship Id="rId233" Type="http://schemas.openxmlformats.org/officeDocument/2006/relationships/slide" Target="slides/slide232.xml" /><Relationship Id="rId234" Type="http://schemas.openxmlformats.org/officeDocument/2006/relationships/slide" Target="slides/slide233.xml" /><Relationship Id="rId235" Type="http://schemas.openxmlformats.org/officeDocument/2006/relationships/slide" Target="slides/slide234.xml" /><Relationship Id="rId236" Type="http://schemas.openxmlformats.org/officeDocument/2006/relationships/slide" Target="slides/slide235.xml" /><Relationship Id="rId237" Type="http://schemas.openxmlformats.org/officeDocument/2006/relationships/slide" Target="slides/slide236.xml" /><Relationship Id="rId238" Type="http://schemas.openxmlformats.org/officeDocument/2006/relationships/slide" Target="slides/slide237.xml" /><Relationship Id="rId239" Type="http://schemas.openxmlformats.org/officeDocument/2006/relationships/slide" Target="slides/slide238.xml" /><Relationship Id="rId240" Type="http://schemas.openxmlformats.org/officeDocument/2006/relationships/slide" Target="slides/slide239.xml" /><Relationship Id="rId241" Type="http://schemas.openxmlformats.org/officeDocument/2006/relationships/slide" Target="slides/slide240.xml" /><Relationship Id="rId242" Type="http://schemas.openxmlformats.org/officeDocument/2006/relationships/slide" Target="slides/slide241.xml" /><Relationship Id="rId243" Type="http://schemas.openxmlformats.org/officeDocument/2006/relationships/slide" Target="slides/slide242.xml" /><Relationship Id="rId244" Type="http://schemas.openxmlformats.org/officeDocument/2006/relationships/slide" Target="slides/slide243.xml" /><Relationship Id="rId245" Type="http://schemas.openxmlformats.org/officeDocument/2006/relationships/slide" Target="slides/slide244.xml" /><Relationship Id="rId246" Type="http://schemas.openxmlformats.org/officeDocument/2006/relationships/slide" Target="slides/slide245.xml" /><Relationship Id="rId247" Type="http://schemas.openxmlformats.org/officeDocument/2006/relationships/slide" Target="slides/slide246.xml" /><Relationship Id="rId248" Type="http://schemas.openxmlformats.org/officeDocument/2006/relationships/slide" Target="slides/slide247.xml" /><Relationship Id="rId249" Type="http://schemas.openxmlformats.org/officeDocument/2006/relationships/slide" Target="slides/slide248.xml" /><Relationship Id="rId250" Type="http://schemas.openxmlformats.org/officeDocument/2006/relationships/slide" Target="slides/slide249.xml" /><Relationship Id="rId251" Type="http://schemas.openxmlformats.org/officeDocument/2006/relationships/slide" Target="slides/slide250.xml" /><Relationship Id="rId252" Type="http://schemas.openxmlformats.org/officeDocument/2006/relationships/slide" Target="slides/slide251.xml" /><Relationship Id="rId253" Type="http://schemas.openxmlformats.org/officeDocument/2006/relationships/slide" Target="slides/slide252.xml" /><Relationship Id="rId254" Type="http://schemas.openxmlformats.org/officeDocument/2006/relationships/slide" Target="slides/slide253.xml" /><Relationship Id="rId255" Type="http://schemas.openxmlformats.org/officeDocument/2006/relationships/slide" Target="slides/slide254.xml" /><Relationship Id="rId256" Type="http://schemas.openxmlformats.org/officeDocument/2006/relationships/slide" Target="slides/slide255.xml" /><Relationship Id="rId257" Type="http://schemas.openxmlformats.org/officeDocument/2006/relationships/slide" Target="slides/slide256.xml" /><Relationship Id="rId258" Type="http://schemas.openxmlformats.org/officeDocument/2006/relationships/slide" Target="slides/slide257.xml" /><Relationship Id="rId259" Type="http://schemas.openxmlformats.org/officeDocument/2006/relationships/slide" Target="slides/slide258.xml" /><Relationship Id="rId260" Type="http://schemas.openxmlformats.org/officeDocument/2006/relationships/slide" Target="slides/slide259.xml" /><Relationship Id="rId261" Type="http://schemas.openxmlformats.org/officeDocument/2006/relationships/slide" Target="slides/slide260.xml" /><Relationship Id="rId262" Type="http://schemas.openxmlformats.org/officeDocument/2006/relationships/slide" Target="slides/slide261.xml" /><Relationship Id="rId263" Type="http://schemas.openxmlformats.org/officeDocument/2006/relationships/slide" Target="slides/slide262.xml" /><Relationship Id="rId264" Type="http://schemas.openxmlformats.org/officeDocument/2006/relationships/slide" Target="slides/slide263.xml" /><Relationship Id="rId265" Type="http://schemas.openxmlformats.org/officeDocument/2006/relationships/slide" Target="slides/slide264.xml" /><Relationship Id="rId266" Type="http://schemas.openxmlformats.org/officeDocument/2006/relationships/slide" Target="slides/slide265.xml" /><Relationship Id="rId267" Type="http://schemas.openxmlformats.org/officeDocument/2006/relationships/slide" Target="slides/slide266.xml" /><Relationship Id="rId268" Type="http://schemas.openxmlformats.org/officeDocument/2006/relationships/slide" Target="slides/slide267.xml" /><Relationship Id="rId269" Type="http://schemas.openxmlformats.org/officeDocument/2006/relationships/slide" Target="slides/slide268.xml" /><Relationship Id="rId270" Type="http://schemas.openxmlformats.org/officeDocument/2006/relationships/slide" Target="slides/slide269.xml" /><Relationship Id="rId271" Type="http://schemas.openxmlformats.org/officeDocument/2006/relationships/slide" Target="slides/slide270.xml" /><Relationship Id="rId272" Type="http://schemas.openxmlformats.org/officeDocument/2006/relationships/slide" Target="slides/slide271.xml" /><Relationship Id="rId273" Type="http://schemas.openxmlformats.org/officeDocument/2006/relationships/slide" Target="slides/slide272.xml" /><Relationship Id="rId274" Type="http://schemas.openxmlformats.org/officeDocument/2006/relationships/slide" Target="slides/slide273.xml" /><Relationship Id="rId275" Type="http://schemas.openxmlformats.org/officeDocument/2006/relationships/slide" Target="slides/slide274.xml" /><Relationship Id="rId276" Type="http://schemas.openxmlformats.org/officeDocument/2006/relationships/slide" Target="slides/slide275.xml" /><Relationship Id="rId277" Type="http://schemas.openxmlformats.org/officeDocument/2006/relationships/slide" Target="slides/slide276.xml" /><Relationship Id="rId278" Type="http://schemas.openxmlformats.org/officeDocument/2006/relationships/slide" Target="slides/slide277.xml" /><Relationship Id="rId279" Type="http://schemas.openxmlformats.org/officeDocument/2006/relationships/slide" Target="slides/slide278.xml" /><Relationship Id="rId280" Type="http://schemas.openxmlformats.org/officeDocument/2006/relationships/slide" Target="slides/slide279.xml" /><Relationship Id="rId281" Type="http://schemas.openxmlformats.org/officeDocument/2006/relationships/slide" Target="slides/slide280.xml" /><Relationship Id="rId282" Type="http://schemas.openxmlformats.org/officeDocument/2006/relationships/slide" Target="slides/slide281.xml" /><Relationship Id="rId283" Type="http://schemas.openxmlformats.org/officeDocument/2006/relationships/slide" Target="slides/slide282.xml" /><Relationship Id="rId284" Type="http://schemas.openxmlformats.org/officeDocument/2006/relationships/slide" Target="slides/slide283.xml" /><Relationship Id="rId285" Type="http://schemas.openxmlformats.org/officeDocument/2006/relationships/slide" Target="slides/slide284.xml" /><Relationship Id="rId286" Type="http://schemas.openxmlformats.org/officeDocument/2006/relationships/slide" Target="slides/slide285.xml" /><Relationship Id="rId287" Type="http://schemas.openxmlformats.org/officeDocument/2006/relationships/slide" Target="slides/slide286.xml" /><Relationship Id="rId288" Type="http://schemas.openxmlformats.org/officeDocument/2006/relationships/slide" Target="slides/slide287.xml" /><Relationship Id="rId289" Type="http://schemas.openxmlformats.org/officeDocument/2006/relationships/slide" Target="slides/slide288.xml" /><Relationship Id="rId290" Type="http://schemas.openxmlformats.org/officeDocument/2006/relationships/slide" Target="slides/slide289.xml" /><Relationship Id="rId291" Type="http://schemas.openxmlformats.org/officeDocument/2006/relationships/slide" Target="slides/slide290.xml" /><Relationship Id="rId292" Type="http://schemas.openxmlformats.org/officeDocument/2006/relationships/slide" Target="slides/slide291.xml" /><Relationship Id="rId293" Type="http://schemas.openxmlformats.org/officeDocument/2006/relationships/slide" Target="slides/slide292.xml" /><Relationship Id="rId294" Type="http://schemas.openxmlformats.org/officeDocument/2006/relationships/slide" Target="slides/slide293.xml" /><Relationship Id="rId295" Type="http://schemas.openxmlformats.org/officeDocument/2006/relationships/slide" Target="slides/slide294.xml" /><Relationship Id="rId296" Type="http://schemas.openxmlformats.org/officeDocument/2006/relationships/slide" Target="slides/slide295.xml" /><Relationship Id="rId297" Type="http://schemas.openxmlformats.org/officeDocument/2006/relationships/slide" Target="slides/slide296.xml" /><Relationship Id="rId298" Type="http://schemas.openxmlformats.org/officeDocument/2006/relationships/slide" Target="slides/slide297.xml" /><Relationship Id="rId299" Type="http://schemas.openxmlformats.org/officeDocument/2006/relationships/slide" Target="slides/slide298.xml" /><Relationship Id="rId300" Type="http://schemas.openxmlformats.org/officeDocument/2006/relationships/slide" Target="slides/slide299.xml" /><Relationship Id="rId301" Type="http://schemas.openxmlformats.org/officeDocument/2006/relationships/slide" Target="slides/slide300.xml" /><Relationship Id="rId302" Type="http://schemas.openxmlformats.org/officeDocument/2006/relationships/slide" Target="slides/slide301.xml" /><Relationship Id="rId303" Type="http://schemas.openxmlformats.org/officeDocument/2006/relationships/slide" Target="slides/slide302.xml" /><Relationship Id="rId304" Type="http://schemas.openxmlformats.org/officeDocument/2006/relationships/slide" Target="slides/slide303.xml" /><Relationship Id="rId305" Type="http://schemas.openxmlformats.org/officeDocument/2006/relationships/slide" Target="slides/slide304.xml" /><Relationship Id="rId306" Type="http://schemas.openxmlformats.org/officeDocument/2006/relationships/slide" Target="slides/slide305.xml" /><Relationship Id="rId307" Type="http://schemas.openxmlformats.org/officeDocument/2006/relationships/slide" Target="slides/slide306.xml" /><Relationship Id="rId308" Type="http://schemas.openxmlformats.org/officeDocument/2006/relationships/slide" Target="slides/slide307.xml" /><Relationship Id="rId309" Type="http://schemas.openxmlformats.org/officeDocument/2006/relationships/slide" Target="slides/slide308.xml" /><Relationship Id="rId310" Type="http://schemas.openxmlformats.org/officeDocument/2006/relationships/slide" Target="slides/slide309.xml" /><Relationship Id="rId311" Type="http://schemas.openxmlformats.org/officeDocument/2006/relationships/slide" Target="slides/slide310.xml" /><Relationship Id="rId312" Type="http://schemas.openxmlformats.org/officeDocument/2006/relationships/slide" Target="slides/slide311.xml" /><Relationship Id="rId313" Type="http://schemas.openxmlformats.org/officeDocument/2006/relationships/slide" Target="slides/slide312.xml" /><Relationship Id="rId314" Type="http://schemas.openxmlformats.org/officeDocument/2006/relationships/slide" Target="slides/slide313.xml" /><Relationship Id="rId315" Type="http://schemas.openxmlformats.org/officeDocument/2006/relationships/slide" Target="slides/slide314.xml" /><Relationship Id="rId316" Type="http://schemas.openxmlformats.org/officeDocument/2006/relationships/slide" Target="slides/slide315.xml" /><Relationship Id="rId317" Type="http://schemas.openxmlformats.org/officeDocument/2006/relationships/slide" Target="slides/slide316.xml" /><Relationship Id="rId318" Type="http://schemas.openxmlformats.org/officeDocument/2006/relationships/slide" Target="slides/slide317.xml" /><Relationship Id="rId319" Type="http://schemas.openxmlformats.org/officeDocument/2006/relationships/slide" Target="slides/slide318.xml" /><Relationship Id="rId320" Type="http://schemas.openxmlformats.org/officeDocument/2006/relationships/slide" Target="slides/slide319.xml" /><Relationship Id="rId321" Type="http://schemas.openxmlformats.org/officeDocument/2006/relationships/slide" Target="slides/slide320.xml" /><Relationship Id="rId322" Type="http://schemas.openxmlformats.org/officeDocument/2006/relationships/slide" Target="slides/slide321.xml" /><Relationship Id="rId323" Type="http://schemas.openxmlformats.org/officeDocument/2006/relationships/slide" Target="slides/slide322.xml" /><Relationship Id="rId324" Type="http://schemas.openxmlformats.org/officeDocument/2006/relationships/slide" Target="slides/slide323.xml" /><Relationship Id="rId325" Type="http://schemas.openxmlformats.org/officeDocument/2006/relationships/slide" Target="slides/slide324.xml" /><Relationship Id="rId326" Type="http://schemas.openxmlformats.org/officeDocument/2006/relationships/slide" Target="slides/slide325.xml" /><Relationship Id="rId327" Type="http://schemas.openxmlformats.org/officeDocument/2006/relationships/slide" Target="slides/slide326.xml" /><Relationship Id="rId328" Type="http://schemas.openxmlformats.org/officeDocument/2006/relationships/slide" Target="slides/slide327.xml" /><Relationship Id="rId329" Type="http://schemas.openxmlformats.org/officeDocument/2006/relationships/slide" Target="slides/slide328.xml" /><Relationship Id="rId330" Type="http://schemas.openxmlformats.org/officeDocument/2006/relationships/slide" Target="slides/slide329.xml" /><Relationship Id="rId331" Type="http://schemas.openxmlformats.org/officeDocument/2006/relationships/slide" Target="slides/slide330.xml" /><Relationship Id="rId332" Type="http://schemas.openxmlformats.org/officeDocument/2006/relationships/slide" Target="slides/slide331.xml" /><Relationship Id="rId333" Type="http://schemas.openxmlformats.org/officeDocument/2006/relationships/slide" Target="slides/slide332.xml" /><Relationship Id="rId334" Type="http://schemas.openxmlformats.org/officeDocument/2006/relationships/slide" Target="slides/slide333.xml" /><Relationship Id="rId335" Type="http://schemas.openxmlformats.org/officeDocument/2006/relationships/slide" Target="slides/slide334.xml" /><Relationship Id="rId336" Type="http://schemas.openxmlformats.org/officeDocument/2006/relationships/slide" Target="slides/slide335.xml" /><Relationship Id="rId337" Type="http://schemas.openxmlformats.org/officeDocument/2006/relationships/slide" Target="slides/slide336.xml" /><Relationship Id="rId338" Type="http://schemas.openxmlformats.org/officeDocument/2006/relationships/slide" Target="slides/slide337.xml" /><Relationship Id="rId339" Type="http://schemas.openxmlformats.org/officeDocument/2006/relationships/slide" Target="slides/slide338.xml" /><Relationship Id="rId340" Type="http://schemas.openxmlformats.org/officeDocument/2006/relationships/slide" Target="slides/slide339.xml" /><Relationship Id="rId341" Type="http://schemas.openxmlformats.org/officeDocument/2006/relationships/slide" Target="slides/slide340.xml" /><Relationship Id="rId342" Type="http://schemas.openxmlformats.org/officeDocument/2006/relationships/slide" Target="slides/slide341.xml" /><Relationship Id="rId343" Type="http://schemas.openxmlformats.org/officeDocument/2006/relationships/slide" Target="slides/slide342.xml" /><Relationship Id="rId344" Type="http://schemas.openxmlformats.org/officeDocument/2006/relationships/slide" Target="slides/slide343.xml" /><Relationship Id="rId345" Type="http://schemas.openxmlformats.org/officeDocument/2006/relationships/slide" Target="slides/slide344.xml" /><Relationship Id="rId346" Type="http://schemas.openxmlformats.org/officeDocument/2006/relationships/slide" Target="slides/slide345.xml" /><Relationship Id="rId347" Type="http://schemas.openxmlformats.org/officeDocument/2006/relationships/slide" Target="slides/slide346.xml" /><Relationship Id="rId348" Type="http://schemas.openxmlformats.org/officeDocument/2006/relationships/slide" Target="slides/slide347.xml" /><Relationship Id="rId349" Type="http://schemas.openxmlformats.org/officeDocument/2006/relationships/slide" Target="slides/slide348.xml" /><Relationship Id="rId350" Type="http://schemas.openxmlformats.org/officeDocument/2006/relationships/slide" Target="slides/slide349.xml" /><Relationship Id="rId351" Type="http://schemas.openxmlformats.org/officeDocument/2006/relationships/slide" Target="slides/slide350.xml" /><Relationship Id="rId352" Type="http://schemas.openxmlformats.org/officeDocument/2006/relationships/slide" Target="slides/slide351.xml" /><Relationship Id="rId353" Type="http://schemas.openxmlformats.org/officeDocument/2006/relationships/slide" Target="slides/slide352.xml" /><Relationship Id="rId354" Type="http://schemas.openxmlformats.org/officeDocument/2006/relationships/slide" Target="slides/slide353.xml" /><Relationship Id="rId355" Type="http://schemas.openxmlformats.org/officeDocument/2006/relationships/slide" Target="slides/slide354.xml" /><Relationship Id="rId356" Type="http://schemas.openxmlformats.org/officeDocument/2006/relationships/slide" Target="slides/slide355.xml" /><Relationship Id="rId357" Type="http://schemas.openxmlformats.org/officeDocument/2006/relationships/slide" Target="slides/slide356.xml" /><Relationship Id="rId358" Type="http://schemas.openxmlformats.org/officeDocument/2006/relationships/slide" Target="slides/slide357.xml" /><Relationship Id="rId359" Type="http://schemas.openxmlformats.org/officeDocument/2006/relationships/slide" Target="slides/slide358.xml" /><Relationship Id="rId360" Type="http://schemas.openxmlformats.org/officeDocument/2006/relationships/slide" Target="slides/slide359.xml" /><Relationship Id="rId361" Type="http://schemas.openxmlformats.org/officeDocument/2006/relationships/slide" Target="slides/slide360.xml" /><Relationship Id="rId362" Type="http://schemas.openxmlformats.org/officeDocument/2006/relationships/slide" Target="slides/slide361.xml" /><Relationship Id="rId363" Type="http://schemas.openxmlformats.org/officeDocument/2006/relationships/slide" Target="slides/slide362.xml" /><Relationship Id="rId364" Type="http://schemas.openxmlformats.org/officeDocument/2006/relationships/slide" Target="slides/slide363.xml" /><Relationship Id="rId365" Type="http://schemas.openxmlformats.org/officeDocument/2006/relationships/slide" Target="slides/slide364.xml" /><Relationship Id="rId366" Type="http://schemas.openxmlformats.org/officeDocument/2006/relationships/slide" Target="slides/slide365.xml" /><Relationship Id="rId367" Type="http://schemas.openxmlformats.org/officeDocument/2006/relationships/slide" Target="slides/slide366.xml" /><Relationship Id="rId368" Type="http://schemas.openxmlformats.org/officeDocument/2006/relationships/slide" Target="slides/slide367.xml" /><Relationship Id="rId369" Type="http://schemas.openxmlformats.org/officeDocument/2006/relationships/slide" Target="slides/slide368.xml" /><Relationship Id="rId370" Type="http://schemas.openxmlformats.org/officeDocument/2006/relationships/slide" Target="slides/slide369.xml" /><Relationship Id="rId371" Type="http://schemas.openxmlformats.org/officeDocument/2006/relationships/slide" Target="slides/slide370.xml" /><Relationship Id="rId372" Type="http://schemas.openxmlformats.org/officeDocument/2006/relationships/slide" Target="slides/slide371.xml" /><Relationship Id="rId373" Type="http://schemas.openxmlformats.org/officeDocument/2006/relationships/slide" Target="slides/slide372.xml" /><Relationship Id="rId374" Type="http://schemas.openxmlformats.org/officeDocument/2006/relationships/slide" Target="slides/slide373.xml" /><Relationship Id="rId375" Type="http://schemas.openxmlformats.org/officeDocument/2006/relationships/slide" Target="slides/slide374.xml" /><Relationship Id="rId376" Type="http://schemas.openxmlformats.org/officeDocument/2006/relationships/slide" Target="slides/slide375.xml" /><Relationship Id="rId377" Type="http://schemas.openxmlformats.org/officeDocument/2006/relationships/slide" Target="slides/slide376.xml" /><Relationship Id="rId378" Type="http://schemas.openxmlformats.org/officeDocument/2006/relationships/slide" Target="slides/slide377.xml" /><Relationship Id="rId379" Type="http://schemas.openxmlformats.org/officeDocument/2006/relationships/slide" Target="slides/slide378.xml" /><Relationship Id="rId380" Type="http://schemas.openxmlformats.org/officeDocument/2006/relationships/slide" Target="slides/slide379.xml" /><Relationship Id="rId381" Type="http://schemas.openxmlformats.org/officeDocument/2006/relationships/slide" Target="slides/slide380.xml" /><Relationship Id="rId382" Type="http://schemas.openxmlformats.org/officeDocument/2006/relationships/slide" Target="slides/slide381.xml" /><Relationship Id="rId383" Type="http://schemas.openxmlformats.org/officeDocument/2006/relationships/slide" Target="slides/slide382.xml" /><Relationship Id="rId384" Type="http://schemas.openxmlformats.org/officeDocument/2006/relationships/slide" Target="slides/slide383.xml" /><Relationship Id="rId385" Type="http://schemas.openxmlformats.org/officeDocument/2006/relationships/slide" Target="slides/slide384.xml" /><Relationship Id="rId386" Type="http://schemas.openxmlformats.org/officeDocument/2006/relationships/slide" Target="slides/slide385.xml" /><Relationship Id="rId387" Type="http://schemas.openxmlformats.org/officeDocument/2006/relationships/slide" Target="slides/slide386.xml" /><Relationship Id="rId388" Type="http://schemas.openxmlformats.org/officeDocument/2006/relationships/slide" Target="slides/slide387.xml" /><Relationship Id="rId389" Type="http://schemas.openxmlformats.org/officeDocument/2006/relationships/slide" Target="slides/slide388.xml" /><Relationship Id="rId390" Type="http://schemas.openxmlformats.org/officeDocument/2006/relationships/slide" Target="slides/slide389.xml" /><Relationship Id="rId391" Type="http://schemas.openxmlformats.org/officeDocument/2006/relationships/slide" Target="slides/slide390.xml" /><Relationship Id="rId392" Type="http://schemas.openxmlformats.org/officeDocument/2006/relationships/slide" Target="slides/slide391.xml" /><Relationship Id="rId393" Type="http://schemas.openxmlformats.org/officeDocument/2006/relationships/slide" Target="slides/slide392.xml" /><Relationship Id="rId394" Type="http://schemas.openxmlformats.org/officeDocument/2006/relationships/slide" Target="slides/slide393.xml" /><Relationship Id="rId395" Type="http://schemas.openxmlformats.org/officeDocument/2006/relationships/slide" Target="slides/slide394.xml" /><Relationship Id="rId396" Type="http://schemas.openxmlformats.org/officeDocument/2006/relationships/slide" Target="slides/slide395.xml" /><Relationship Id="rId397" Type="http://schemas.openxmlformats.org/officeDocument/2006/relationships/slide" Target="slides/slide396.xml" /><Relationship Id="rId398" Type="http://schemas.openxmlformats.org/officeDocument/2006/relationships/slide" Target="slides/slide397.xml" /><Relationship Id="rId399" Type="http://schemas.openxmlformats.org/officeDocument/2006/relationships/slide" Target="slides/slide398.xml" /><Relationship Id="rId400" Type="http://schemas.openxmlformats.org/officeDocument/2006/relationships/slide" Target="slides/slide399.xml" /><Relationship Id="rId401" Type="http://schemas.openxmlformats.org/officeDocument/2006/relationships/slide" Target="slides/slide400.xml" /><Relationship Id="rId402" Type="http://schemas.openxmlformats.org/officeDocument/2006/relationships/slide" Target="slides/slide401.xml" /><Relationship Id="rId403" Type="http://schemas.openxmlformats.org/officeDocument/2006/relationships/slide" Target="slides/slide402.xml" /><Relationship Id="rId404" Type="http://schemas.openxmlformats.org/officeDocument/2006/relationships/slide" Target="slides/slide403.xml" /><Relationship Id="rId405" Type="http://schemas.openxmlformats.org/officeDocument/2006/relationships/slide" Target="slides/slide404.xml" /><Relationship Id="rId406" Type="http://schemas.openxmlformats.org/officeDocument/2006/relationships/slide" Target="slides/slide405.xml" /><Relationship Id="rId407" Type="http://schemas.openxmlformats.org/officeDocument/2006/relationships/slide" Target="slides/slide406.xml" /><Relationship Id="rId408" Type="http://schemas.openxmlformats.org/officeDocument/2006/relationships/slide" Target="slides/slide407.xml" /><Relationship Id="rId409" Type="http://schemas.openxmlformats.org/officeDocument/2006/relationships/slide" Target="slides/slide408.xml" /><Relationship Id="rId410" Type="http://schemas.openxmlformats.org/officeDocument/2006/relationships/slide" Target="slides/slide409.xml" /><Relationship Id="rId411" Type="http://schemas.openxmlformats.org/officeDocument/2006/relationships/slide" Target="slides/slide410.xml" /><Relationship Id="rId412" Type="http://schemas.openxmlformats.org/officeDocument/2006/relationships/slide" Target="slides/slide411.xml" /><Relationship Id="rId413" Type="http://schemas.openxmlformats.org/officeDocument/2006/relationships/slide" Target="slides/slide412.xml" /><Relationship Id="rId414" Type="http://schemas.openxmlformats.org/officeDocument/2006/relationships/slide" Target="slides/slide413.xml" /><Relationship Id="rId415" Type="http://schemas.openxmlformats.org/officeDocument/2006/relationships/slide" Target="slides/slide414.xml" /><Relationship Id="rId416" Type="http://schemas.openxmlformats.org/officeDocument/2006/relationships/slide" Target="slides/slide415.xml" /><Relationship Id="rId417" Type="http://schemas.openxmlformats.org/officeDocument/2006/relationships/slide" Target="slides/slide416.xml" /><Relationship Id="rId418" Type="http://schemas.openxmlformats.org/officeDocument/2006/relationships/slide" Target="slides/slide417.xml" /><Relationship Id="rId419" Type="http://schemas.openxmlformats.org/officeDocument/2006/relationships/slide" Target="slides/slide418.xml" /><Relationship Id="rId420" Type="http://schemas.openxmlformats.org/officeDocument/2006/relationships/slide" Target="slides/slide419.xml" /><Relationship Id="rId421" Type="http://schemas.openxmlformats.org/officeDocument/2006/relationships/slide" Target="slides/slide420.xml" /><Relationship Id="rId422" Type="http://schemas.openxmlformats.org/officeDocument/2006/relationships/slide" Target="slides/slide421.xml" /><Relationship Id="rId423" Type="http://schemas.openxmlformats.org/officeDocument/2006/relationships/slide" Target="slides/slide422.xml" /><Relationship Id="rId424" Type="http://schemas.openxmlformats.org/officeDocument/2006/relationships/slide" Target="slides/slide423.xml" /><Relationship Id="rId425" Type="http://schemas.openxmlformats.org/officeDocument/2006/relationships/slide" Target="slides/slide424.xml" /><Relationship Id="rId426" Type="http://schemas.openxmlformats.org/officeDocument/2006/relationships/slide" Target="slides/slide425.xml" /><Relationship Id="rId427" Type="http://schemas.openxmlformats.org/officeDocument/2006/relationships/slide" Target="slides/slide426.xml" /><Relationship Id="rId428" Type="http://schemas.openxmlformats.org/officeDocument/2006/relationships/slide" Target="slides/slide427.xml" /><Relationship Id="rId429" Type="http://schemas.openxmlformats.org/officeDocument/2006/relationships/slide" Target="slides/slide428.xml" /><Relationship Id="rId430" Type="http://schemas.openxmlformats.org/officeDocument/2006/relationships/slide" Target="slides/slide429.xml" /><Relationship Id="rId431" Type="http://schemas.openxmlformats.org/officeDocument/2006/relationships/slide" Target="slides/slide430.xml" /><Relationship Id="rId432" Type="http://schemas.openxmlformats.org/officeDocument/2006/relationships/slide" Target="slides/slide431.xml" /><Relationship Id="rId433" Type="http://schemas.openxmlformats.org/officeDocument/2006/relationships/slide" Target="slides/slide432.xml" /><Relationship Id="rId434" Type="http://schemas.openxmlformats.org/officeDocument/2006/relationships/slide" Target="slides/slide433.xml" /><Relationship Id="rId435" Type="http://schemas.openxmlformats.org/officeDocument/2006/relationships/slide" Target="slides/slide434.xml" /><Relationship Id="rId436" Type="http://schemas.openxmlformats.org/officeDocument/2006/relationships/slide" Target="slides/slide435.xml" /><Relationship Id="rId437" Type="http://schemas.openxmlformats.org/officeDocument/2006/relationships/slide" Target="slides/slide436.xml" /><Relationship Id="rId438" Type="http://schemas.openxmlformats.org/officeDocument/2006/relationships/slide" Target="slides/slide437.xml" /><Relationship Id="rId439" Type="http://schemas.openxmlformats.org/officeDocument/2006/relationships/slide" Target="slides/slide438.xml" /><Relationship Id="rId440" Type="http://schemas.openxmlformats.org/officeDocument/2006/relationships/slide" Target="slides/slide439.xml" /><Relationship Id="rId441" Type="http://schemas.openxmlformats.org/officeDocument/2006/relationships/slide" Target="slides/slide440.xml" /><Relationship Id="rId442" Type="http://schemas.openxmlformats.org/officeDocument/2006/relationships/slide" Target="slides/slide441.xml" /><Relationship Id="rId443" Type="http://schemas.openxmlformats.org/officeDocument/2006/relationships/slide" Target="slides/slide442.xml" /><Relationship Id="rId444" Type="http://schemas.openxmlformats.org/officeDocument/2006/relationships/slide" Target="slides/slide443.xml" /><Relationship Id="rId445" Type="http://schemas.openxmlformats.org/officeDocument/2006/relationships/slide" Target="slides/slide444.xml" /><Relationship Id="rId446" Type="http://schemas.openxmlformats.org/officeDocument/2006/relationships/slide" Target="slides/slide445.xml" /><Relationship Id="rId447" Type="http://schemas.openxmlformats.org/officeDocument/2006/relationships/slide" Target="slides/slide446.xml" /><Relationship Id="rId448" Type="http://schemas.openxmlformats.org/officeDocument/2006/relationships/slide" Target="slides/slide447.xml" /><Relationship Id="rId449" Type="http://schemas.openxmlformats.org/officeDocument/2006/relationships/slide" Target="slides/slide448.xml" /><Relationship Id="rId450" Type="http://schemas.openxmlformats.org/officeDocument/2006/relationships/slide" Target="slides/slide449.xml" /><Relationship Id="rId451" Type="http://schemas.openxmlformats.org/officeDocument/2006/relationships/slide" Target="slides/slide450.xml" /><Relationship Id="rId452" Type="http://schemas.openxmlformats.org/officeDocument/2006/relationships/slide" Target="slides/slide451.xml" /><Relationship Id="rId453" Type="http://schemas.openxmlformats.org/officeDocument/2006/relationships/slide" Target="slides/slide452.xml" /><Relationship Id="rId454" Type="http://schemas.openxmlformats.org/officeDocument/2006/relationships/slide" Target="slides/slide453.xml" /><Relationship Id="rId455" Type="http://schemas.openxmlformats.org/officeDocument/2006/relationships/slide" Target="slides/slide454.xml" /><Relationship Id="rId456" Type="http://schemas.openxmlformats.org/officeDocument/2006/relationships/slide" Target="slides/slide455.xml" /><Relationship Id="rId457" Type="http://schemas.openxmlformats.org/officeDocument/2006/relationships/slide" Target="slides/slide456.xml" /><Relationship Id="rId458" Type="http://schemas.openxmlformats.org/officeDocument/2006/relationships/slide" Target="slides/slide457.xml" /><Relationship Id="rId459" Type="http://schemas.openxmlformats.org/officeDocument/2006/relationships/slide" Target="slides/slide458.xml" /><Relationship Id="rId460" Type="http://schemas.openxmlformats.org/officeDocument/2006/relationships/slide" Target="slides/slide459.xml" /><Relationship Id="rId461" Type="http://schemas.openxmlformats.org/officeDocument/2006/relationships/slide" Target="slides/slide460.xml" /><Relationship Id="rId463" Type="http://schemas.openxmlformats.org/officeDocument/2006/relationships/viewProps" Target="viewProps.xml" /><Relationship Id="rId4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5" Type="http://schemas.openxmlformats.org/officeDocument/2006/relationships/tableStyles" Target="tableStyles.xml" /><Relationship Id="rId46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9tzZ3CE-rM" TargetMode="External" /><Relationship Id="rId3" Type="http://schemas.openxmlformats.org/officeDocument/2006/relationships/hyperlink" Target="https://tabs.ultimate-guitar.com/tab/mani-matter/dr-sidi-abdel-assar-chords-1693629" TargetMode="Externa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-Qtp0EC2P4M" TargetMode="External" /><Relationship Id="rId3" Type="http://schemas.openxmlformats.org/officeDocument/2006/relationships/hyperlink" Target="https://tabs.ultimate-guitar.com/tab/1911563" TargetMode="Externa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sn.com/de-ch/nachrichten/other/der-morndrig-tag-macht-hinecht-zu-n%C3%A4chti/ar-BBYnNVi" TargetMode="External" />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qaeVSV0fRDo" TargetMode="External" /><Relationship Id="rId3" Type="http://schemas.openxmlformats.org/officeDocument/2006/relationships/hyperlink" Target="https://tabs.ultimate-guitar.com/tab/mani-matter/dynamit-chords-2553321" TargetMode="External" />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6zaCV4niKk" TargetMode="External" /><Relationship Id="rId3" Type="http://schemas.openxmlformats.org/officeDocument/2006/relationships/hyperlink" Target="https://tabs.ultimate-guitar.com/tab/cat-stevens/father-and-son-chords-84491" TargetMode="External" /><Relationship Id="rId4" Type="http://schemas.openxmlformats.org/officeDocument/2006/relationships/hyperlink" Target="https://www.youtube.com/watch?v=fP7VC-2J_Ok" TargetMode="External" />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MpMgzWBpu2o" TargetMode="External" /><Relationship Id="rId3" Type="http://schemas.openxmlformats.org/officeDocument/2006/relationships/hyperlink" Target="https://tabs.ultimate-guitar.com/tab/eddy-grant/gimme-hope-joanna-chords-422774" TargetMode="External" /><Relationship Id="rId4" Type="http://schemas.openxmlformats.org/officeDocument/2006/relationships/hyperlink" Target="https://www.youtube.com/watch?v=7H1hcg79W-Q" TargetMode="External" /><Relationship Id="rId5" Type="http://schemas.openxmlformats.org/officeDocument/2006/relationships/hyperlink" Target="https://www.youtube.com/watch?v=_9VP53r_bow" TargetMode="External" />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6zaCV4niKk" TargetMode="External" /><Relationship Id="rId3" Type="http://schemas.openxmlformats.org/officeDocument/2006/relationships/hyperlink" Target="https://tabs.ultimate-guitar.com/tab/paul-simon/50-ways-to-leave-your-lover-chords-84852" TargetMode="External" /><Relationship Id="rId4" Type="http://schemas.openxmlformats.org/officeDocument/2006/relationships/hyperlink" Target="https://www.youtube.com/watch?v=hwJLwXLjyZw" TargetMode="External" />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ttEMYvpoR-k" TargetMode="External" /><Relationship Id="rId3" Type="http://schemas.openxmlformats.org/officeDocument/2006/relationships/hyperlink" Target="https://tabs.ultimate-guitar.com/tab/leonard-cohen/hallelujah-chords-629185" TargetMode="External" /><Relationship Id="rId4" Type="http://schemas.openxmlformats.org/officeDocument/2006/relationships/hyperlink" Target="https://www.youtube.com/watch?v=Mzm1enk7W4Y" TargetMode="External" /><Relationship Id="rId5" Type="http://schemas.openxmlformats.org/officeDocument/2006/relationships/hyperlink" Target="https://www.youtube.com/watch?v=uKDXIl52j1E" TargetMode="External" />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L0OydDmfwAo" TargetMode="External" /><Relationship Id="rId3" Type="http://schemas.openxmlformats.org/officeDocument/2006/relationships/hyperlink" Target="https://www.youtube.com/watch?v=pxjNh3sq66U" TargetMode="External" /><Relationship Id="rId4" Type="http://schemas.openxmlformats.org/officeDocument/2006/relationships/hyperlink" Target="https://tabs.ultimate-guitar.com/tab/stephan-eicher/hemmige-chords-1716428" TargetMode="External" />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8AHCfZTRGiI" TargetMode="External" /><Relationship Id="rId3" Type="http://schemas.openxmlformats.org/officeDocument/2006/relationships/hyperlink" Target="https://tabs.ultimate-guitar.com/tab/johnny-cash/hurt-chords-89849" TargetMode="External" /><Relationship Id="rId4" Type="http://schemas.openxmlformats.org/officeDocument/2006/relationships/hyperlink" Target="https://www.youtube.com/watch?v=hEKexrWq5RU" TargetMode="External" />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6zaCV4niKk" TargetMode="External" /><Relationship Id="rId3" Type="http://schemas.openxmlformats.org/officeDocument/2006/relationships/hyperlink" Target="https://tabs.ultimate-guitar.com/tab/rod-stewart/sailing-chords-380559" TargetMode="External" /><Relationship Id="rId4" Type="http://schemas.openxmlformats.org/officeDocument/2006/relationships/hyperlink" Target="https://www.youtube.com/watch?v=m4KTNKZSFVs" TargetMode="External" /><Relationship Id="rId5" Type="http://schemas.openxmlformats.org/officeDocument/2006/relationships/hyperlink" Target="https://www.youtube.com/watch?v=JmiW9-kpGck" TargetMode="External" />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ttEMYvpoR-k" TargetMode="External" /><Relationship Id="rId3" Type="http://schemas.openxmlformats.org/officeDocument/2006/relationships/hyperlink" Target="https://tabs.ultimate-guitar.com/tab/leonard-cohen/im-your-man-chords-64981" TargetMode="External" /><Relationship Id="rId4" Type="http://schemas.openxmlformats.org/officeDocument/2006/relationships/hyperlink" Target="https://www.youtube.com/watch?v=M5_q2Zr6KRU" TargetMode="External" />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xrje2rXLMA" TargetMode="External" /><Relationship Id="rId3" Type="http://schemas.openxmlformats.org/officeDocument/2006/relationships/hyperlink" Target="https://tabs.ultimate-guitar.com/tab/dolly-parton/jolene-chords-183019" TargetMode="External" /><Relationship Id="rId4" Type="http://schemas.openxmlformats.org/officeDocument/2006/relationships/hyperlink" Target="https://www.youtube.com/watch?v=O2j6cZlT2LI" TargetMode="External" /><Relationship Id="rId5" Type="http://schemas.openxmlformats.org/officeDocument/2006/relationships/hyperlink" Target="https://www.youtube.com/watch?v=viQx4KDivPY" TargetMode="External" />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K-1oGphELM" TargetMode="External" /><Relationship Id="rId3" Type="http://schemas.openxmlformats.org/officeDocument/2006/relationships/hyperlink" Target="https://tabs.ultimate-guitar.com/tab/751634" TargetMode="External" /><Relationship Id="rId4" Type="http://schemas.openxmlformats.org/officeDocument/2006/relationships/hyperlink" Target="https://www.youtube.com/watch?v=YycHXyyI4fI" TargetMode="External" />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ZbmQQ4RfzVE" TargetMode="External" /><Relationship Id="rId3" Type="http://schemas.openxmlformats.org/officeDocument/2006/relationships/hyperlink" Target="https://tabs.ultimate-guitar.com/tab/the-carter-family/keep-on-the-sunny-side-chords-1431252" TargetMode="External" /><Relationship Id="rId4" Type="http://schemas.openxmlformats.org/officeDocument/2006/relationships/hyperlink" Target="https://www.youtube.com/watch?v=O2j6cZlT2LI" TargetMode="External" /><Relationship Id="rId5" Type="http://schemas.openxmlformats.org/officeDocument/2006/relationships/hyperlink" Target="https://www.youtube.com/watch?v=8joVnqleS9Q" TargetMode="External" />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HtoayjVLAY" TargetMode="External" /><Relationship Id="rId3" Type="http://schemas.openxmlformats.org/officeDocument/2006/relationships/hyperlink" Target="https://tabs.ultimate-guitar.com/tab/roger-miller/king-of-the-road-chords-76462" TargetMode="External" /><Relationship Id="rId4" Type="http://schemas.openxmlformats.org/officeDocument/2006/relationships/hyperlink" Target="https://www.youtube.com/watch?v=tWNBt4imVWE" TargetMode="External" /><Relationship Id="rId5" Type="http://schemas.openxmlformats.org/officeDocument/2006/relationships/hyperlink" Target="https://www.youtube.com/watch?v=2CYWdpVVtB8" TargetMode="External" />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bCDIt50hRDs" TargetMode="External" /><Relationship Id="rId3" Type="http://schemas.openxmlformats.org/officeDocument/2006/relationships/hyperlink" Target="https://tabs.ultimate-guitar.com/tab/fools-garden/lemon-tree-chords-145589" TargetMode="External" /><Relationship Id="rId4" Type="http://schemas.openxmlformats.org/officeDocument/2006/relationships/hyperlink" Target="https://www.youtube.com/watch?v=_hk3cZqEf30" TargetMode="External" />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KiNRIR8tjFc" TargetMode="External" /><Relationship Id="rId3" Type="http://schemas.openxmlformats.org/officeDocument/2006/relationships/hyperlink" Target="https://tabs.ultimate-guitar.com/tab/wyclef-jean/911-chords-745961" TargetMode="External" /><Relationship Id="rId4" Type="http://schemas.openxmlformats.org/officeDocument/2006/relationships/hyperlink" Target="https://www.youtube.com/watch?v=qYk4TU34uik" TargetMode="External" />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uZAsfB1Np-8" TargetMode="External" /><Relationship Id="rId3" Type="http://schemas.openxmlformats.org/officeDocument/2006/relationships/hyperlink" Target="https://tabs.ultimate-guitar.com/tab/cat-stevens/morning-has-broken-chords-84520" TargetMode="External" /><Relationship Id="rId4" Type="http://schemas.openxmlformats.org/officeDocument/2006/relationships/hyperlink" Target="https://www.youtube.com/watch?v=eyRVPNenXlg" TargetMode="External" />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404oPn6tudE" TargetMode="External" /><Relationship Id="rId3" Type="http://schemas.openxmlformats.org/officeDocument/2006/relationships/hyperlink" Target="https://tabs.ultimate-guitar.com/tab/568214" TargetMode="External" />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aEtfgfv5iN4" TargetMode="External" /><Relationship Id="rId3" Type="http://schemas.openxmlformats.org/officeDocument/2006/relationships/hyperlink" Target="https://tabs.ultimate-guitar.com/tab/bob-marley/no-woman-no-cry-chords-45479" TargetMode="External" /><Relationship Id="rId4" Type="http://schemas.openxmlformats.org/officeDocument/2006/relationships/hyperlink" Target="https://www.youtube.com/watch?v=7lasK3XSICc" TargetMode="External" /></Relationships>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tjEcrrf7r0" TargetMode="External" /><Relationship Id="rId3" Type="http://schemas.openxmlformats.org/officeDocument/2006/relationships/hyperlink" Target="https://tabs.ultimate-guitar.com/tab/u2/one-chords-87432" TargetMode="External" /><Relationship Id="rId4" Type="http://schemas.openxmlformats.org/officeDocument/2006/relationships/hyperlink" Target="https://www.youtube.com/watch?v=wQZaTaexcbk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sh.ch/songs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ta42xU2UXLA" TargetMode="External" /><Relationship Id="rId3" Type="http://schemas.openxmlformats.org/officeDocument/2006/relationships/hyperlink" Target="https://tabs.ultimate-guitar.com/tab/boney-m-/rivers-of-babylon-chords-1458631" TargetMode="External" /><Relationship Id="rId4" Type="http://schemas.openxmlformats.org/officeDocument/2006/relationships/hyperlink" Target="https://www.youtube.com/watch?v=E9WcazK7eOI" TargetMode="External" /></Relationships>
</file>

<file path=ppt/slides/_rels/slide3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KohurXfPb7s" TargetMode="External" /><Relationship Id="rId3" Type="http://schemas.openxmlformats.org/officeDocument/2006/relationships/hyperlink" Target="https://tabs.ultimate-guitar.com/tab/robbie-williams/the-road-to-mandalay-chords-303" TargetMode="External" /></Relationships>
</file>

<file path=ppt/slides/_rels/slide3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11GYvfYjyV0" TargetMode="External" /><Relationship Id="rId3" Type="http://schemas.openxmlformats.org/officeDocument/2006/relationships/hyperlink" Target="https://tabs.ultimate-guitar.com/tab/red-hot-chili-peppers/road-trippin-chords-1009501" TargetMode="External" /><Relationship Id="rId4" Type="http://schemas.openxmlformats.org/officeDocument/2006/relationships/hyperlink" Target="https://www.youtube.com/watch?v=NXLH5YT1ZLM" TargetMode="External" /></Relationships>
</file>

<file path=ppt/slides/_rels/slide3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kGatIgXERI" TargetMode="External" /><Relationship Id="rId3" Type="http://schemas.openxmlformats.org/officeDocument/2006/relationships/hyperlink" Target="https://tabs.ultimate-guitar.com/tab/1197401" TargetMode="External" /></Relationships>
</file>

<file path=ppt/slides/_rels/slide3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1iAYhQsQhSY" TargetMode="External" /><Relationship Id="rId3" Type="http://schemas.openxmlformats.org/officeDocument/2006/relationships/hyperlink" Target="https://tabs.ultimate-guitar.com/tab/nathaniel-rateliff/sob-chords-1860098" TargetMode="External" /><Relationship Id="rId4" Type="http://schemas.openxmlformats.org/officeDocument/2006/relationships/hyperlink" Target="https://www.youtube.com/watch?v=N-AEhOUtkh0" TargetMode="External" /></Relationships>
</file>

<file path=ppt/slides/_rels/slide3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viYsUdUj6w" TargetMode="External" /><Relationship Id="rId3" Type="http://schemas.openxmlformats.org/officeDocument/2006/relationships/hyperlink" Target="https://tabs.ultimate-guitar.com/tab/18431" TargetMode="External" /></Relationships>
</file>

<file path=ppt/slides/_rels/slide3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yPKRcBTsFQ" TargetMode="External" /><Relationship Id="rId3" Type="http://schemas.openxmlformats.org/officeDocument/2006/relationships/hyperlink" Target="https://tabs.ultimate-guitar.com/tab/otis-redding/sittin-on-the-dock-of-the-bay-chords-1088518" TargetMode="External" /><Relationship Id="rId4" Type="http://schemas.openxmlformats.org/officeDocument/2006/relationships/hyperlink" Target="https://www.youtube.com/watch?v=WNvoNPbmREY" TargetMode="External" /></Relationships>
</file>

<file path=ppt/slides/_rels/slide3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0M60PzmxEE" TargetMode="External" /><Relationship Id="rId3" Type="http://schemas.openxmlformats.org/officeDocument/2006/relationships/hyperlink" Target="https://tabs.ultimate-guitar.com/tab/the-beatles/across-the-universe-chords-202167" TargetMode="External" /><Relationship Id="rId4" Type="http://schemas.openxmlformats.org/officeDocument/2006/relationships/hyperlink" Target="https://www.youtube.com/watch?v=CQ1P8IQc8AY" TargetMode="External" /><Relationship Id="rId5" Type="http://schemas.openxmlformats.org/officeDocument/2006/relationships/hyperlink" Target="https://www.youtube.com/watch?v=RhMEKiIb86I" TargetMode="External" /></Relationships>
</file>

<file path=ppt/slides/_rels/slide3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cZHj6DG7ms" TargetMode="External" /><Relationship Id="rId3" Type="http://schemas.openxmlformats.org/officeDocument/2006/relationships/hyperlink" Target="https://tabs.ultimate-guitar.com/tab/robbie-williams/something-stupid-chords-1186829" TargetMode="External" /><Relationship Id="rId4" Type="http://schemas.openxmlformats.org/officeDocument/2006/relationships/hyperlink" Target="https://www.youtube.com/watch?v=pXuxL7pMb7c" TargetMode="External" /><Relationship Id="rId5" Type="http://schemas.openxmlformats.org/officeDocument/2006/relationships/hyperlink" Target="https://www.youtube.com/watch?v=eet2ETbsRwU" TargetMode="External" /></Relationships>
</file>

<file path=ppt/slides/_rels/slide3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Z26BvHOD_sg" TargetMode="External" /><Relationship Id="rId3" Type="http://schemas.openxmlformats.org/officeDocument/2006/relationships/hyperlink" Target="https://ukutabs.com/i/israel-kamakawiwoole/somewhere-over-the-rainbow-what-a-wonderful-world/" TargetMode="Externa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4fWyzwo1xg0" TargetMode="External" /><Relationship Id="rId3" Type="http://schemas.openxmlformats.org/officeDocument/2006/relationships/hyperlink" Target="https://tabs.ultimate-guitar.com/tab/simon-garfunkel/the-sound-of-silence-chords-159157" TargetMode="External" /></Relationships>
</file>

<file path=ppt/slides/_rels/slide3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b_eW9VSUwM" TargetMode="External" /><Relationship Id="rId3" Type="http://schemas.openxmlformats.org/officeDocument/2006/relationships/hyperlink" Target="https://tabs.ultimate-guitar.com/tab/ville-valo/summer-wine-chords-590088" TargetMode="External" /></Relationships>
</file>

<file path=ppt/slides/_rels/slide4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sB2AaVVjF-0" TargetMode="External" /><Relationship Id="rId3" Type="http://schemas.openxmlformats.org/officeDocument/2006/relationships/hyperlink" Target="https://tabs.ultimate-guitar.com/tab/indian-summer/the-river-is-flowing-chords-1159196" TargetMode="External" /></Relationships>
</file>

<file path=ppt/slides/_rels/slide4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x6q0ciiqyG0" TargetMode="External" /><Relationship Id="rId3" Type="http://schemas.openxmlformats.org/officeDocument/2006/relationships/hyperlink" Target="https://tabs.ultimate-guitar.com/tab/matthias-reim/verdammt-ich-lieb-dich-chords-1680929" TargetMode="External" /><Relationship Id="rId4" Type="http://schemas.openxmlformats.org/officeDocument/2006/relationships/hyperlink" Target="https://www.youtube.com/watch?v=GIlCtOrisx0" TargetMode="External" /></Relationships>
</file>

<file path=ppt/slides/_rels/slide4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6NXnxTNIWkc" TargetMode="External" /><Relationship Id="rId3" Type="http://schemas.openxmlformats.org/officeDocument/2006/relationships/hyperlink" Target="https://tabs.ultimate-guitar.com/tab/4-non-blondes/whats-up-chords-268676" TargetMode="External" /><Relationship Id="rId4" Type="http://schemas.openxmlformats.org/officeDocument/2006/relationships/hyperlink" Target="" TargetMode="External" /></Relationships>
</file>

<file path=ppt/slides/_rels/slide4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ffOnXYgy3o" TargetMode="External" /><Relationship Id="rId3" Type="http://schemas.openxmlformats.org/officeDocument/2006/relationships/hyperlink" Target="https://tabs.ultimate-guitar.com/tab/cat-stevens/wild-world-chords-992169" TargetMode="External" /><Relationship Id="rId4" Type="http://schemas.openxmlformats.org/officeDocument/2006/relationships/hyperlink" Target="https://www.youtube.com/watch?v=SeDzGf7L3Fs" TargetMode="External" /></Relationships>
</file>

<file path=ppt/slides/_rels/slide4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XdNnw99-Ic" TargetMode="External" /><Relationship Id="rId3" Type="http://schemas.openxmlformats.org/officeDocument/2006/relationships/hyperlink" Target="https://tabs.ultimate-guitar.com/tab/pink-floyd/wish-you-were-here-chords-1088963" TargetMode="External" /><Relationship Id="rId4" Type="http://schemas.openxmlformats.org/officeDocument/2006/relationships/hyperlink" Target="https://www.youtube.com/watch?v=N2dQRYyaglk" TargetMode="External" /></Relationships>
</file>

<file path=ppt/slides/_rels/slide4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18EAqHx2lMk" TargetMode="External" /><Relationship Id="rId3" Type="http://schemas.openxmlformats.org/officeDocument/2006/relationships/hyperlink" Target="https://tabs.ultimate-guitar.com/tab/jimmy-cliff/you-can-get-it-if-you-really-want-chords-64801" TargetMode="External" /><Relationship Id="rId4" Type="http://schemas.openxmlformats.org/officeDocument/2006/relationships/hyperlink" Target="https://www.youtube.com/watch?v=1rpzDo53Sbw&amp;t=88s" TargetMode="Externa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AxxhaqFBJj0" TargetMode="External" /><Relationship Id="rId3" Type="http://schemas.openxmlformats.org/officeDocument/2006/relationships/hyperlink" Target="https://tabs.ultimate-guitar.com/tab/die-toten-hosen/alles-aus-liebe-chords-1126328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-u5WLJ9Yk4" TargetMode="External" /><Relationship Id="rId3" Type="http://schemas.openxmlformats.org/officeDocument/2006/relationships/hyperlink" Target="https://tabs.ultimate-guitar.com/tab/britney-spears/baby-one-more-time-chords-1512732" TargetMode="External" /><Relationship Id="rId4" Type="http://schemas.openxmlformats.org/officeDocument/2006/relationships/hyperlink" Target="https://www.youtube.com/watch?v=jn4ydR1m96E" TargetMode="Externa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4CI3lhyNKfo" TargetMode="External" /><Relationship Id="rId3" Type="http://schemas.openxmlformats.org/officeDocument/2006/relationships/hyperlink" Target="https://tabs.ultimate-guitar.com/tab/misc-traditional/bella-ciao-chords-1839756" TargetMode="External" /><Relationship Id="rId4" Type="http://schemas.openxmlformats.org/officeDocument/2006/relationships/hyperlink" Target="https://www.youtube.com/watch?v=2iCOH6GOmRA" TargetMode="Externa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uv-gT9lNa1g" TargetMode="External" /><Relationship Id="rId3" Type="http://schemas.openxmlformats.org/officeDocument/2006/relationships/hyperlink" Target="https://tabs.ultimate-guitar.com/tab/ween/buenas-tardes-amigo-chords-230" TargetMode="Externa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d-diB65scQU" TargetMode="External" /><Relationship Id="rId3" Type="http://schemas.openxmlformats.org/officeDocument/2006/relationships/hyperlink" Target="https://tabs.ultimate-guitar.com/tab/bobby-mcferrin/dont-worry-be-happy-chords-484289" TargetMode="External" /><Relationship Id="rId4" Type="http://schemas.openxmlformats.org/officeDocument/2006/relationships/hyperlink" Target="https://www.youtube.com/watch?v=vJfE-WNl_z8" TargetMode="Externa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abs.ultimate-guitar.com/tab/mani-matter/dr-eskimo-chords-2146513" TargetMode="Externa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Songs</a:t>
            </a:r>
            <a:r>
              <a:rPr/>
              <a:t> </a:t>
            </a:r>
            <a:r>
              <a:rPr/>
              <a:t>🔥🎶🌛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😊</a:t>
            </a:r>
            <a:r>
              <a:rPr/>
              <a:t> </a:t>
            </a:r>
            <a:r>
              <a:rPr/>
              <a:t>Joshua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friends</a:t>
            </a:r>
            <a:r>
              <a:rPr/>
              <a:t> </a:t>
            </a:r>
            <a:r>
              <a:rPr/>
              <a:t>❤️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Em(2)</a:t>
            </a:r>
            <a:r>
              <a:rPr/>
              <a:t> She said, "It’s </a:t>
            </a:r>
            <a:r>
              <a:rPr>
                <a:latin typeface="Courier"/>
              </a:rPr>
              <a:t>D6</a:t>
            </a:r>
            <a:r>
              <a:rPr/>
              <a:t> really not my</a:t>
            </a:r>
            <a:br/>
            <a:r>
              <a:rPr>
                <a:latin typeface="Courier"/>
              </a:rPr>
              <a:t>CM7</a:t>
            </a:r>
            <a:r>
              <a:rPr/>
              <a:t> habit to intrude </a:t>
            </a:r>
            <a:r>
              <a:rPr>
                <a:latin typeface="Courier"/>
              </a:rPr>
              <a:t>Cm6</a:t>
            </a:r>
            <a:r>
              <a:rPr/>
              <a:t> </a:t>
            </a:r>
            <a:r>
              <a:rPr>
                <a:latin typeface="Courier"/>
              </a:rPr>
              <a:t>B7(2)</a:t>
            </a:r>
            <a:br/>
            <a:r>
              <a:rPr/>
              <a:t>Further</a:t>
            </a:r>
            <a:r>
              <a:rPr>
                <a:latin typeface="Courier"/>
              </a:rPr>
              <a:t>Em</a:t>
            </a:r>
            <a:r>
              <a:rPr/>
              <a:t>more I hope my mea</a:t>
            </a:r>
            <a:r>
              <a:rPr>
                <a:latin typeface="Courier"/>
              </a:rPr>
              <a:t>Am</a:t>
            </a:r>
            <a:r>
              <a:rPr/>
              <a:t>ning won’t be</a:t>
            </a:r>
            <a:br/>
            <a:r>
              <a:rPr/>
              <a:t>lost </a:t>
            </a:r>
            <a:r>
              <a:rPr>
                <a:latin typeface="Courier"/>
              </a:rPr>
              <a:t>Cdim7</a:t>
            </a:r>
            <a:r>
              <a:rPr/>
              <a:t> or misconstrued. </a:t>
            </a:r>
            <a:r>
              <a:rPr>
                <a:latin typeface="Courier"/>
              </a:rPr>
              <a:t>B7(3)</a:t>
            </a:r>
            <a:r>
              <a:rPr/>
              <a:t> </a:t>
            </a:r>
            <a:r>
              <a:rPr>
                <a:latin typeface="Courier"/>
              </a:rPr>
              <a:t>B7(4)</a:t>
            </a:r>
          </a:p>
          <a:p>
            <a:pPr lvl="0" marL="0" indent="0">
              <a:buNone/>
            </a:pPr>
            <a:r>
              <a:rPr/>
              <a:t>But I’ll re</a:t>
            </a:r>
            <a:r>
              <a:rPr>
                <a:latin typeface="Courier"/>
              </a:rPr>
              <a:t>Em(3)</a:t>
            </a:r>
            <a:r>
              <a:rPr/>
              <a:t>peat myself </a:t>
            </a:r>
            <a:r>
              <a:rPr>
                <a:latin typeface="Courier"/>
              </a:rPr>
              <a:t>D6</a:t>
            </a:r>
            <a:r>
              <a:rPr/>
              <a:t> at the</a:t>
            </a:r>
            <a:br/>
            <a:r>
              <a:rPr>
                <a:latin typeface="Courier"/>
              </a:rPr>
              <a:t>CM7</a:t>
            </a:r>
            <a:r>
              <a:rPr/>
              <a:t> risk of being crude </a:t>
            </a:r>
            <a:r>
              <a:rPr>
                <a:latin typeface="Courier"/>
              </a:rPr>
              <a:t>Cm6</a:t>
            </a:r>
            <a:r>
              <a:rPr/>
              <a:t> there </a:t>
            </a:r>
            <a:r>
              <a:rPr>
                <a:latin typeface="Courier"/>
              </a:rPr>
              <a:t>B7(2)</a:t>
            </a:r>
            <a:r>
              <a:rPr/>
              <a:t> must be</a:t>
            </a:r>
            <a:br/>
            <a:r>
              <a:rPr>
                <a:latin typeface="Courier"/>
              </a:rPr>
              <a:t>Em</a:t>
            </a:r>
            <a:r>
              <a:rPr/>
              <a:t> fifty ways </a:t>
            </a:r>
            <a:r>
              <a:rPr>
                <a:latin typeface="Courier"/>
              </a:rPr>
              <a:t>Am</a:t>
            </a:r>
            <a:r>
              <a:rPr/>
              <a:t> to leave your lov</a:t>
            </a:r>
            <a:r>
              <a:rPr>
                <a:latin typeface="Courier"/>
              </a:rPr>
              <a:t>Em</a:t>
            </a:r>
            <a:r>
              <a:rPr/>
              <a:t>er</a:t>
            </a:r>
            <a:br/>
            <a:r>
              <a:rPr>
                <a:latin typeface="Courier"/>
              </a:rPr>
              <a:t>Em</a:t>
            </a:r>
            <a:r>
              <a:rPr/>
              <a:t> fifty ways </a:t>
            </a:r>
            <a:r>
              <a:rPr>
                <a:latin typeface="Courier"/>
              </a:rPr>
              <a:t>Am7</a:t>
            </a:r>
            <a:r>
              <a:rPr/>
              <a:t> to leave your lov</a:t>
            </a:r>
            <a:r>
              <a:rPr>
                <a:latin typeface="Courier"/>
              </a:rPr>
              <a:t>Em</a:t>
            </a:r>
            <a:r>
              <a:rPr/>
              <a:t>er</a:t>
            </a:r>
          </a:p>
          <a:p>
            <a:pPr lvl="0" marL="0" indent="0">
              <a:buNone/>
            </a:pPr>
            <a:r>
              <a:rPr i="1"/>
              <a:t>(Riff)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 </a:t>
            </a:r>
            <a:r>
              <a:rPr>
                <a:latin typeface="Courier"/>
              </a:rPr>
              <a:t>Am</a:t>
            </a:r>
            <a:r>
              <a:rPr/>
              <a:t> Sidi Abdel Assar vo El Hama</a:t>
            </a:r>
            <a:br/>
            <a:r>
              <a:rPr/>
              <a:t>Het </a:t>
            </a:r>
            <a:r>
              <a:rPr>
                <a:latin typeface="Courier"/>
              </a:rPr>
              <a:t>Am</a:t>
            </a:r>
            <a:r>
              <a:rPr/>
              <a:t> mal am Morge früe no im Pijama</a:t>
            </a:r>
            <a:br/>
            <a:r>
              <a:rPr/>
              <a:t>Ir </a:t>
            </a:r>
            <a:r>
              <a:rPr>
                <a:latin typeface="Courier"/>
              </a:rPr>
              <a:t>Dm</a:t>
            </a:r>
            <a:r>
              <a:rPr/>
              <a:t> Strass vor dr Moschee</a:t>
            </a:r>
            <a:br/>
            <a:r>
              <a:rPr/>
              <a:t>Zwöi </a:t>
            </a:r>
            <a:r>
              <a:rPr>
                <a:latin typeface="Courier"/>
              </a:rPr>
              <a:t>Am</a:t>
            </a:r>
            <a:r>
              <a:rPr/>
              <a:t> schöni Ouge gseh</a:t>
            </a:r>
            <a:br/>
            <a:r>
              <a:rPr/>
              <a:t>Das </a:t>
            </a:r>
            <a:r>
              <a:rPr>
                <a:latin typeface="Courier"/>
              </a:rPr>
              <a:t>E</a:t>
            </a:r>
            <a:r>
              <a:rPr/>
              <a:t> isch dr Afang worde vo sim </a:t>
            </a:r>
            <a:r>
              <a:rPr>
                <a:latin typeface="Courier"/>
              </a:rPr>
              <a:t>Am</a:t>
            </a:r>
            <a:r>
              <a:rPr/>
              <a:t> Drama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 isch </a:t>
            </a:r>
            <a:r>
              <a:rPr>
                <a:latin typeface="Courier"/>
              </a:rPr>
              <a:t>Am</a:t>
            </a:r>
            <a:r>
              <a:rPr/>
              <a:t> Tochter gsy vom Mohamed Mustafa</a:t>
            </a:r>
            <a:br/>
            <a:r>
              <a:rPr/>
              <a:t>Dr </a:t>
            </a:r>
            <a:r>
              <a:rPr>
                <a:latin typeface="Courier"/>
              </a:rPr>
              <a:t>Am</a:t>
            </a:r>
            <a:r>
              <a:rPr/>
              <a:t> Abdel Assar het nümm choenne schlafa</a:t>
            </a:r>
            <a:br/>
            <a:r>
              <a:rPr/>
              <a:t>Bis </a:t>
            </a:r>
            <a:r>
              <a:rPr>
                <a:latin typeface="Courier"/>
              </a:rPr>
              <a:t>Dm</a:t>
            </a:r>
            <a:r>
              <a:rPr/>
              <a:t> er bim Mohamed</a:t>
            </a:r>
            <a:br/>
            <a:r>
              <a:rPr/>
              <a:t>Um </a:t>
            </a:r>
            <a:r>
              <a:rPr>
                <a:latin typeface="Courier"/>
              </a:rPr>
              <a:t>Am</a:t>
            </a:r>
            <a:r>
              <a:rPr/>
              <a:t> d’Hand aghalte hed</a:t>
            </a:r>
            <a:br/>
            <a:r>
              <a:rPr/>
              <a:t>Und </a:t>
            </a:r>
            <a:r>
              <a:rPr>
                <a:latin typeface="Courier"/>
              </a:rPr>
              <a:t>E</a:t>
            </a:r>
            <a:r>
              <a:rPr/>
              <a:t> gseit: I biete hundertfüfzig </a:t>
            </a:r>
            <a:r>
              <a:rPr>
                <a:latin typeface="Courier"/>
              </a:rPr>
              <a:t>Am</a:t>
            </a:r>
            <a:r>
              <a:rPr/>
              <a:t> Schaf a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 </a:t>
            </a:r>
            <a:r>
              <a:rPr>
                <a:latin typeface="Courier"/>
              </a:rPr>
              <a:t>Am</a:t>
            </a:r>
            <a:r>
              <a:rPr/>
              <a:t> Mohamed het gantwortet: Bi Allah</a:t>
            </a:r>
            <a:br/>
            <a:r>
              <a:rPr/>
              <a:t>Es </a:t>
            </a:r>
            <a:r>
              <a:rPr>
                <a:latin typeface="Courier"/>
              </a:rPr>
              <a:t>Am</a:t>
            </a:r>
            <a:r>
              <a:rPr/>
              <a:t> froeit mi, dass mi Tochter dir het gfalla</a:t>
            </a:r>
            <a:br/>
            <a:r>
              <a:rPr/>
              <a:t>Doch </a:t>
            </a:r>
            <a:r>
              <a:rPr>
                <a:latin typeface="Courier"/>
              </a:rPr>
              <a:t>Dm</a:t>
            </a:r>
            <a:r>
              <a:rPr/>
              <a:t> wärt isch si, mi Seel</a:t>
            </a:r>
            <a:br/>
            <a:r>
              <a:rPr/>
              <a:t>Zwöi</a:t>
            </a:r>
            <a:r>
              <a:rPr>
                <a:latin typeface="Courier"/>
              </a:rPr>
              <a:t>Am</a:t>
            </a:r>
            <a:r>
              <a:rPr/>
              <a:t>hundertzwänzg Kamel</a:t>
            </a:r>
            <a:br/>
            <a:r>
              <a:rPr/>
              <a:t>Und </a:t>
            </a:r>
            <a:r>
              <a:rPr>
                <a:latin typeface="Courier"/>
              </a:rPr>
              <a:t>E</a:t>
            </a:r>
            <a:r>
              <a:rPr/>
              <a:t> drunder chan i dir sen uf ke </a:t>
            </a:r>
            <a:r>
              <a:rPr>
                <a:latin typeface="Courier"/>
              </a:rPr>
              <a:t>Am</a:t>
            </a:r>
            <a:r>
              <a:rPr/>
              <a:t> Fall la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 </a:t>
            </a:r>
            <a:r>
              <a:rPr>
                <a:latin typeface="Courier"/>
              </a:rPr>
              <a:t>Am</a:t>
            </a:r>
            <a:r>
              <a:rPr/>
              <a:t> het dr Abdel Assar gseit: O Sidi</a:t>
            </a:r>
            <a:br/>
            <a:r>
              <a:rPr/>
              <a:t>Uf </a:t>
            </a:r>
            <a:r>
              <a:rPr>
                <a:latin typeface="Courier"/>
              </a:rPr>
              <a:t>Am</a:t>
            </a:r>
            <a:r>
              <a:rPr/>
              <a:t> sone türe Handel gang i nid y</a:t>
            </a:r>
            <a:br/>
            <a:r>
              <a:rPr/>
              <a:t>Isch </a:t>
            </a:r>
            <a:r>
              <a:rPr>
                <a:latin typeface="Courier"/>
              </a:rPr>
              <a:t>Dm</a:t>
            </a:r>
            <a:r>
              <a:rPr/>
              <a:t> furt, het gly druf scho</a:t>
            </a:r>
            <a:br/>
            <a:r>
              <a:rPr/>
              <a:t>E </a:t>
            </a:r>
            <a:r>
              <a:rPr>
                <a:latin typeface="Courier"/>
              </a:rPr>
              <a:t>Am</a:t>
            </a:r>
            <a:r>
              <a:rPr/>
              <a:t> billigeri gno</a:t>
            </a:r>
            <a:br/>
            <a:r>
              <a:rPr/>
              <a:t>Wo </a:t>
            </a:r>
            <a:r>
              <a:rPr>
                <a:latin typeface="Courier"/>
              </a:rPr>
              <a:t>E</a:t>
            </a:r>
            <a:r>
              <a:rPr/>
              <a:t> nid so schoen isch gsy, defuer e </a:t>
            </a:r>
            <a:r>
              <a:rPr>
                <a:latin typeface="Courier"/>
              </a:rPr>
              <a:t>Am</a:t>
            </a:r>
            <a:r>
              <a:rPr/>
              <a:t> gschydi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(Langsam)</a:t>
            </a:r>
          </a:p>
          <a:p>
            <a:pPr lvl="0" marL="0" indent="0">
              <a:buNone/>
            </a:pPr>
            <a:r>
              <a:rPr/>
              <a:t>Doch </a:t>
            </a:r>
            <a:r>
              <a:rPr>
                <a:latin typeface="Courier"/>
              </a:rPr>
              <a:t>Am</a:t>
            </a:r>
            <a:r>
              <a:rPr/>
              <a:t> wenn es Nacht wird ueber der Sahara</a:t>
            </a:r>
            <a:br/>
            <a:r>
              <a:rPr/>
              <a:t>Luegt </a:t>
            </a:r>
            <a:r>
              <a:rPr>
                <a:latin typeface="Courier"/>
              </a:rPr>
              <a:t>Am</a:t>
            </a:r>
            <a:r>
              <a:rPr/>
              <a:t> er dr Mond am Himmel hell und klar a</a:t>
            </a:r>
            <a:br/>
            <a:r>
              <a:rPr/>
              <a:t>Und </a:t>
            </a:r>
            <a:r>
              <a:rPr>
                <a:latin typeface="Courier"/>
              </a:rPr>
              <a:t>Dm</a:t>
            </a:r>
            <a:r>
              <a:rPr/>
              <a:t> truret hie und da</a:t>
            </a:r>
            <a:br/>
            <a:r>
              <a:rPr/>
              <a:t>De </a:t>
            </a:r>
            <a:r>
              <a:rPr>
                <a:latin typeface="Courier"/>
              </a:rPr>
              <a:t>Am</a:t>
            </a:r>
            <a:r>
              <a:rPr/>
              <a:t> schoene Ouge na -</a:t>
            </a:r>
          </a:p>
          <a:p>
            <a:pPr lvl="0" marL="0" indent="0">
              <a:buNone/>
            </a:pPr>
            <a:r>
              <a:rPr i="1"/>
              <a:t>(Schnell)</a:t>
            </a:r>
          </a:p>
          <a:p>
            <a:pPr lvl="0" marL="0" indent="0">
              <a:buNone/>
            </a:pPr>
            <a:r>
              <a:rPr/>
              <a:t>Und </a:t>
            </a:r>
            <a:r>
              <a:rPr>
                <a:latin typeface="Courier"/>
              </a:rPr>
              <a:t>E</a:t>
            </a:r>
            <a:r>
              <a:rPr/>
              <a:t> daenkt: Haett i doch frueecher afa </a:t>
            </a:r>
            <a:r>
              <a:rPr>
                <a:latin typeface="Courier"/>
              </a:rPr>
              <a:t>Am</a:t>
            </a:r>
            <a:r>
              <a:rPr/>
              <a:t> spara!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Dr</a:t>
            </a:r>
            <a:r>
              <a:rPr/>
              <a:t> </a:t>
            </a:r>
            <a:r>
              <a:rPr/>
              <a:t>Wilhelm</a:t>
            </a:r>
            <a:r>
              <a:rPr/>
              <a:t> </a:t>
            </a:r>
            <a:r>
              <a:rPr/>
              <a:t>Täll</a:t>
            </a:r>
            <a:r>
              <a:rPr/>
              <a:t> </a:t>
            </a:r>
            <a:r>
              <a:rPr/>
              <a:t>(Mani</a:t>
            </a:r>
            <a:r>
              <a:rPr/>
              <a:t> </a:t>
            </a:r>
            <a:r>
              <a:rPr/>
              <a:t>Matter)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</a:t>
            </a:r>
            <a:r>
              <a:rPr>
                <a:latin typeface="Courier"/>
              </a:rPr>
              <a:t>C</a:t>
            </a:r>
            <a:r>
              <a:rPr/>
              <a:t> hei der Willhelm Täll ufgfüehrt</a:t>
            </a:r>
            <a:br/>
            <a:r>
              <a:rPr/>
              <a:t>Im </a:t>
            </a:r>
            <a:r>
              <a:rPr>
                <a:latin typeface="Courier"/>
              </a:rPr>
              <a:t>G7</a:t>
            </a:r>
            <a:r>
              <a:rPr/>
              <a:t> Löie z’Nottis</a:t>
            </a:r>
            <a:r>
              <a:rPr>
                <a:latin typeface="Courier"/>
              </a:rPr>
              <a:t>C</a:t>
            </a:r>
            <a:r>
              <a:rPr/>
              <a:t>wil</a:t>
            </a:r>
            <a:br/>
            <a:r>
              <a:rPr/>
              <a:t>Da </a:t>
            </a:r>
            <a:r>
              <a:rPr>
                <a:latin typeface="Courier"/>
              </a:rPr>
              <a:t>C</a:t>
            </a:r>
            <a:r>
              <a:rPr/>
              <a:t> bruchts viel Volk, gwüss z’halbe Dorf</a:t>
            </a:r>
            <a:br/>
            <a:r>
              <a:rPr/>
              <a:t>Hett </a:t>
            </a:r>
            <a:r>
              <a:rPr>
                <a:latin typeface="Courier"/>
              </a:rPr>
              <a:t>G7</a:t>
            </a:r>
            <a:r>
              <a:rPr/>
              <a:t> mitgmacht i däm </a:t>
            </a:r>
            <a:r>
              <a:rPr>
                <a:latin typeface="Courier"/>
              </a:rPr>
              <a:t>C</a:t>
            </a:r>
            <a:r>
              <a:rPr/>
              <a:t> Schpil</a:t>
            </a:r>
          </a:p>
          <a:p>
            <a:pPr lvl="0" marL="0" indent="0">
              <a:buNone/>
            </a:pPr>
            <a:r>
              <a:rPr/>
              <a:t>Die </a:t>
            </a:r>
            <a:r>
              <a:rPr>
                <a:latin typeface="Courier"/>
              </a:rPr>
              <a:t>E7</a:t>
            </a:r>
            <a:r>
              <a:rPr/>
              <a:t> andri Hälfti </a:t>
            </a:r>
            <a:r>
              <a:rPr>
                <a:latin typeface="Courier"/>
              </a:rPr>
              <a:t>Am</a:t>
            </a:r>
            <a:r>
              <a:rPr/>
              <a:t> isch im Saal gsy</a:t>
            </a:r>
            <a:br/>
            <a:r>
              <a:rPr>
                <a:latin typeface="Courier"/>
              </a:rPr>
              <a:t>G7</a:t>
            </a:r>
            <a:r>
              <a:rPr/>
              <a:t> Bim’ne grosse </a:t>
            </a:r>
            <a:r>
              <a:rPr>
                <a:latin typeface="Courier"/>
              </a:rPr>
              <a:t>C</a:t>
            </a:r>
            <a:r>
              <a:rPr/>
              <a:t> Bier</a:t>
            </a:r>
            <a:br/>
            <a:r>
              <a:rPr/>
              <a:t>Als </a:t>
            </a:r>
            <a:r>
              <a:rPr>
                <a:latin typeface="Courier"/>
              </a:rPr>
              <a:t>F</a:t>
            </a:r>
            <a:r>
              <a:rPr/>
              <a:t> publikum, het </a:t>
            </a:r>
            <a:r>
              <a:rPr>
                <a:latin typeface="Courier"/>
              </a:rPr>
              <a:t>C</a:t>
            </a:r>
            <a:r>
              <a:rPr/>
              <a:t> zuegluegt</a:t>
            </a:r>
            <a:br/>
            <a:r>
              <a:rPr/>
              <a:t>Und isch </a:t>
            </a:r>
            <a:r>
              <a:rPr>
                <a:latin typeface="Courier"/>
              </a:rPr>
              <a:t>G7</a:t>
            </a:r>
            <a:r>
              <a:rPr/>
              <a:t> gschpannt gsy, was pas</a:t>
            </a:r>
            <a:r>
              <a:rPr>
                <a:latin typeface="Courier"/>
              </a:rPr>
              <a:t>C</a:t>
            </a:r>
            <a:r>
              <a:rPr/>
              <a:t>sier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 </a:t>
            </a:r>
            <a:r>
              <a:rPr>
                <a:latin typeface="Courier"/>
              </a:rPr>
              <a:t>C</a:t>
            </a:r>
            <a:r>
              <a:rPr/>
              <a:t> Aafang isch es schön gsy</a:t>
            </a:r>
            <a:br/>
            <a:r>
              <a:rPr/>
              <a:t>Do het </a:t>
            </a:r>
            <a:r>
              <a:rPr>
                <a:latin typeface="Courier"/>
              </a:rPr>
              <a:t>G7</a:t>
            </a:r>
            <a:r>
              <a:rPr/>
              <a:t> als Schtouffache</a:t>
            </a:r>
            <a:r>
              <a:rPr>
                <a:latin typeface="Courier"/>
              </a:rPr>
              <a:t>C</a:t>
            </a:r>
            <a:r>
              <a:rPr/>
              <a:t>rin</a:t>
            </a:r>
            <a:br/>
            <a:r>
              <a:rPr/>
              <a:t>D’Frou </a:t>
            </a:r>
            <a:r>
              <a:rPr>
                <a:latin typeface="Courier"/>
              </a:rPr>
              <a:t>C</a:t>
            </a:r>
            <a:r>
              <a:rPr/>
              <a:t> Pfarrer mit dem Schnyder gret</a:t>
            </a:r>
            <a:br/>
            <a:r>
              <a:rPr/>
              <a:t>I </a:t>
            </a:r>
            <a:r>
              <a:rPr>
                <a:latin typeface="Courier"/>
              </a:rPr>
              <a:t>G7</a:t>
            </a:r>
            <a:r>
              <a:rPr/>
              <a:t> Wort vo tiefem </a:t>
            </a:r>
            <a:r>
              <a:rPr>
                <a:latin typeface="Courier"/>
              </a:rPr>
              <a:t>C</a:t>
            </a:r>
            <a:r>
              <a:rPr/>
              <a:t> Sinn</a:t>
            </a:r>
          </a:p>
          <a:p>
            <a:pPr lvl="0" marL="0" indent="0">
              <a:buNone/>
            </a:pPr>
            <a:r>
              <a:rPr/>
              <a:t>Und </a:t>
            </a:r>
            <a:r>
              <a:rPr>
                <a:latin typeface="Courier"/>
              </a:rPr>
              <a:t>E7</a:t>
            </a:r>
            <a:r>
              <a:rPr/>
              <a:t> alls isch grüert gsy, </a:t>
            </a:r>
            <a:r>
              <a:rPr>
                <a:latin typeface="Courier"/>
              </a:rPr>
              <a:t>Am</a:t>
            </a:r>
            <a:r>
              <a:rPr/>
              <a:t> sy het dasmal</a:t>
            </a:r>
            <a:br/>
            <a:r>
              <a:rPr>
                <a:latin typeface="Courier"/>
              </a:rPr>
              <a:t>G7</a:t>
            </a:r>
            <a:r>
              <a:rPr/>
              <a:t> Nid gseit, s’Chleid sig z’</a:t>
            </a:r>
            <a:r>
              <a:rPr>
                <a:latin typeface="Courier"/>
              </a:rPr>
              <a:t>C</a:t>
            </a:r>
            <a:r>
              <a:rPr/>
              <a:t>tüür</a:t>
            </a:r>
            <a:br/>
            <a:r>
              <a:rPr/>
              <a:t>Und </a:t>
            </a:r>
            <a:r>
              <a:rPr>
                <a:latin typeface="Courier"/>
              </a:rPr>
              <a:t>F</a:t>
            </a:r>
            <a:r>
              <a:rPr/>
              <a:t> är het guet uf</a:t>
            </a:r>
            <a:r>
              <a:rPr>
                <a:latin typeface="Courier"/>
              </a:rPr>
              <a:t>C</a:t>
            </a:r>
            <a:r>
              <a:rPr/>
              <a:t>passt</a:t>
            </a:r>
            <a:br/>
            <a:r>
              <a:rPr/>
              <a:t>Das är der </a:t>
            </a:r>
            <a:r>
              <a:rPr>
                <a:latin typeface="Courier"/>
              </a:rPr>
              <a:t>G7</a:t>
            </a:r>
            <a:r>
              <a:rPr/>
              <a:t> Fade nid ver</a:t>
            </a:r>
            <a:r>
              <a:rPr>
                <a:latin typeface="Courier"/>
              </a:rPr>
              <a:t>C</a:t>
            </a:r>
            <a:r>
              <a:rPr/>
              <a:t>lüür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 </a:t>
            </a:r>
            <a:r>
              <a:rPr>
                <a:latin typeface="Courier"/>
              </a:rPr>
              <a:t>C</a:t>
            </a:r>
            <a:r>
              <a:rPr/>
              <a:t> z’Mal, churz vor em Öpfelschuss</a:t>
            </a:r>
            <a:br/>
            <a:r>
              <a:rPr/>
              <a:t>Dr </a:t>
            </a:r>
            <a:r>
              <a:rPr>
                <a:latin typeface="Courier"/>
              </a:rPr>
              <a:t>G7</a:t>
            </a:r>
            <a:r>
              <a:rPr/>
              <a:t> Lehrer chunnt als </a:t>
            </a:r>
            <a:r>
              <a:rPr>
                <a:latin typeface="Courier"/>
              </a:rPr>
              <a:t>C</a:t>
            </a:r>
            <a:r>
              <a:rPr/>
              <a:t> Täll</a:t>
            </a:r>
            <a:br/>
            <a:r>
              <a:rPr/>
              <a:t>Sy </a:t>
            </a:r>
            <a:r>
              <a:rPr>
                <a:latin typeface="Courier"/>
              </a:rPr>
              <a:t>C</a:t>
            </a:r>
            <a:r>
              <a:rPr/>
              <a:t> Sohn, dä fragt’ne dis und äis</a:t>
            </a:r>
            <a:br/>
            <a:r>
              <a:rPr/>
              <a:t>Do </a:t>
            </a:r>
            <a:r>
              <a:rPr>
                <a:latin typeface="Courier"/>
              </a:rPr>
              <a:t>G7</a:t>
            </a:r>
            <a:r>
              <a:rPr/>
              <a:t> rüeft dert eine </a:t>
            </a:r>
            <a:r>
              <a:rPr>
                <a:latin typeface="Courier"/>
              </a:rPr>
              <a:t>C</a:t>
            </a:r>
            <a:r>
              <a:rPr/>
              <a:t> schnäll</a:t>
            </a:r>
          </a:p>
          <a:p>
            <a:pPr lvl="0" marL="0" indent="0">
              <a:buNone/>
            </a:pPr>
            <a:r>
              <a:rPr/>
              <a:t>Wo </a:t>
            </a:r>
            <a:r>
              <a:rPr>
                <a:latin typeface="Courier"/>
              </a:rPr>
              <a:t>E7</a:t>
            </a:r>
            <a:r>
              <a:rPr/>
              <a:t> und’rem Huet als </a:t>
            </a:r>
            <a:r>
              <a:rPr>
                <a:latin typeface="Courier"/>
              </a:rPr>
              <a:t>Am</a:t>
            </a:r>
            <a:r>
              <a:rPr/>
              <a:t> Wach isch gschtande</a:t>
            </a:r>
            <a:br/>
            <a:r>
              <a:rPr>
                <a:latin typeface="Courier"/>
              </a:rPr>
              <a:t>G7</a:t>
            </a:r>
            <a:r>
              <a:rPr/>
              <a:t> So dass’ jede </a:t>
            </a:r>
            <a:r>
              <a:rPr>
                <a:latin typeface="Courier"/>
              </a:rPr>
              <a:t>C</a:t>
            </a:r>
            <a:r>
              <a:rPr/>
              <a:t> ghört</a:t>
            </a:r>
            <a:br/>
            <a:r>
              <a:rPr/>
              <a:t>Wi</a:t>
            </a:r>
            <a:r>
              <a:rPr>
                <a:latin typeface="Courier"/>
              </a:rPr>
              <a:t>F</a:t>
            </a:r>
            <a:r>
              <a:rPr/>
              <a:t>so fragt dä so </a:t>
            </a:r>
            <a:r>
              <a:rPr>
                <a:latin typeface="Courier"/>
              </a:rPr>
              <a:t>C</a:t>
            </a:r>
            <a:r>
              <a:rPr/>
              <a:t> dumm</a:t>
            </a:r>
            <a:br/>
            <a:r>
              <a:rPr/>
              <a:t>Het dä ir </a:t>
            </a:r>
            <a:r>
              <a:rPr>
                <a:latin typeface="Courier"/>
              </a:rPr>
              <a:t>G7</a:t>
            </a:r>
            <a:r>
              <a:rPr/>
              <a:t> Schuel de nüt rächts </a:t>
            </a:r>
            <a:r>
              <a:rPr>
                <a:latin typeface="Courier"/>
              </a:rPr>
              <a:t>C</a:t>
            </a:r>
            <a:r>
              <a:rPr/>
              <a:t> glehrt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(Rhythm guitar)</a:t>
            </a:r>
          </a:p>
          <a:p>
            <a:pPr lvl="0" marL="0" indent="0">
              <a:buNone/>
            </a:pPr>
            <a:r>
              <a:rPr/>
              <a:t>Just slip out the back, </a:t>
            </a:r>
            <a:r>
              <a:rPr>
                <a:latin typeface="Courier"/>
              </a:rPr>
              <a:t>G</a:t>
            </a:r>
            <a:r>
              <a:rPr/>
              <a:t> Jack Make a new </a:t>
            </a:r>
            <a:r>
              <a:rPr>
                <a:latin typeface="Courier"/>
              </a:rPr>
              <a:t>Bb</a:t>
            </a:r>
            <a:r>
              <a:rPr/>
              <a:t> plan, Stan You don’t need to be coy, </a:t>
            </a:r>
            <a:r>
              <a:rPr>
                <a:latin typeface="Courier"/>
              </a:rPr>
              <a:t>C</a:t>
            </a:r>
            <a:r>
              <a:rPr/>
              <a:t> Roy Just listen to me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Hop on the bus, </a:t>
            </a:r>
            <a:r>
              <a:rPr>
                <a:latin typeface="Courier"/>
              </a:rPr>
              <a:t>G</a:t>
            </a:r>
            <a:r>
              <a:rPr/>
              <a:t> Gus You don’t need to discuss </a:t>
            </a:r>
            <a:r>
              <a:rPr>
                <a:latin typeface="Courier"/>
              </a:rPr>
              <a:t>Bb</a:t>
            </a:r>
            <a:r>
              <a:rPr/>
              <a:t> much Just drop off the key, </a:t>
            </a:r>
            <a:r>
              <a:rPr>
                <a:latin typeface="Courier"/>
              </a:rPr>
              <a:t>C</a:t>
            </a:r>
            <a:r>
              <a:rPr/>
              <a:t> Lee and get yourself free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 i="1"/>
              <a:t>(x2)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 </a:t>
            </a:r>
            <a:r>
              <a:rPr>
                <a:latin typeface="Courier"/>
              </a:rPr>
              <a:t>C</a:t>
            </a:r>
            <a:r>
              <a:rPr/>
              <a:t> Fründ vom Täll, e Maa us Altdorf</a:t>
            </a:r>
            <a:br/>
            <a:r>
              <a:rPr>
                <a:latin typeface="Courier"/>
              </a:rPr>
              <a:t>G7</a:t>
            </a:r>
            <a:r>
              <a:rPr/>
              <a:t> Zwickt em eis uf ds </a:t>
            </a:r>
            <a:r>
              <a:rPr>
                <a:latin typeface="Courier"/>
              </a:rPr>
              <a:t>C</a:t>
            </a:r>
            <a:r>
              <a:rPr/>
              <a:t> Muul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dise wo dr Huet bewacht</a:t>
            </a:r>
            <a:br/>
            <a:r>
              <a:rPr/>
              <a:t>Git </a:t>
            </a:r>
            <a:r>
              <a:rPr>
                <a:latin typeface="Courier"/>
              </a:rPr>
              <a:t>G7</a:t>
            </a:r>
            <a:r>
              <a:rPr/>
              <a:t> ume, gar nid </a:t>
            </a:r>
            <a:r>
              <a:rPr>
                <a:latin typeface="Courier"/>
              </a:rPr>
              <a:t>C</a:t>
            </a:r>
            <a:r>
              <a:rPr/>
              <a:t> fuul</a:t>
            </a:r>
          </a:p>
          <a:p>
            <a:pPr lvl="0" marL="0" indent="0">
              <a:buNone/>
            </a:pPr>
            <a:r>
              <a:rPr/>
              <a:t>Und </a:t>
            </a:r>
            <a:r>
              <a:rPr>
                <a:latin typeface="Courier"/>
              </a:rPr>
              <a:t>E7</a:t>
            </a:r>
            <a:r>
              <a:rPr/>
              <a:t> stosst ihm mit syr </a:t>
            </a:r>
            <a:r>
              <a:rPr>
                <a:latin typeface="Courier"/>
              </a:rPr>
              <a:t>Am</a:t>
            </a:r>
            <a:r>
              <a:rPr/>
              <a:t> Helebarde</a:t>
            </a:r>
            <a:br/>
            <a:r>
              <a:rPr>
                <a:latin typeface="Courier"/>
              </a:rPr>
              <a:t>G7</a:t>
            </a:r>
            <a:r>
              <a:rPr/>
              <a:t> Eine z’Mitzt i </a:t>
            </a:r>
            <a:r>
              <a:rPr>
                <a:latin typeface="Courier"/>
              </a:rPr>
              <a:t>C</a:t>
            </a:r>
            <a:r>
              <a:rPr/>
              <a:t> Buuch</a:t>
            </a:r>
            <a:br/>
            <a:r>
              <a:rPr/>
              <a:t>Da </a:t>
            </a:r>
            <a:r>
              <a:rPr>
                <a:latin typeface="Courier"/>
              </a:rPr>
              <a:t>F</a:t>
            </a:r>
            <a:r>
              <a:rPr/>
              <a:t> chunnt scho s’Volk vo </a:t>
            </a:r>
            <a:r>
              <a:rPr>
                <a:latin typeface="Courier"/>
              </a:rPr>
              <a:t>C</a:t>
            </a:r>
            <a:r>
              <a:rPr/>
              <a:t> Uri z’springe</a:t>
            </a:r>
            <a:br/>
            <a:r>
              <a:rPr>
                <a:latin typeface="Courier"/>
              </a:rPr>
              <a:t>G7</a:t>
            </a:r>
            <a:r>
              <a:rPr/>
              <a:t> Donner jetzt geits </a:t>
            </a:r>
            <a:r>
              <a:rPr>
                <a:latin typeface="Courier"/>
              </a:rPr>
              <a:t>C</a:t>
            </a:r>
            <a:r>
              <a:rPr/>
              <a:t> ruuch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Die </a:t>
            </a:r>
            <a:r>
              <a:rPr>
                <a:latin typeface="Courier"/>
              </a:rPr>
              <a:t>C</a:t>
            </a:r>
            <a:r>
              <a:rPr/>
              <a:t> einte, die vo Öschterrich</a:t>
            </a:r>
            <a:br/>
            <a:r>
              <a:rPr>
                <a:latin typeface="Courier"/>
              </a:rPr>
              <a:t>G7</a:t>
            </a:r>
            <a:r>
              <a:rPr/>
              <a:t> Die näh für d’Wach Par</a:t>
            </a:r>
            <a:r>
              <a:rPr>
                <a:latin typeface="Courier"/>
              </a:rPr>
              <a:t>C</a:t>
            </a:r>
            <a:r>
              <a:rPr/>
              <a:t>tei</a:t>
            </a:r>
            <a:br/>
            <a:r>
              <a:rPr/>
              <a:t>Die </a:t>
            </a:r>
            <a:r>
              <a:rPr>
                <a:latin typeface="Courier"/>
              </a:rPr>
              <a:t>C</a:t>
            </a:r>
            <a:r>
              <a:rPr/>
              <a:t> andre, die vo Altdorf</a:t>
            </a:r>
            <a:br/>
            <a:r>
              <a:rPr/>
              <a:t>Füre </a:t>
            </a:r>
            <a:r>
              <a:rPr>
                <a:latin typeface="Courier"/>
              </a:rPr>
              <a:t>G7</a:t>
            </a:r>
            <a:r>
              <a:rPr/>
              <a:t> Täll - ei Schläge</a:t>
            </a:r>
            <a:r>
              <a:rPr>
                <a:latin typeface="Courier"/>
              </a:rPr>
              <a:t>C</a:t>
            </a:r>
            <a:r>
              <a:rPr/>
              <a:t>rei</a:t>
            </a:r>
          </a:p>
          <a:p>
            <a:pPr lvl="0" marL="0" indent="0">
              <a:buNone/>
            </a:pPr>
            <a:r>
              <a:rPr/>
              <a:t>Mit </a:t>
            </a:r>
            <a:r>
              <a:rPr>
                <a:latin typeface="Courier"/>
              </a:rPr>
              <a:t>E7</a:t>
            </a:r>
            <a:r>
              <a:rPr/>
              <a:t> Helebarde, </a:t>
            </a:r>
            <a:r>
              <a:rPr>
                <a:latin typeface="Courier"/>
              </a:rPr>
              <a:t>Am</a:t>
            </a:r>
            <a:r>
              <a:rPr/>
              <a:t> Kartonschwärt</a:t>
            </a:r>
            <a:br/>
            <a:r>
              <a:rPr>
                <a:latin typeface="Courier"/>
              </a:rPr>
              <a:t>G7</a:t>
            </a:r>
            <a:r>
              <a:rPr/>
              <a:t> Kulisse schlöh sy </a:t>
            </a:r>
            <a:r>
              <a:rPr>
                <a:latin typeface="Courier"/>
              </a:rPr>
              <a:t>C</a:t>
            </a:r>
            <a:r>
              <a:rPr/>
              <a:t> dry</a:t>
            </a:r>
            <a:br/>
            <a:r>
              <a:rPr>
                <a:latin typeface="Courier"/>
              </a:rPr>
              <a:t>F</a:t>
            </a:r>
            <a:r>
              <a:rPr/>
              <a:t> Der Täll liit und’rem </a:t>
            </a:r>
            <a:r>
              <a:rPr>
                <a:latin typeface="Courier"/>
              </a:rPr>
              <a:t>C</a:t>
            </a:r>
            <a:r>
              <a:rPr/>
              <a:t> Gessler scho</a:t>
            </a:r>
            <a:br/>
            <a:r>
              <a:rPr/>
              <a:t>Da </a:t>
            </a:r>
            <a:r>
              <a:rPr>
                <a:latin typeface="Courier"/>
              </a:rPr>
              <a:t>G7</a:t>
            </a:r>
            <a:r>
              <a:rPr/>
              <a:t> mischt der Saal sech </a:t>
            </a:r>
            <a:r>
              <a:rPr>
                <a:latin typeface="Courier"/>
              </a:rPr>
              <a:t>C</a:t>
            </a:r>
            <a:r>
              <a:rPr/>
              <a:t> y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Jitz </a:t>
            </a:r>
            <a:r>
              <a:rPr>
                <a:latin typeface="Courier"/>
              </a:rPr>
              <a:t>C</a:t>
            </a:r>
            <a:r>
              <a:rPr/>
              <a:t> chöme Gläser z’flüge</a:t>
            </a:r>
            <a:br/>
            <a:r>
              <a:rPr/>
              <a:t>Jede </a:t>
            </a:r>
            <a:r>
              <a:rPr>
                <a:latin typeface="Courier"/>
              </a:rPr>
              <a:t>G7</a:t>
            </a:r>
            <a:r>
              <a:rPr/>
              <a:t> stillt sy gheimi Wuet </a:t>
            </a:r>
            <a:r>
              <a:rPr>
                <a:latin typeface="Courier"/>
              </a:rPr>
              <a:t>C</a:t>
            </a:r>
            <a:br/>
            <a:r>
              <a:rPr/>
              <a:t>Es </a:t>
            </a:r>
            <a:r>
              <a:rPr>
                <a:latin typeface="Courier"/>
              </a:rPr>
              <a:t>C</a:t>
            </a:r>
            <a:r>
              <a:rPr/>
              <a:t> chrose Tisch, u bänk und’s Bier</a:t>
            </a:r>
            <a:br/>
            <a:r>
              <a:rPr/>
              <a:t>Ver</a:t>
            </a:r>
            <a:r>
              <a:rPr>
                <a:latin typeface="Courier"/>
              </a:rPr>
              <a:t>G7</a:t>
            </a:r>
            <a:r>
              <a:rPr/>
              <a:t>mischt sech mit em </a:t>
            </a:r>
            <a:r>
              <a:rPr>
                <a:latin typeface="Courier"/>
              </a:rPr>
              <a:t>C</a:t>
            </a:r>
            <a:r>
              <a:rPr/>
              <a:t> Bluet</a:t>
            </a:r>
          </a:p>
          <a:p>
            <a:pPr lvl="0" marL="0" indent="0">
              <a:buNone/>
            </a:pPr>
            <a:r>
              <a:rPr/>
              <a:t>Dr </a:t>
            </a:r>
            <a:r>
              <a:rPr>
                <a:latin typeface="Courier"/>
              </a:rPr>
              <a:t>E7</a:t>
            </a:r>
            <a:r>
              <a:rPr/>
              <a:t> Wirt rouft sech sys </a:t>
            </a:r>
            <a:r>
              <a:rPr>
                <a:latin typeface="Courier"/>
              </a:rPr>
              <a:t>Am</a:t>
            </a:r>
            <a:r>
              <a:rPr/>
              <a:t> Haar</a:t>
            </a:r>
            <a:br/>
            <a:r>
              <a:rPr/>
              <a:t>D’Frou schinet </a:t>
            </a:r>
            <a:r>
              <a:rPr>
                <a:latin typeface="Courier"/>
              </a:rPr>
              <a:t>G7</a:t>
            </a:r>
            <a:r>
              <a:rPr/>
              <a:t> brochni glider y </a:t>
            </a:r>
            <a:r>
              <a:rPr>
                <a:latin typeface="Courier"/>
              </a:rPr>
              <a:t>C</a:t>
            </a:r>
            <a:br/>
            <a:r>
              <a:rPr/>
              <a:t>Zwo </a:t>
            </a:r>
            <a:r>
              <a:rPr>
                <a:latin typeface="Courier"/>
              </a:rPr>
              <a:t>F</a:t>
            </a:r>
            <a:r>
              <a:rPr/>
              <a:t> Stund lang het das duu</a:t>
            </a:r>
            <a:r>
              <a:rPr>
                <a:latin typeface="Courier"/>
              </a:rPr>
              <a:t>C</a:t>
            </a:r>
            <a:r>
              <a:rPr/>
              <a:t>ret</a:t>
            </a:r>
            <a:br/>
            <a:r>
              <a:rPr/>
              <a:t>Do isch </a:t>
            </a:r>
            <a:r>
              <a:rPr>
                <a:latin typeface="Courier"/>
              </a:rPr>
              <a:t>G7</a:t>
            </a:r>
            <a:r>
              <a:rPr/>
              <a:t> Öschtrich gschlage </a:t>
            </a:r>
            <a:r>
              <a:rPr>
                <a:latin typeface="Courier"/>
              </a:rPr>
              <a:t>C</a:t>
            </a:r>
            <a:r>
              <a:rPr/>
              <a:t> gsy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</a:t>
            </a:r>
            <a:r>
              <a:rPr>
                <a:latin typeface="Courier"/>
              </a:rPr>
              <a:t>C</a:t>
            </a:r>
            <a:r>
              <a:rPr/>
              <a:t> hei der Willhelm Täll ufgfüehrt</a:t>
            </a:r>
            <a:br/>
            <a:r>
              <a:rPr/>
              <a:t>Im </a:t>
            </a:r>
            <a:r>
              <a:rPr>
                <a:latin typeface="Courier"/>
              </a:rPr>
              <a:t>G7</a:t>
            </a:r>
            <a:r>
              <a:rPr/>
              <a:t> Löie z’Nottis</a:t>
            </a:r>
            <a:r>
              <a:rPr>
                <a:latin typeface="Courier"/>
              </a:rPr>
              <a:t>C</a:t>
            </a:r>
            <a:r>
              <a:rPr/>
              <a:t>wil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gwüss no niene i</a:t>
            </a:r>
            <a:br/>
            <a:r>
              <a:rPr/>
              <a:t>natura</a:t>
            </a:r>
            <a:r>
              <a:rPr>
                <a:latin typeface="Courier"/>
              </a:rPr>
              <a:t>G7</a:t>
            </a:r>
            <a:r>
              <a:rPr/>
              <a:t>listischerem </a:t>
            </a:r>
            <a:r>
              <a:rPr>
                <a:latin typeface="Courier"/>
              </a:rPr>
              <a:t>C</a:t>
            </a:r>
            <a:r>
              <a:rPr/>
              <a:t> Stil</a:t>
            </a:r>
          </a:p>
          <a:p>
            <a:pPr lvl="0" marL="0" indent="0">
              <a:buNone/>
            </a:pPr>
            <a:r>
              <a:rPr/>
              <a:t>D’Ver</a:t>
            </a:r>
            <a:r>
              <a:rPr>
                <a:latin typeface="Courier"/>
              </a:rPr>
              <a:t>E7</a:t>
            </a:r>
            <a:r>
              <a:rPr/>
              <a:t>sicherig het </a:t>
            </a:r>
            <a:r>
              <a:rPr>
                <a:latin typeface="Courier"/>
              </a:rPr>
              <a:t>Am</a:t>
            </a:r>
            <a:r>
              <a:rPr/>
              <a:t> zahlt</a:t>
            </a:r>
            <a:br/>
            <a:r>
              <a:rPr/>
              <a:t>Hingäge </a:t>
            </a:r>
            <a:r>
              <a:rPr>
                <a:latin typeface="Courier"/>
              </a:rPr>
              <a:t>G7</a:t>
            </a:r>
            <a:r>
              <a:rPr/>
              <a:t> eis weiss ig sit</a:t>
            </a:r>
            <a:r>
              <a:rPr>
                <a:latin typeface="Courier"/>
              </a:rPr>
              <a:t>C</a:t>
            </a:r>
            <a:r>
              <a:rPr/>
              <a:t>här:</a:t>
            </a:r>
          </a:p>
          <a:p>
            <a:pPr lvl="0" marL="0" indent="0">
              <a:buNone/>
            </a:pPr>
            <a:r>
              <a:rPr/>
              <a:t>Sy </a:t>
            </a:r>
            <a:r>
              <a:rPr>
                <a:latin typeface="Courier"/>
              </a:rPr>
              <a:t>F</a:t>
            </a:r>
            <a:r>
              <a:rPr/>
              <a:t> würde d’Freiheit </a:t>
            </a:r>
            <a:r>
              <a:rPr>
                <a:latin typeface="Courier"/>
              </a:rPr>
              <a:t>C</a:t>
            </a:r>
            <a:r>
              <a:rPr/>
              <a:t> gwinne</a:t>
            </a:r>
            <a:br/>
            <a:r>
              <a:rPr/>
              <a:t>Wenn sy </a:t>
            </a:r>
            <a:r>
              <a:rPr>
                <a:latin typeface="Courier"/>
              </a:rPr>
              <a:t>G7</a:t>
            </a:r>
            <a:r>
              <a:rPr/>
              <a:t> dä Wäg z’gwinne </a:t>
            </a:r>
            <a:r>
              <a:rPr>
                <a:latin typeface="Courier"/>
              </a:rPr>
              <a:t>C</a:t>
            </a:r>
            <a:r>
              <a:rPr/>
              <a:t> wär </a:t>
            </a:r>
            <a:r>
              <a:rPr i="1"/>
              <a:t>(x2)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Dynamit</a:t>
            </a:r>
            <a:r>
              <a:rPr/>
              <a:t> </a:t>
            </a:r>
            <a:r>
              <a:rPr/>
              <a:t>(Mani</a:t>
            </a:r>
            <a:r>
              <a:rPr/>
              <a:t> </a:t>
            </a:r>
            <a:r>
              <a:rPr/>
              <a:t>Matter)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Einisch ir Nacht won i spät no bi </a:t>
            </a:r>
            <a:r>
              <a:rPr>
                <a:latin typeface="Courier"/>
              </a:rPr>
              <a:t>E7</a:t>
            </a:r>
            <a:r>
              <a:rPr/>
              <a:t> gloffe</a:t>
            </a:r>
            <a:br/>
            <a:r>
              <a:rPr>
                <a:latin typeface="Courier"/>
              </a:rPr>
              <a:t>Am</a:t>
            </a:r>
            <a:r>
              <a:rPr/>
              <a:t> D’Bundesterrasse z’düruf gäge </a:t>
            </a:r>
            <a:r>
              <a:rPr>
                <a:latin typeface="Courier"/>
              </a:rPr>
              <a:t>G</a:t>
            </a:r>
            <a:r>
              <a:rPr/>
              <a:t> hei</a:t>
            </a:r>
            <a:br/>
            <a:r>
              <a:rPr>
                <a:latin typeface="Courier"/>
              </a:rPr>
              <a:t>Am</a:t>
            </a:r>
            <a:r>
              <a:rPr/>
              <a:t> Han i e bärtige Kärli a</a:t>
            </a:r>
            <a:r>
              <a:rPr>
                <a:latin typeface="Courier"/>
              </a:rPr>
              <a:t>E7</a:t>
            </a:r>
            <a:r>
              <a:rPr/>
              <a:t>troffe</a:t>
            </a:r>
            <a:br/>
            <a:r>
              <a:rPr>
                <a:latin typeface="Courier"/>
              </a:rPr>
              <a:t>Am</a:t>
            </a:r>
            <a:r>
              <a:rPr/>
              <a:t> Und gseh grad, dass dä sech dert, jemers nei </a:t>
            </a:r>
            <a:r>
              <a:rPr>
                <a:latin typeface="Courier"/>
              </a:rPr>
              <a:t>G7</a:t>
            </a:r>
            <a:br/>
            <a:r>
              <a:rPr>
                <a:latin typeface="Courier"/>
              </a:rPr>
              <a:t>C</a:t>
            </a:r>
            <a:r>
              <a:rPr/>
              <a:t> Dass dä sech dert zu nachtschlafener </a:t>
            </a:r>
            <a:r>
              <a:rPr>
                <a:latin typeface="Courier"/>
              </a:rPr>
              <a:t>E</a:t>
            </a:r>
            <a:r>
              <a:rPr/>
              <a:t> Zyt</a:t>
            </a:r>
            <a:br/>
            <a:r>
              <a:rPr>
                <a:latin typeface="Courier"/>
              </a:rPr>
              <a:t>Am</a:t>
            </a:r>
            <a:r>
              <a:rPr/>
              <a:t> Am Bundeshus z’schaffe macht </a:t>
            </a:r>
            <a:r>
              <a:rPr>
                <a:latin typeface="Courier"/>
              </a:rPr>
              <a:t>E7</a:t>
            </a:r>
            <a:r>
              <a:rPr/>
              <a:t> mit Dyna</a:t>
            </a:r>
            <a:r>
              <a:rPr>
                <a:latin typeface="Courier"/>
              </a:rPr>
              <a:t>Am</a:t>
            </a:r>
            <a:r>
              <a:rPr/>
              <a:t>mit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I bi erchlüpft und ha zuen ihm gseit: </a:t>
            </a:r>
            <a:r>
              <a:rPr>
                <a:latin typeface="Courier"/>
              </a:rPr>
              <a:t>E7</a:t>
            </a:r>
            <a:r>
              <a:rPr/>
              <a:t> Säget</a:t>
            </a:r>
            <a:br/>
            <a:r>
              <a:rPr>
                <a:latin typeface="Courier"/>
              </a:rPr>
              <a:t>Am</a:t>
            </a:r>
            <a:r>
              <a:rPr/>
              <a:t> Exgüse, aber es gseht fasch so </a:t>
            </a:r>
            <a:r>
              <a:rPr>
                <a:latin typeface="Courier"/>
              </a:rPr>
              <a:t>G</a:t>
            </a:r>
            <a:r>
              <a:rPr/>
              <a:t> us</a:t>
            </a:r>
            <a:br/>
            <a:r>
              <a:rPr>
                <a:latin typeface="Courier"/>
              </a:rPr>
              <a:t>Am</a:t>
            </a:r>
            <a:r>
              <a:rPr/>
              <a:t> Wi dass dir da jitze würklech er</a:t>
            </a:r>
            <a:r>
              <a:rPr>
                <a:latin typeface="Courier"/>
              </a:rPr>
              <a:t>E7</a:t>
            </a:r>
            <a:r>
              <a:rPr/>
              <a:t>wäget</a:t>
            </a:r>
            <a:br/>
            <a:r>
              <a:rPr>
                <a:latin typeface="Courier"/>
              </a:rPr>
              <a:t>Am</a:t>
            </a:r>
            <a:r>
              <a:rPr/>
              <a:t> Das grad id Luft welle z’spränge das </a:t>
            </a:r>
            <a:r>
              <a:rPr>
                <a:latin typeface="Courier"/>
              </a:rPr>
              <a:t>G7</a:t>
            </a:r>
            <a:r>
              <a:rPr/>
              <a:t> Hus</a:t>
            </a:r>
            <a:br/>
            <a:r>
              <a:rPr>
                <a:latin typeface="Courier"/>
              </a:rPr>
              <a:t>C</a:t>
            </a:r>
            <a:r>
              <a:rPr/>
              <a:t> Ja, seit dä Ma mir mit Füür, es mues </a:t>
            </a:r>
            <a:r>
              <a:rPr>
                <a:latin typeface="Courier"/>
              </a:rPr>
              <a:t>E</a:t>
            </a:r>
            <a:r>
              <a:rPr/>
              <a:t> sy</a:t>
            </a:r>
            <a:br/>
            <a:r>
              <a:rPr>
                <a:latin typeface="Courier"/>
              </a:rPr>
              <a:t>Am</a:t>
            </a:r>
            <a:r>
              <a:rPr/>
              <a:t> Furt mit däm Ghütt, i bi </a:t>
            </a:r>
            <a:r>
              <a:rPr>
                <a:latin typeface="Courier"/>
              </a:rPr>
              <a:t>E7</a:t>
            </a:r>
            <a:r>
              <a:rPr/>
              <a:t> für d’Anar</a:t>
            </a:r>
            <a:r>
              <a:rPr>
                <a:latin typeface="Courier"/>
              </a:rPr>
              <a:t>Am</a:t>
            </a:r>
            <a:r>
              <a:rPr/>
              <a:t>chie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Was isch als Bürger mir da übrig</a:t>
            </a:r>
            <a:r>
              <a:rPr>
                <a:latin typeface="Courier"/>
              </a:rPr>
              <a:t>E7</a:t>
            </a:r>
            <a:r>
              <a:rPr/>
              <a:t>blybe</a:t>
            </a:r>
            <a:br/>
            <a:r>
              <a:rPr>
                <a:latin typeface="Courier"/>
              </a:rPr>
              <a:t>Am</a:t>
            </a:r>
            <a:r>
              <a:rPr/>
              <a:t> Als ihm’s probiere uszrede, i </a:t>
            </a:r>
            <a:r>
              <a:rPr>
                <a:latin typeface="Courier"/>
              </a:rPr>
              <a:t>G</a:t>
            </a:r>
            <a:r>
              <a:rPr/>
              <a:t> ha</a:t>
            </a:r>
            <a:br/>
            <a:r>
              <a:rPr>
                <a:latin typeface="Courier"/>
              </a:rPr>
              <a:t>Am</a:t>
            </a:r>
            <a:r>
              <a:rPr/>
              <a:t> Ihm afa d’Vorteile alli be</a:t>
            </a:r>
            <a:r>
              <a:rPr>
                <a:latin typeface="Courier"/>
              </a:rPr>
              <a:t>E7</a:t>
            </a:r>
            <a:r>
              <a:rPr/>
              <a:t>schrybe</a:t>
            </a:r>
            <a:br/>
            <a:r>
              <a:rPr>
                <a:latin typeface="Courier"/>
              </a:rPr>
              <a:t>Am</a:t>
            </a:r>
            <a:r>
              <a:rPr/>
              <a:t> Vo üsem Staat, eso guet dass i </a:t>
            </a:r>
            <a:r>
              <a:rPr>
                <a:latin typeface="Courier"/>
              </a:rPr>
              <a:t>G7</a:t>
            </a:r>
            <a:r>
              <a:rPr/>
              <a:t> cha</a:t>
            </a:r>
            <a:br/>
            <a:r>
              <a:rPr>
                <a:latin typeface="Courier"/>
              </a:rPr>
              <a:t>C</a:t>
            </a:r>
            <a:r>
              <a:rPr/>
              <a:t> Ds Rütli und d’Freiheit und d’Demokra</a:t>
            </a:r>
            <a:r>
              <a:rPr>
                <a:latin typeface="Courier"/>
              </a:rPr>
              <a:t>E</a:t>
            </a:r>
            <a:r>
              <a:rPr/>
              <a:t>tie</a:t>
            </a:r>
            <a:br/>
            <a:r>
              <a:rPr>
                <a:latin typeface="Courier"/>
              </a:rPr>
              <a:t>Am</a:t>
            </a:r>
            <a:r>
              <a:rPr/>
              <a:t> Han i beschworen, är </a:t>
            </a:r>
            <a:r>
              <a:rPr>
                <a:latin typeface="Courier"/>
              </a:rPr>
              <a:t>E7</a:t>
            </a:r>
            <a:r>
              <a:rPr/>
              <a:t> sölls doch la </a:t>
            </a:r>
            <a:r>
              <a:rPr>
                <a:latin typeface="Courier"/>
              </a:rPr>
              <a:t>Am</a:t>
            </a:r>
            <a:r>
              <a:rPr/>
              <a:t> sy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D’Angscht het mys Rednertalänt la ent</a:t>
            </a:r>
            <a:r>
              <a:rPr>
                <a:latin typeface="Courier"/>
              </a:rPr>
              <a:t>E7</a:t>
            </a:r>
            <a:r>
              <a:rPr/>
              <a:t>falte</a:t>
            </a:r>
            <a:br/>
            <a:r>
              <a:rPr>
                <a:latin typeface="Courier"/>
              </a:rPr>
              <a:t>Am</a:t>
            </a:r>
            <a:r>
              <a:rPr/>
              <a:t> Chüel het dr Wind um üs gwäit i dr </a:t>
            </a:r>
            <a:r>
              <a:rPr>
                <a:latin typeface="Courier"/>
              </a:rPr>
              <a:t>G</a:t>
            </a:r>
            <a:r>
              <a:rPr/>
              <a:t> Nacht</a:t>
            </a:r>
            <a:br/>
            <a:r>
              <a:rPr>
                <a:latin typeface="Courier"/>
              </a:rPr>
              <a:t>Am</a:t>
            </a:r>
            <a:r>
              <a:rPr/>
              <a:t> Während ig ihm en Ouguschtred ha </a:t>
            </a:r>
            <a:r>
              <a:rPr>
                <a:latin typeface="Courier"/>
              </a:rPr>
              <a:t>E7</a:t>
            </a:r>
            <a:r>
              <a:rPr/>
              <a:t> ghalte</a:t>
            </a:r>
            <a:br/>
            <a:r>
              <a:rPr>
                <a:latin typeface="Courier"/>
              </a:rPr>
              <a:t>Am</a:t>
            </a:r>
            <a:r>
              <a:rPr/>
              <a:t> Dass es es Ross patriotisch hätt </a:t>
            </a:r>
            <a:r>
              <a:rPr>
                <a:latin typeface="Courier"/>
              </a:rPr>
              <a:t>G7</a:t>
            </a:r>
            <a:r>
              <a:rPr/>
              <a:t> gmacht</a:t>
            </a:r>
            <a:br/>
            <a:r>
              <a:rPr>
                <a:latin typeface="Courier"/>
              </a:rPr>
              <a:t>C</a:t>
            </a:r>
            <a:r>
              <a:rPr/>
              <a:t> Z’letscht hei dä Ma mini Wort so be</a:t>
            </a:r>
            <a:r>
              <a:rPr>
                <a:latin typeface="Courier"/>
              </a:rPr>
              <a:t>E</a:t>
            </a:r>
            <a:r>
              <a:rPr/>
              <a:t>rückt</a:t>
            </a:r>
            <a:br/>
            <a:r>
              <a:rPr>
                <a:latin typeface="Courier"/>
              </a:rPr>
              <a:t>Am</a:t>
            </a:r>
            <a:r>
              <a:rPr/>
              <a:t> Dass är e Träne im </a:t>
            </a:r>
            <a:r>
              <a:rPr>
                <a:latin typeface="Courier"/>
              </a:rPr>
              <a:t>E7</a:t>
            </a:r>
            <a:r>
              <a:rPr/>
              <a:t> Oug het ver</a:t>
            </a:r>
            <a:r>
              <a:rPr>
                <a:latin typeface="Courier"/>
              </a:rPr>
              <a:t>Am</a:t>
            </a:r>
            <a:r>
              <a:rPr/>
              <a:t>drückt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Em(2)</a:t>
            </a:r>
            <a:r>
              <a:rPr/>
              <a:t> She said, “It </a:t>
            </a:r>
            <a:r>
              <a:rPr>
                <a:latin typeface="Courier"/>
              </a:rPr>
              <a:t>D6</a:t>
            </a:r>
            <a:r>
              <a:rPr/>
              <a:t> grieves me so to</a:t>
            </a:r>
            <a:br/>
            <a:r>
              <a:rPr>
                <a:latin typeface="Courier"/>
              </a:rPr>
              <a:t>CM7</a:t>
            </a:r>
            <a:r>
              <a:rPr/>
              <a:t> see you in such pain </a:t>
            </a:r>
            <a:r>
              <a:rPr>
                <a:latin typeface="Courier"/>
              </a:rPr>
              <a:t>Cm6</a:t>
            </a:r>
            <a:r>
              <a:rPr/>
              <a:t> </a:t>
            </a:r>
            <a:r>
              <a:rPr>
                <a:latin typeface="Courier"/>
              </a:rPr>
              <a:t>B7(2)</a:t>
            </a:r>
            <a:br/>
            <a:r>
              <a:rPr/>
              <a:t>oh I wish </a:t>
            </a:r>
            <a:r>
              <a:rPr>
                <a:latin typeface="Courier"/>
              </a:rPr>
              <a:t>Em</a:t>
            </a:r>
            <a:r>
              <a:rPr/>
              <a:t> there’s somethin’ </a:t>
            </a:r>
            <a:r>
              <a:rPr>
                <a:latin typeface="Courier"/>
              </a:rPr>
              <a:t>Am</a:t>
            </a:r>
            <a:r>
              <a:rPr/>
              <a:t> I could do to</a:t>
            </a:r>
            <a:br/>
            <a:r>
              <a:rPr>
                <a:latin typeface="Courier"/>
              </a:rPr>
              <a:t>Cdim7</a:t>
            </a:r>
            <a:r>
              <a:rPr/>
              <a:t> make you smile again.” </a:t>
            </a:r>
            <a:r>
              <a:rPr>
                <a:latin typeface="Courier"/>
              </a:rPr>
              <a:t>B7(3)</a:t>
            </a:r>
            <a:r>
              <a:rPr/>
              <a:t> And I said </a:t>
            </a:r>
            <a:r>
              <a:rPr>
                <a:latin typeface="Courier"/>
              </a:rPr>
              <a:t>B7(4)</a:t>
            </a:r>
          </a:p>
          <a:p>
            <a:pPr lvl="0" marL="0" indent="0">
              <a:buNone/>
            </a:pPr>
            <a:r>
              <a:rPr/>
              <a:t>“I a</a:t>
            </a:r>
            <a:r>
              <a:rPr>
                <a:latin typeface="Courier"/>
              </a:rPr>
              <a:t>Em(3)</a:t>
            </a:r>
            <a:r>
              <a:rPr/>
              <a:t>ppreciate that, </a:t>
            </a:r>
            <a:r>
              <a:rPr>
                <a:latin typeface="Courier"/>
              </a:rPr>
              <a:t>D6</a:t>
            </a:r>
            <a:r>
              <a:rPr/>
              <a:t> and</a:t>
            </a:r>
            <a:br/>
            <a:r>
              <a:rPr>
                <a:latin typeface="Courier"/>
              </a:rPr>
              <a:t>CM7</a:t>
            </a:r>
            <a:r>
              <a:rPr/>
              <a:t> could you please explain </a:t>
            </a:r>
            <a:r>
              <a:rPr>
                <a:latin typeface="Courier"/>
              </a:rPr>
              <a:t>Cm6</a:t>
            </a:r>
            <a:r>
              <a:rPr/>
              <a:t> about </a:t>
            </a:r>
            <a:r>
              <a:rPr>
                <a:latin typeface="Courier"/>
              </a:rPr>
              <a:t>B7(2)</a:t>
            </a:r>
            <a:br/>
            <a:r>
              <a:rPr/>
              <a:t>the fifty wa</a:t>
            </a:r>
            <a:r>
              <a:rPr>
                <a:latin typeface="Courier"/>
              </a:rPr>
              <a:t>Em</a:t>
            </a:r>
            <a:r>
              <a:rPr/>
              <a:t>ys?”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So han i schliesslech dr Staat chönne </a:t>
            </a:r>
            <a:r>
              <a:rPr>
                <a:latin typeface="Courier"/>
              </a:rPr>
              <a:t>E7</a:t>
            </a:r>
            <a:r>
              <a:rPr/>
              <a:t> rette</a:t>
            </a:r>
            <a:br/>
            <a:r>
              <a:rPr>
                <a:latin typeface="Courier"/>
              </a:rPr>
              <a:t>Am</a:t>
            </a:r>
            <a:r>
              <a:rPr/>
              <a:t> Är isch mit sym Dynamit wieder </a:t>
            </a:r>
            <a:r>
              <a:rPr>
                <a:latin typeface="Courier"/>
              </a:rPr>
              <a:t>G</a:t>
            </a:r>
            <a:r>
              <a:rPr/>
              <a:t> hei</a:t>
            </a:r>
            <a:br/>
            <a:r>
              <a:rPr>
                <a:latin typeface="Courier"/>
              </a:rPr>
              <a:t>Am</a:t>
            </a:r>
            <a:r>
              <a:rPr/>
              <a:t> Und i ha mir a däm Abe im </a:t>
            </a:r>
            <a:r>
              <a:rPr>
                <a:latin typeface="Courier"/>
              </a:rPr>
              <a:t>E7</a:t>
            </a:r>
            <a:r>
              <a:rPr/>
              <a:t> Bett en</a:t>
            </a:r>
            <a:br/>
            <a:r>
              <a:rPr>
                <a:latin typeface="Courier"/>
              </a:rPr>
              <a:t>Am</a:t>
            </a:r>
            <a:r>
              <a:rPr/>
              <a:t> Orde zuegsproche für my ganz al</a:t>
            </a:r>
            <a:r>
              <a:rPr>
                <a:latin typeface="Courier"/>
              </a:rPr>
              <a:t>G7</a:t>
            </a:r>
            <a:r>
              <a:rPr/>
              <a:t>lei</a:t>
            </a:r>
            <a:br/>
            <a:r>
              <a:rPr>
                <a:latin typeface="Courier"/>
              </a:rPr>
              <a:t>C</a:t>
            </a:r>
            <a:r>
              <a:rPr/>
              <a:t> Glunge isch nume, dass zmonderischt^_*_^ </a:t>
            </a:r>
            <a:r>
              <a:rPr>
                <a:latin typeface="Courier"/>
              </a:rPr>
              <a:t>E</a:t>
            </a:r>
            <a:r>
              <a:rPr/>
              <a:t> scho</a:t>
            </a:r>
            <a:br/>
            <a:r>
              <a:rPr>
                <a:latin typeface="Courier"/>
              </a:rPr>
              <a:t>Am</a:t>
            </a:r>
            <a:r>
              <a:rPr/>
              <a:t> Über mi Red mir du </a:t>
            </a:r>
            <a:r>
              <a:rPr>
                <a:latin typeface="Courier"/>
              </a:rPr>
              <a:t>E7</a:t>
            </a:r>
            <a:r>
              <a:rPr/>
              <a:t> Zwyfel si </a:t>
            </a:r>
            <a:r>
              <a:rPr>
                <a:latin typeface="Courier"/>
              </a:rPr>
              <a:t>Am</a:t>
            </a:r>
            <a:r>
              <a:rPr/>
              <a:t> cho</a:t>
            </a:r>
          </a:p>
          <a:p>
            <a:pPr lvl="0" marL="0" indent="0">
              <a:buNone/>
            </a:pPr>
            <a:r>
              <a:rPr/>
              <a:t>_^*^ Zmonderischt: Ein Tag, welcher nach einem schon</a:t>
            </a:r>
            <a:br/>
            <a:r>
              <a:rPr/>
              <a:t>vergangenen Tag gekommen ist. (</a:t>
            </a:r>
            <a:r>
              <a:rPr>
                <a:hlinkClick r:id="rId2"/>
              </a:rPr>
              <a:t>Quelle</a:t>
            </a:r>
            <a:r>
              <a:rPr/>
              <a:t>)_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Han ig ihm d’Schwyz o mit Rächt eso </a:t>
            </a:r>
            <a:r>
              <a:rPr>
                <a:latin typeface="Courier"/>
              </a:rPr>
              <a:t>E7</a:t>
            </a:r>
            <a:r>
              <a:rPr/>
              <a:t> prise?</a:t>
            </a:r>
            <a:br/>
            <a:r>
              <a:rPr>
                <a:latin typeface="Courier"/>
              </a:rPr>
              <a:t>Am</a:t>
            </a:r>
            <a:r>
              <a:rPr/>
              <a:t> Fragen i mi no bis hüt hinde</a:t>
            </a:r>
            <a:r>
              <a:rPr>
                <a:latin typeface="Courier"/>
              </a:rPr>
              <a:t>G</a:t>
            </a:r>
            <a:r>
              <a:rPr/>
              <a:t>dry</a:t>
            </a:r>
            <a:br/>
            <a:r>
              <a:rPr>
                <a:latin typeface="Courier"/>
              </a:rPr>
              <a:t>Am</a:t>
            </a:r>
            <a:r>
              <a:rPr/>
              <a:t> Und no uf eis het dä Ma mi hi</a:t>
            </a:r>
            <a:r>
              <a:rPr>
                <a:latin typeface="Courier"/>
              </a:rPr>
              <a:t>E7</a:t>
            </a:r>
            <a:r>
              <a:rPr/>
              <a:t>gwise</a:t>
            </a:r>
            <a:br/>
            <a:r>
              <a:rPr>
                <a:latin typeface="Courier"/>
              </a:rPr>
              <a:t>Am</a:t>
            </a:r>
            <a:r>
              <a:rPr/>
              <a:t> Louf i am Bundeshus sider ver</a:t>
            </a:r>
            <a:r>
              <a:rPr>
                <a:latin typeface="Courier"/>
              </a:rPr>
              <a:t>G7</a:t>
            </a:r>
            <a:r>
              <a:rPr/>
              <a:t>by</a:t>
            </a:r>
            <a:br/>
            <a:r>
              <a:rPr>
                <a:latin typeface="Courier"/>
              </a:rPr>
              <a:t>C</a:t>
            </a:r>
            <a:r>
              <a:rPr/>
              <a:t> Mues i gäng dänke, s’steit numen uf </a:t>
            </a:r>
            <a:r>
              <a:rPr>
                <a:latin typeface="Courier"/>
              </a:rPr>
              <a:t>E</a:t>
            </a:r>
            <a:r>
              <a:rPr/>
              <a:t> Zyt</a:t>
            </a:r>
            <a:br/>
            <a:r>
              <a:rPr>
                <a:latin typeface="Courier"/>
              </a:rPr>
              <a:t>Am</a:t>
            </a:r>
            <a:r>
              <a:rPr/>
              <a:t> S’länge fürs z’Spränge paar </a:t>
            </a:r>
            <a:r>
              <a:rPr>
                <a:latin typeface="Courier"/>
              </a:rPr>
              <a:t>E7</a:t>
            </a:r>
            <a:r>
              <a:rPr/>
              <a:t> Seck Dyna</a:t>
            </a:r>
            <a:r>
              <a:rPr>
                <a:latin typeface="Courier"/>
              </a:rPr>
              <a:t>Am</a:t>
            </a:r>
            <a:r>
              <a:rPr/>
              <a:t>mit!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E7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Father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(Cat</a:t>
            </a:r>
            <a:r>
              <a:rPr/>
              <a:t> </a:t>
            </a:r>
            <a:r>
              <a:rPr/>
              <a:t>Stevens)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|E A D G B e|
     |-----------|
Am7  |x 0 2 0 1 0|
D/F# |2 0 0 2 3 2| Thumb on E string
   Riff:
e |3--3-3-3-3---3--5|
B |0--0-0-0-1-------|
G |0--0-0-0-0--5--5-|
D |0--0-0-0-0-------|
A |x--x-x-x-x-------| Mute with finger on E string
E |3--3-3-3-3-------|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(Riff x4)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not </a:t>
            </a:r>
            <a:r>
              <a:rPr>
                <a:latin typeface="Courier"/>
              </a:rPr>
              <a:t>G</a:t>
            </a:r>
            <a:r>
              <a:rPr/>
              <a:t> time to make a change </a:t>
            </a:r>
            <a:r>
              <a:rPr>
                <a:latin typeface="Courier"/>
              </a:rPr>
              <a:t>D/F#</a:t>
            </a:r>
            <a:br/>
            <a:r>
              <a:rPr/>
              <a:t>just relax </a:t>
            </a:r>
            <a:r>
              <a:rPr>
                <a:latin typeface="Courier"/>
              </a:rPr>
              <a:t>C</a:t>
            </a:r>
            <a:r>
              <a:rPr/>
              <a:t> and take it ea</a:t>
            </a:r>
            <a:r>
              <a:rPr>
                <a:latin typeface="Courier"/>
              </a:rPr>
              <a:t>Am7</a:t>
            </a:r>
            <a:r>
              <a:rPr/>
              <a:t>sy</a:t>
            </a:r>
            <a:br/>
            <a:r>
              <a:rPr/>
              <a:t>You’re still </a:t>
            </a:r>
            <a:r>
              <a:rPr>
                <a:latin typeface="Courier"/>
              </a:rPr>
              <a:t>G</a:t>
            </a:r>
            <a:r>
              <a:rPr/>
              <a:t> young, that’s your fault </a:t>
            </a:r>
            <a:r>
              <a:rPr>
                <a:latin typeface="Courier"/>
              </a:rPr>
              <a:t>Em</a:t>
            </a:r>
            <a:br/>
            <a:r>
              <a:rPr/>
              <a:t>there’s so </a:t>
            </a:r>
            <a:r>
              <a:rPr>
                <a:latin typeface="Courier"/>
              </a:rPr>
              <a:t>Am</a:t>
            </a:r>
            <a:r>
              <a:rPr/>
              <a:t> much you have to know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/>
              <a:t>Find a </a:t>
            </a:r>
            <a:r>
              <a:rPr>
                <a:latin typeface="Courier"/>
              </a:rPr>
              <a:t>G</a:t>
            </a:r>
            <a:r>
              <a:rPr/>
              <a:t> girl, settle down </a:t>
            </a:r>
            <a:r>
              <a:rPr>
                <a:latin typeface="Courier"/>
              </a:rPr>
              <a:t>D/F#</a:t>
            </a:r>
            <a:br/>
            <a:r>
              <a:rPr/>
              <a:t>if you want </a:t>
            </a:r>
            <a:r>
              <a:rPr>
                <a:latin typeface="Courier"/>
              </a:rPr>
              <a:t>C</a:t>
            </a:r>
            <a:r>
              <a:rPr/>
              <a:t>, you can mar</a:t>
            </a:r>
            <a:r>
              <a:rPr>
                <a:latin typeface="Courier"/>
              </a:rPr>
              <a:t>Am7</a:t>
            </a:r>
            <a:r>
              <a:rPr/>
              <a:t>ry</a:t>
            </a:r>
            <a:br/>
            <a:r>
              <a:rPr/>
              <a:t>Look at me </a:t>
            </a:r>
            <a:r>
              <a:rPr>
                <a:latin typeface="Courier"/>
              </a:rPr>
              <a:t>G</a:t>
            </a:r>
            <a:r>
              <a:rPr/>
              <a:t>, I am old </a:t>
            </a:r>
            <a:r>
              <a:rPr>
                <a:latin typeface="Courier"/>
              </a:rPr>
              <a:t>Em</a:t>
            </a:r>
            <a:br/>
            <a:r>
              <a:rPr/>
              <a:t>but I’m </a:t>
            </a:r>
            <a:r>
              <a:rPr>
                <a:latin typeface="Courier"/>
              </a:rPr>
              <a:t>Am</a:t>
            </a:r>
            <a:r>
              <a:rPr/>
              <a:t> happy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was </a:t>
            </a:r>
            <a:r>
              <a:rPr>
                <a:latin typeface="Courier"/>
              </a:rPr>
              <a:t>G</a:t>
            </a:r>
            <a:r>
              <a:rPr/>
              <a:t> once like you are now </a:t>
            </a:r>
            <a:r>
              <a:rPr>
                <a:latin typeface="Courier"/>
              </a:rPr>
              <a:t>D</a:t>
            </a:r>
            <a:br/>
            <a:r>
              <a:rPr/>
              <a:t>and I know </a:t>
            </a:r>
            <a:r>
              <a:rPr>
                <a:latin typeface="Courier"/>
              </a:rPr>
              <a:t>C</a:t>
            </a:r>
            <a:r>
              <a:rPr/>
              <a:t> that it’s not ea</a:t>
            </a:r>
            <a:r>
              <a:rPr>
                <a:latin typeface="Courier"/>
              </a:rPr>
              <a:t>Am7</a:t>
            </a:r>
            <a:r>
              <a:rPr/>
              <a:t>sy</a:t>
            </a:r>
            <a:br/>
            <a:r>
              <a:rPr/>
              <a:t>To be </a:t>
            </a:r>
            <a:r>
              <a:rPr>
                <a:latin typeface="Courier"/>
              </a:rPr>
              <a:t>G</a:t>
            </a:r>
            <a:r>
              <a:rPr/>
              <a:t> calm when you’ve found </a:t>
            </a:r>
            <a:r>
              <a:rPr>
                <a:latin typeface="Courier"/>
              </a:rPr>
              <a:t>Em</a:t>
            </a:r>
            <a:br/>
            <a:r>
              <a:rPr/>
              <a:t>something </a:t>
            </a:r>
            <a:r>
              <a:rPr>
                <a:latin typeface="Courier"/>
              </a:rPr>
              <a:t>Am</a:t>
            </a:r>
            <a:r>
              <a:rPr/>
              <a:t> going on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/>
              <a:t>But take your time </a:t>
            </a:r>
            <a:r>
              <a:rPr>
                <a:latin typeface="Courier"/>
              </a:rPr>
              <a:t>G</a:t>
            </a:r>
            <a:r>
              <a:rPr/>
              <a:t>, think a lot </a:t>
            </a:r>
            <a:r>
              <a:rPr>
                <a:latin typeface="Courier"/>
              </a:rPr>
              <a:t>D</a:t>
            </a:r>
            <a:br/>
            <a:r>
              <a:rPr/>
              <a:t>why think of ev</a:t>
            </a:r>
            <a:r>
              <a:rPr>
                <a:latin typeface="Courier"/>
              </a:rPr>
              <a:t>C</a:t>
            </a:r>
            <a:r>
              <a:rPr/>
              <a:t>erything you’ve got </a:t>
            </a:r>
            <a:r>
              <a:rPr>
                <a:latin typeface="Courier"/>
              </a:rPr>
              <a:t>Am7</a:t>
            </a:r>
            <a:br/>
            <a:r>
              <a:rPr/>
              <a:t>For you will </a:t>
            </a:r>
            <a:r>
              <a:rPr>
                <a:latin typeface="Courier"/>
              </a:rPr>
              <a:t>G</a:t>
            </a:r>
            <a:r>
              <a:rPr/>
              <a:t> still be here tomorrow </a:t>
            </a:r>
            <a:r>
              <a:rPr>
                <a:latin typeface="Courier"/>
              </a:rPr>
              <a:t>Em</a:t>
            </a:r>
            <a:br/>
            <a:r>
              <a:rPr/>
              <a:t>but your </a:t>
            </a:r>
            <a:r>
              <a:rPr>
                <a:latin typeface="Courier"/>
              </a:rPr>
              <a:t>Am</a:t>
            </a:r>
            <a:r>
              <a:rPr/>
              <a:t> dreams </a:t>
            </a:r>
            <a:r>
              <a:rPr>
                <a:latin typeface="Courier"/>
              </a:rPr>
              <a:t>D</a:t>
            </a:r>
            <a:r>
              <a:rPr/>
              <a:t> may </a:t>
            </a:r>
            <a:r>
              <a:rPr>
                <a:latin typeface="Courier"/>
              </a:rPr>
              <a:t>G</a:t>
            </a:r>
            <a:r>
              <a:rPr/>
              <a:t> not</a:t>
            </a:r>
          </a:p>
          <a:p>
            <a:pPr lvl="0" marL="0" indent="0">
              <a:buNone/>
            </a:pPr>
            <a:r>
              <a:rPr i="1"/>
              <a:t>(Riff x2)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can I </a:t>
            </a:r>
            <a:r>
              <a:rPr>
                <a:latin typeface="Courier"/>
              </a:rPr>
              <a:t>G</a:t>
            </a:r>
            <a:r>
              <a:rPr/>
              <a:t> try to explain? </a:t>
            </a:r>
            <a:r>
              <a:rPr>
                <a:latin typeface="Courier"/>
              </a:rPr>
              <a:t>Bm</a:t>
            </a:r>
            <a:br/>
            <a:r>
              <a:rPr/>
              <a:t>’cause when I </a:t>
            </a:r>
            <a:r>
              <a:rPr>
                <a:latin typeface="Courier"/>
              </a:rPr>
              <a:t>C</a:t>
            </a:r>
            <a:r>
              <a:rPr/>
              <a:t> do he turns a</a:t>
            </a:r>
            <a:r>
              <a:rPr>
                <a:latin typeface="Courier"/>
              </a:rPr>
              <a:t>Am7</a:t>
            </a:r>
            <a:r>
              <a:rPr/>
              <a:t>way again</a:t>
            </a:r>
            <a:br/>
            <a:r>
              <a:rPr/>
              <a:t>It’s al</a:t>
            </a:r>
            <a:r>
              <a:rPr>
                <a:latin typeface="Courier"/>
              </a:rPr>
              <a:t>G</a:t>
            </a:r>
            <a:r>
              <a:rPr/>
              <a:t>ways been the same </a:t>
            </a:r>
            <a:r>
              <a:rPr>
                <a:latin typeface="Courier"/>
              </a:rPr>
              <a:t>Em</a:t>
            </a:r>
            <a:br/>
            <a:r>
              <a:rPr/>
              <a:t>same old </a:t>
            </a:r>
            <a:r>
              <a:rPr>
                <a:latin typeface="Courier"/>
              </a:rPr>
              <a:t>Am</a:t>
            </a:r>
            <a:r>
              <a:rPr/>
              <a:t> story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/>
              <a:t>From the mo</a:t>
            </a:r>
            <a:r>
              <a:rPr>
                <a:latin typeface="Courier"/>
              </a:rPr>
              <a:t>G</a:t>
            </a:r>
            <a:r>
              <a:rPr/>
              <a:t>ment I could talk </a:t>
            </a:r>
            <a:r>
              <a:rPr>
                <a:latin typeface="Courier"/>
              </a:rPr>
              <a:t>Bm</a:t>
            </a:r>
            <a:br/>
            <a:r>
              <a:rPr/>
              <a:t>I was or</a:t>
            </a:r>
            <a:r>
              <a:rPr>
                <a:latin typeface="Courier"/>
              </a:rPr>
              <a:t>C</a:t>
            </a:r>
            <a:r>
              <a:rPr/>
              <a:t>dered to lis</a:t>
            </a:r>
            <a:r>
              <a:rPr>
                <a:latin typeface="Courier"/>
              </a:rPr>
              <a:t>Am7</a:t>
            </a:r>
            <a:r>
              <a:rPr/>
              <a:t>ten</a:t>
            </a:r>
            <a:br/>
            <a:r>
              <a:rPr/>
              <a:t>Now there’s a way </a:t>
            </a:r>
            <a:r>
              <a:rPr>
                <a:latin typeface="Courier"/>
              </a:rPr>
              <a:t>G</a:t>
            </a:r>
            <a:r>
              <a:rPr/>
              <a:t>, and I know </a:t>
            </a:r>
            <a:r>
              <a:rPr>
                <a:latin typeface="Courier"/>
              </a:rPr>
              <a:t>Em</a:t>
            </a:r>
            <a:r>
              <a:rPr/>
              <a:t> that I </a:t>
            </a:r>
            <a:r>
              <a:rPr>
                <a:latin typeface="Courier"/>
              </a:rPr>
              <a:t>D</a:t>
            </a:r>
            <a:r>
              <a:rPr/>
              <a:t> have to go away </a:t>
            </a:r>
            <a:r>
              <a:rPr>
                <a:latin typeface="Courier"/>
              </a:rPr>
              <a:t>G</a:t>
            </a:r>
            <a:br/>
            <a:r>
              <a:rPr/>
              <a:t>I </a:t>
            </a:r>
            <a:r>
              <a:rPr>
                <a:latin typeface="Courier"/>
              </a:rPr>
              <a:t>D</a:t>
            </a:r>
            <a:r>
              <a:rPr/>
              <a:t> know I </a:t>
            </a:r>
            <a:r>
              <a:rPr>
                <a:latin typeface="Courier"/>
              </a:rPr>
              <a:t>C</a:t>
            </a:r>
            <a:r>
              <a:rPr/>
              <a:t> have to </a:t>
            </a:r>
            <a:r>
              <a:rPr>
                <a:latin typeface="Courier"/>
              </a:rPr>
              <a:t>G</a:t>
            </a:r>
            <a:r>
              <a:rPr/>
              <a:t> go</a:t>
            </a:r>
          </a:p>
          <a:p>
            <a:pPr lvl="0" marL="0" indent="0">
              <a:buNone/>
            </a:pPr>
            <a:r>
              <a:rPr i="1"/>
              <a:t>(Riff x2)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Am7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Am7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Em(2)</a:t>
            </a:r>
            <a:r>
              <a:rPr/>
              <a:t> She said, "Why </a:t>
            </a:r>
            <a:r>
              <a:rPr>
                <a:latin typeface="Courier"/>
              </a:rPr>
              <a:t>D6</a:t>
            </a:r>
            <a:r>
              <a:rPr/>
              <a:t> don’t we both just</a:t>
            </a:r>
            <a:br/>
            <a:r>
              <a:rPr>
                <a:latin typeface="Courier"/>
              </a:rPr>
              <a:t>CM7</a:t>
            </a:r>
            <a:r>
              <a:rPr/>
              <a:t> sleep on it tonight </a:t>
            </a:r>
            <a:r>
              <a:rPr>
                <a:latin typeface="Courier"/>
              </a:rPr>
              <a:t>Cm6</a:t>
            </a:r>
            <a:r>
              <a:rPr/>
              <a:t> </a:t>
            </a:r>
            <a:r>
              <a:rPr>
                <a:latin typeface="Courier"/>
              </a:rPr>
              <a:t>B7(2)</a:t>
            </a:r>
            <a:br/>
            <a:r>
              <a:rPr/>
              <a:t>I be</a:t>
            </a:r>
            <a:r>
              <a:rPr>
                <a:latin typeface="Courier"/>
              </a:rPr>
              <a:t>Em</a:t>
            </a:r>
            <a:r>
              <a:rPr/>
              <a:t>lieve that in the mor</a:t>
            </a:r>
            <a:r>
              <a:rPr>
                <a:latin typeface="Courier"/>
              </a:rPr>
              <a:t>Am</a:t>
            </a:r>
            <a:r>
              <a:rPr/>
              <a:t>ning</a:t>
            </a:r>
            <a:br/>
            <a:r>
              <a:rPr/>
              <a:t>you’ll be</a:t>
            </a:r>
            <a:r>
              <a:rPr>
                <a:latin typeface="Courier"/>
              </a:rPr>
              <a:t>Cdim7</a:t>
            </a:r>
            <a:r>
              <a:rPr/>
              <a:t>gin to see the light. </a:t>
            </a:r>
            <a:r>
              <a:rPr>
                <a:latin typeface="Courier"/>
              </a:rPr>
              <a:t>B7(3)</a:t>
            </a:r>
            <a:r>
              <a:rPr/>
              <a:t> And then </a:t>
            </a:r>
            <a:r>
              <a:rPr>
                <a:latin typeface="Courier"/>
              </a:rPr>
              <a:t>B7(4)</a:t>
            </a:r>
          </a:p>
          <a:p>
            <a:pPr lvl="0" marL="0" indent="0">
              <a:buNone/>
            </a:pPr>
            <a:r>
              <a:rPr/>
              <a:t>she </a:t>
            </a:r>
            <a:r>
              <a:rPr>
                <a:latin typeface="Courier"/>
              </a:rPr>
              <a:t>Em(3)</a:t>
            </a:r>
            <a:r>
              <a:rPr/>
              <a:t> kissed me and I </a:t>
            </a:r>
            <a:r>
              <a:rPr>
                <a:latin typeface="Courier"/>
              </a:rPr>
              <a:t>D6</a:t>
            </a:r>
            <a:r>
              <a:rPr/>
              <a:t> realized she</a:t>
            </a:r>
            <a:br/>
            <a:r>
              <a:rPr>
                <a:latin typeface="Courier"/>
              </a:rPr>
              <a:t>CM7</a:t>
            </a:r>
            <a:r>
              <a:rPr/>
              <a:t> probably was right </a:t>
            </a:r>
            <a:r>
              <a:rPr>
                <a:latin typeface="Courier"/>
              </a:rPr>
              <a:t>Cm6</a:t>
            </a:r>
            <a:r>
              <a:rPr/>
              <a:t> there </a:t>
            </a:r>
            <a:r>
              <a:rPr>
                <a:latin typeface="Courier"/>
              </a:rPr>
              <a:t>B7(2)</a:t>
            </a:r>
            <a:r>
              <a:rPr/>
              <a:t> must be</a:t>
            </a:r>
            <a:br/>
            <a:r>
              <a:rPr>
                <a:latin typeface="Courier"/>
              </a:rPr>
              <a:t>Em</a:t>
            </a:r>
            <a:r>
              <a:rPr/>
              <a:t> fifty ways </a:t>
            </a:r>
            <a:r>
              <a:rPr>
                <a:latin typeface="Courier"/>
              </a:rPr>
              <a:t>Am</a:t>
            </a:r>
            <a:r>
              <a:rPr/>
              <a:t> to leave your lov</a:t>
            </a:r>
            <a:r>
              <a:rPr>
                <a:latin typeface="Courier"/>
              </a:rPr>
              <a:t>Em</a:t>
            </a:r>
            <a:r>
              <a:rPr/>
              <a:t>er</a:t>
            </a:r>
            <a:br/>
            <a:r>
              <a:rPr>
                <a:latin typeface="Courier"/>
              </a:rPr>
              <a:t>Em</a:t>
            </a:r>
            <a:r>
              <a:rPr/>
              <a:t> fifty ways </a:t>
            </a:r>
            <a:r>
              <a:rPr>
                <a:latin typeface="Courier"/>
              </a:rPr>
              <a:t>Am7</a:t>
            </a:r>
            <a:r>
              <a:rPr/>
              <a:t> to leave your lov</a:t>
            </a:r>
            <a:r>
              <a:rPr>
                <a:latin typeface="Courier"/>
              </a:rPr>
              <a:t>Em</a:t>
            </a:r>
            <a:r>
              <a:rPr/>
              <a:t>er</a:t>
            </a:r>
          </a:p>
          <a:p>
            <a:pPr lvl="0" marL="0" indent="0">
              <a:buNone/>
            </a:pPr>
            <a:r>
              <a:rPr i="1"/>
              <a:t>(Riff)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not </a:t>
            </a:r>
            <a:r>
              <a:rPr>
                <a:latin typeface="Courier"/>
              </a:rPr>
              <a:t>G</a:t>
            </a:r>
            <a:r>
              <a:rPr/>
              <a:t> time to make a change </a:t>
            </a:r>
            <a:r>
              <a:rPr>
                <a:latin typeface="Courier"/>
              </a:rPr>
              <a:t>D/F#</a:t>
            </a:r>
            <a:br/>
            <a:r>
              <a:rPr/>
              <a:t>just </a:t>
            </a:r>
            <a:r>
              <a:rPr strike="sngStrike"/>
              <a:t>relax</a:t>
            </a:r>
            <a:r>
              <a:rPr/>
              <a:t> </a:t>
            </a:r>
            <a:r>
              <a:rPr b="1"/>
              <a:t>sit down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and take it </a:t>
            </a:r>
            <a:r>
              <a:rPr strike="sngStrike"/>
              <a:t>easy</a:t>
            </a:r>
            <a:r>
              <a:rPr/>
              <a:t> </a:t>
            </a:r>
            <a:r>
              <a:rPr b="1"/>
              <a:t>slow</a:t>
            </a:r>
            <a:r>
              <a:rPr b="1">
                <a:latin typeface="Courier"/>
              </a:rPr>
              <a:t>Am7</a:t>
            </a:r>
            <a:r>
              <a:rPr b="1"/>
              <a:t>ly</a:t>
            </a:r>
            <a:br/>
            <a:r>
              <a:rPr/>
              <a:t>You’re still </a:t>
            </a:r>
            <a:r>
              <a:rPr>
                <a:latin typeface="Courier"/>
              </a:rPr>
              <a:t>G</a:t>
            </a:r>
            <a:r>
              <a:rPr/>
              <a:t> young, that’s your fault </a:t>
            </a:r>
            <a:r>
              <a:rPr>
                <a:latin typeface="Courier"/>
              </a:rPr>
              <a:t>Em</a:t>
            </a:r>
            <a:br/>
            <a:r>
              <a:rPr/>
              <a:t>there’s so </a:t>
            </a:r>
            <a:r>
              <a:rPr>
                <a:latin typeface="Courier"/>
              </a:rPr>
              <a:t>Am</a:t>
            </a:r>
            <a:r>
              <a:rPr/>
              <a:t> much you have to </a:t>
            </a:r>
            <a:r>
              <a:rPr strike="sngStrike"/>
              <a:t>know</a:t>
            </a:r>
            <a:r>
              <a:rPr/>
              <a:t> </a:t>
            </a:r>
            <a:r>
              <a:rPr b="1"/>
              <a:t>go through</a:t>
            </a:r>
            <a:r>
              <a:rPr/>
              <a:t>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/>
              <a:t>Find a </a:t>
            </a:r>
            <a:r>
              <a:rPr>
                <a:latin typeface="Courier"/>
              </a:rPr>
              <a:t>G</a:t>
            </a:r>
            <a:r>
              <a:rPr/>
              <a:t> girl, settle down </a:t>
            </a:r>
            <a:r>
              <a:rPr>
                <a:latin typeface="Courier"/>
              </a:rPr>
              <a:t>D/F#</a:t>
            </a:r>
            <a:br/>
            <a:r>
              <a:rPr/>
              <a:t>if you want </a:t>
            </a:r>
            <a:r>
              <a:rPr>
                <a:latin typeface="Courier"/>
              </a:rPr>
              <a:t>C</a:t>
            </a:r>
            <a:r>
              <a:rPr/>
              <a:t>, you can mar</a:t>
            </a:r>
            <a:r>
              <a:rPr>
                <a:latin typeface="Courier"/>
              </a:rPr>
              <a:t>Am7</a:t>
            </a:r>
            <a:r>
              <a:rPr/>
              <a:t>ry</a:t>
            </a:r>
            <a:br/>
            <a:r>
              <a:rPr/>
              <a:t>Look at me </a:t>
            </a:r>
            <a:r>
              <a:rPr>
                <a:latin typeface="Courier"/>
              </a:rPr>
              <a:t>G</a:t>
            </a:r>
            <a:r>
              <a:rPr/>
              <a:t>, I am old </a:t>
            </a:r>
            <a:r>
              <a:rPr>
                <a:latin typeface="Courier"/>
              </a:rPr>
              <a:t>Em</a:t>
            </a:r>
            <a:br/>
            <a:r>
              <a:rPr/>
              <a:t>but I’m </a:t>
            </a:r>
            <a:r>
              <a:rPr>
                <a:latin typeface="Courier"/>
              </a:rPr>
              <a:t>Am</a:t>
            </a:r>
            <a:r>
              <a:rPr/>
              <a:t> happy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the times </a:t>
            </a:r>
            <a:r>
              <a:rPr>
                <a:latin typeface="Courier"/>
              </a:rPr>
              <a:t>G</a:t>
            </a:r>
            <a:r>
              <a:rPr/>
              <a:t> that I’ve cried </a:t>
            </a:r>
            <a:r>
              <a:rPr>
                <a:latin typeface="Courier"/>
              </a:rPr>
              <a:t>Bm</a:t>
            </a:r>
            <a:br/>
            <a:r>
              <a:rPr/>
              <a:t>keeping all </a:t>
            </a:r>
            <a:r>
              <a:rPr>
                <a:latin typeface="Courier"/>
              </a:rPr>
              <a:t>C</a:t>
            </a:r>
            <a:r>
              <a:rPr/>
              <a:t> the things I knew </a:t>
            </a:r>
            <a:r>
              <a:rPr>
                <a:latin typeface="Courier"/>
              </a:rPr>
              <a:t>Am7</a:t>
            </a:r>
            <a:r>
              <a:rPr/>
              <a:t> inside</a:t>
            </a:r>
            <a:br/>
            <a:r>
              <a:rPr/>
              <a:t>It’s hard </a:t>
            </a:r>
            <a:r>
              <a:rPr>
                <a:latin typeface="Courier"/>
              </a:rPr>
              <a:t>G</a:t>
            </a:r>
            <a:r>
              <a:rPr/>
              <a:t> but it’s har</a:t>
            </a:r>
            <a:r>
              <a:rPr>
                <a:latin typeface="Courier"/>
              </a:rPr>
              <a:t>Em</a:t>
            </a:r>
            <a:r>
              <a:rPr/>
              <a:t>der to ig</a:t>
            </a:r>
            <a:r>
              <a:rPr>
                <a:latin typeface="Courier"/>
              </a:rPr>
              <a:t>Am</a:t>
            </a:r>
            <a:r>
              <a:rPr/>
              <a:t>nore it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/>
              <a:t>If they were right </a:t>
            </a:r>
            <a:r>
              <a:rPr>
                <a:latin typeface="Courier"/>
              </a:rPr>
              <a:t>G</a:t>
            </a:r>
            <a:r>
              <a:rPr/>
              <a:t>, I’d agree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 i="1"/>
              <a:t>(I love this one!)</a:t>
            </a:r>
            <a:br/>
            <a:r>
              <a:rPr/>
              <a:t>but it’s them </a:t>
            </a:r>
            <a:r>
              <a:rPr>
                <a:latin typeface="Courier"/>
              </a:rPr>
              <a:t>C</a:t>
            </a:r>
            <a:r>
              <a:rPr/>
              <a:t> they know, not me </a:t>
            </a:r>
            <a:r>
              <a:rPr>
                <a:latin typeface="Courier"/>
              </a:rPr>
              <a:t>Am7</a:t>
            </a:r>
            <a:r>
              <a:rPr/>
              <a:t> Now there’s a way </a:t>
            </a:r>
            <a:r>
              <a:rPr>
                <a:latin typeface="Courier"/>
              </a:rPr>
              <a:t>G</a:t>
            </a:r>
            <a:r>
              <a:rPr/>
              <a:t>, and I know </a:t>
            </a:r>
            <a:r>
              <a:rPr>
                <a:latin typeface="Courier"/>
              </a:rPr>
              <a:t>Em</a:t>
            </a:r>
            <a:br/>
            <a:r>
              <a:rPr/>
              <a:t>that I </a:t>
            </a:r>
            <a:r>
              <a:rPr>
                <a:latin typeface="Courier"/>
              </a:rPr>
              <a:t>D</a:t>
            </a:r>
            <a:r>
              <a:rPr/>
              <a:t> have to go away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D</a:t>
            </a:r>
            <a:r>
              <a:rPr/>
              <a:t> know I </a:t>
            </a:r>
            <a:r>
              <a:rPr>
                <a:latin typeface="Courier"/>
              </a:rPr>
              <a:t>C</a:t>
            </a:r>
            <a:r>
              <a:rPr/>
              <a:t> have to </a:t>
            </a:r>
            <a:r>
              <a:rPr>
                <a:latin typeface="Courier"/>
              </a:rPr>
              <a:t>G</a:t>
            </a:r>
            <a:r>
              <a:rPr/>
              <a:t> go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Gimme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Jo’anna</a:t>
            </a:r>
            <a:r>
              <a:rPr/>
              <a:t> </a:t>
            </a:r>
            <a:r>
              <a:rPr/>
              <a:t>(Eddy</a:t>
            </a:r>
            <a:r>
              <a:rPr/>
              <a:t> </a:t>
            </a:r>
            <a:r>
              <a:rPr/>
              <a:t>Grant)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br/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Well Jo</a:t>
            </a:r>
            <a:r>
              <a:rPr>
                <a:latin typeface="Courier"/>
              </a:rPr>
              <a:t>A</a:t>
            </a:r>
            <a:r>
              <a:rPr/>
              <a:t>’anna she runs a coun</a:t>
            </a:r>
            <a:r>
              <a:rPr>
                <a:latin typeface="Courier"/>
              </a:rPr>
              <a:t>D</a:t>
            </a:r>
            <a:r>
              <a:rPr/>
              <a:t>try</a:t>
            </a:r>
            <a:br/>
            <a:r>
              <a:rPr/>
              <a:t>She runs in </a:t>
            </a:r>
            <a:r>
              <a:rPr>
                <a:latin typeface="Courier"/>
              </a:rPr>
              <a:t>A</a:t>
            </a:r>
            <a:r>
              <a:rPr/>
              <a:t> Durban and the Transvaal </a:t>
            </a:r>
            <a:r>
              <a:rPr>
                <a:latin typeface="Courier"/>
              </a:rPr>
              <a:t>E</a:t>
            </a:r>
            <a:br/>
            <a:r>
              <a:rPr/>
              <a:t>She makes a </a:t>
            </a:r>
            <a:r>
              <a:rPr>
                <a:latin typeface="Courier"/>
              </a:rPr>
              <a:t>A</a:t>
            </a:r>
            <a:r>
              <a:rPr/>
              <a:t> few of her people ha</a:t>
            </a:r>
            <a:r>
              <a:rPr>
                <a:latin typeface="Courier"/>
              </a:rPr>
              <a:t>D</a:t>
            </a:r>
            <a:r>
              <a:rPr/>
              <a:t>ppy, oh </a:t>
            </a:r>
            <a:r>
              <a:rPr>
                <a:latin typeface="Courier"/>
              </a:rPr>
              <a:t>Dm</a:t>
            </a:r>
            <a:br/>
            <a:r>
              <a:rPr/>
              <a:t>She don’t </a:t>
            </a:r>
            <a:r>
              <a:rPr>
                <a:latin typeface="Courier"/>
              </a:rPr>
              <a:t>A</a:t>
            </a:r>
            <a:r>
              <a:rPr/>
              <a:t> care about the </a:t>
            </a:r>
            <a:r>
              <a:rPr>
                <a:latin typeface="Courier"/>
              </a:rPr>
              <a:t>E</a:t>
            </a:r>
            <a:r>
              <a:rPr/>
              <a:t> rest at all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She’s got a </a:t>
            </a:r>
            <a:r>
              <a:rPr>
                <a:latin typeface="Courier"/>
              </a:rPr>
              <a:t>A</a:t>
            </a:r>
            <a:r>
              <a:rPr/>
              <a:t> system they call apart</a:t>
            </a:r>
            <a:r>
              <a:rPr>
                <a:latin typeface="Courier"/>
              </a:rPr>
              <a:t>D</a:t>
            </a:r>
            <a:r>
              <a:rPr/>
              <a:t>heid</a:t>
            </a:r>
            <a:br/>
            <a:r>
              <a:rPr/>
              <a:t>It keeps a </a:t>
            </a:r>
            <a:r>
              <a:rPr>
                <a:latin typeface="Courier"/>
              </a:rPr>
              <a:t>A</a:t>
            </a:r>
            <a:r>
              <a:rPr/>
              <a:t> brother in a subjec</a:t>
            </a:r>
            <a:r>
              <a:rPr>
                <a:latin typeface="Courier"/>
              </a:rPr>
              <a:t>E</a:t>
            </a:r>
            <a:r>
              <a:rPr/>
              <a:t>tion</a:t>
            </a:r>
            <a:br/>
            <a:r>
              <a:rPr/>
              <a:t>But maybe </a:t>
            </a:r>
            <a:r>
              <a:rPr>
                <a:latin typeface="Courier"/>
              </a:rPr>
              <a:t>A</a:t>
            </a:r>
            <a:r>
              <a:rPr/>
              <a:t> pressure can make Jo’</a:t>
            </a:r>
            <a:r>
              <a:rPr>
                <a:latin typeface="Courier"/>
              </a:rPr>
              <a:t>D</a:t>
            </a:r>
            <a:r>
              <a:rPr/>
              <a:t>anna see </a:t>
            </a:r>
            <a:r>
              <a:rPr>
                <a:latin typeface="Courier"/>
              </a:rPr>
              <a:t>Dm</a:t>
            </a:r>
            <a:br/>
            <a:r>
              <a:rPr/>
              <a:t>How every</a:t>
            </a:r>
            <a:r>
              <a:rPr>
                <a:latin typeface="Courier"/>
              </a:rPr>
              <a:t>A</a:t>
            </a:r>
            <a:r>
              <a:rPr/>
              <a:t>body could a </a:t>
            </a:r>
            <a:r>
              <a:rPr>
                <a:latin typeface="Courier"/>
              </a:rPr>
              <a:t>E</a:t>
            </a:r>
            <a:r>
              <a:rPr/>
              <a:t> live as </a:t>
            </a:r>
            <a:r>
              <a:rPr>
                <a:latin typeface="Courier"/>
              </a:rPr>
              <a:t>A</a:t>
            </a:r>
            <a:r>
              <a:rPr/>
              <a:t> one, oh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D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’Fore the </a:t>
            </a:r>
            <a:r>
              <a:rPr>
                <a:latin typeface="Courier"/>
              </a:rPr>
              <a:t>E</a:t>
            </a:r>
            <a:r>
              <a:rPr/>
              <a:t> morning come</a:t>
            </a:r>
          </a:p>
          <a:p>
            <a:pPr lvl="0" marL="0" indent="0">
              <a:buNone/>
            </a:pPr>
            <a:r>
              <a:rPr/>
              <a:t>Oh 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D</a:t>
            </a:r>
            <a:r>
              <a:rPr/>
              <a:t> hope, Jo’anna</a:t>
            </a:r>
            <a:br/>
            <a:r>
              <a:rPr>
                <a:latin typeface="Courier"/>
              </a:rPr>
              <a:t>A</a:t>
            </a:r>
            <a:r>
              <a:rPr/>
              <a:t> Hope before the </a:t>
            </a:r>
            <a:r>
              <a:rPr>
                <a:latin typeface="Courier"/>
              </a:rPr>
              <a:t>E</a:t>
            </a:r>
            <a:r>
              <a:rPr/>
              <a:t> morning come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hear she </a:t>
            </a:r>
            <a:r>
              <a:rPr>
                <a:latin typeface="Courier"/>
              </a:rPr>
              <a:t>A</a:t>
            </a:r>
            <a:r>
              <a:rPr/>
              <a:t> makes all the golden mo</a:t>
            </a:r>
            <a:r>
              <a:rPr>
                <a:latin typeface="Courier"/>
              </a:rPr>
              <a:t>D</a:t>
            </a:r>
            <a:r>
              <a:rPr/>
              <a:t>ney</a:t>
            </a:r>
            <a:br/>
            <a:r>
              <a:rPr/>
              <a:t>To buy new </a:t>
            </a:r>
            <a:r>
              <a:rPr>
                <a:latin typeface="Courier"/>
              </a:rPr>
              <a:t>A</a:t>
            </a:r>
            <a:r>
              <a:rPr/>
              <a:t> weapons, any shape of guns </a:t>
            </a:r>
            <a:r>
              <a:rPr>
                <a:latin typeface="Courier"/>
              </a:rPr>
              <a:t>E</a:t>
            </a:r>
            <a:br/>
            <a:r>
              <a:rPr/>
              <a:t>While every </a:t>
            </a:r>
            <a:r>
              <a:rPr>
                <a:latin typeface="Courier"/>
              </a:rPr>
              <a:t>A</a:t>
            </a:r>
            <a:r>
              <a:rPr/>
              <a:t> mother in black So</a:t>
            </a:r>
            <a:r>
              <a:rPr>
                <a:latin typeface="Courier"/>
              </a:rPr>
              <a:t>D</a:t>
            </a:r>
            <a:r>
              <a:rPr/>
              <a:t>weto fears </a:t>
            </a:r>
            <a:r>
              <a:rPr>
                <a:latin typeface="Courier"/>
              </a:rPr>
              <a:t>Dm</a:t>
            </a:r>
            <a:br/>
            <a:r>
              <a:rPr/>
              <a:t>The </a:t>
            </a:r>
            <a:r>
              <a:rPr>
                <a:latin typeface="Courier"/>
              </a:rPr>
              <a:t>A</a:t>
            </a:r>
            <a:r>
              <a:rPr/>
              <a:t> killing of an</a:t>
            </a:r>
            <a:r>
              <a:rPr>
                <a:latin typeface="Courier"/>
              </a:rPr>
              <a:t>E</a:t>
            </a:r>
            <a:r>
              <a:rPr/>
              <a:t>other son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Sneakin’ a</a:t>
            </a:r>
            <a:r>
              <a:rPr>
                <a:latin typeface="Courier"/>
              </a:rPr>
              <a:t>A</a:t>
            </a:r>
            <a:r>
              <a:rPr/>
              <a:t>cross all the neighbors’ bor</a:t>
            </a:r>
            <a:r>
              <a:rPr>
                <a:latin typeface="Courier"/>
              </a:rPr>
              <a:t>D</a:t>
            </a:r>
            <a:r>
              <a:rPr/>
              <a:t>ders</a:t>
            </a:r>
            <a:br/>
            <a:r>
              <a:rPr/>
              <a:t>Now and a</a:t>
            </a:r>
            <a:r>
              <a:rPr>
                <a:latin typeface="Courier"/>
              </a:rPr>
              <a:t>A</a:t>
            </a:r>
            <a:r>
              <a:rPr/>
              <a:t>gain having little fun </a:t>
            </a:r>
            <a:r>
              <a:rPr>
                <a:latin typeface="Courier"/>
              </a:rPr>
              <a:t>E</a:t>
            </a:r>
            <a:br/>
            <a:r>
              <a:rPr/>
              <a:t>She doesn’t </a:t>
            </a:r>
            <a:r>
              <a:rPr>
                <a:latin typeface="Courier"/>
              </a:rPr>
              <a:t>A</a:t>
            </a:r>
            <a:r>
              <a:rPr/>
              <a:t> care if the fun and games </a:t>
            </a:r>
            <a:r>
              <a:rPr>
                <a:latin typeface="Courier"/>
              </a:rPr>
              <a:t>D</a:t>
            </a:r>
            <a:r>
              <a:rPr/>
              <a:t> she play </a:t>
            </a:r>
            <a:r>
              <a:rPr>
                <a:latin typeface="Courier"/>
              </a:rPr>
              <a:t>Dm</a:t>
            </a:r>
            <a:br/>
            <a:r>
              <a:rPr/>
              <a:t>is </a:t>
            </a:r>
            <a:r>
              <a:rPr>
                <a:latin typeface="Courier"/>
              </a:rPr>
              <a:t>A</a:t>
            </a:r>
            <a:r>
              <a:rPr/>
              <a:t> dang’rous to </a:t>
            </a:r>
            <a:r>
              <a:rPr>
                <a:latin typeface="Courier"/>
              </a:rPr>
              <a:t>E</a:t>
            </a:r>
            <a:r>
              <a:rPr/>
              <a:t> ev’ryone, </a:t>
            </a:r>
            <a:r>
              <a:rPr>
                <a:latin typeface="Courier"/>
              </a:rPr>
              <a:t>A</a:t>
            </a:r>
            <a:r>
              <a:rPr/>
              <a:t> oh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(Rhythm guitar)</a:t>
            </a:r>
          </a:p>
          <a:p>
            <a:pPr lvl="0" marL="0" indent="0">
              <a:buNone/>
            </a:pPr>
            <a:r>
              <a:rPr/>
              <a:t>Just slip out the back, </a:t>
            </a:r>
            <a:r>
              <a:rPr>
                <a:latin typeface="Courier"/>
              </a:rPr>
              <a:t>G</a:t>
            </a:r>
            <a:r>
              <a:rPr/>
              <a:t> Jack Make a new </a:t>
            </a:r>
            <a:r>
              <a:rPr>
                <a:latin typeface="Courier"/>
              </a:rPr>
              <a:t>Bb</a:t>
            </a:r>
            <a:r>
              <a:rPr/>
              <a:t> plan, Stan You don’t need to be coy, </a:t>
            </a:r>
            <a:r>
              <a:rPr>
                <a:latin typeface="Courier"/>
              </a:rPr>
              <a:t>C</a:t>
            </a:r>
            <a:r>
              <a:rPr/>
              <a:t> Roy Just listen to me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Hop on the bus, </a:t>
            </a:r>
            <a:r>
              <a:rPr>
                <a:latin typeface="Courier"/>
              </a:rPr>
              <a:t>G</a:t>
            </a:r>
            <a:r>
              <a:rPr/>
              <a:t> Gus You don’t need to discuss </a:t>
            </a:r>
            <a:r>
              <a:rPr>
                <a:latin typeface="Courier"/>
              </a:rPr>
              <a:t>Bb</a:t>
            </a:r>
            <a:r>
              <a:rPr/>
              <a:t> much Just drop off the key, </a:t>
            </a:r>
            <a:r>
              <a:rPr>
                <a:latin typeface="Courier"/>
              </a:rPr>
              <a:t>C</a:t>
            </a:r>
            <a:r>
              <a:rPr/>
              <a:t> Lee and get yourself free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 i="1"/>
              <a:t>(x2)</a:t>
            </a:r>
          </a:p>
        </p:txBody>
      </p:sp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D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’Fore the </a:t>
            </a:r>
            <a:r>
              <a:rPr>
                <a:latin typeface="Courier"/>
              </a:rPr>
              <a:t>E</a:t>
            </a:r>
            <a:r>
              <a:rPr/>
              <a:t> morning come</a:t>
            </a:r>
          </a:p>
          <a:p>
            <a:pPr lvl="0" marL="0" indent="0">
              <a:buNone/>
            </a:pPr>
            <a:r>
              <a:rPr/>
              <a:t>Oh 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D</a:t>
            </a:r>
            <a:r>
              <a:rPr/>
              <a:t> hope, Jo’anna</a:t>
            </a:r>
            <a:br/>
            <a:r>
              <a:rPr>
                <a:latin typeface="Courier"/>
              </a:rPr>
              <a:t>A</a:t>
            </a:r>
            <a:r>
              <a:rPr/>
              <a:t> Hope before the </a:t>
            </a:r>
            <a:r>
              <a:rPr>
                <a:latin typeface="Courier"/>
              </a:rPr>
              <a:t>E</a:t>
            </a:r>
            <a:r>
              <a:rPr/>
              <a:t> morning come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She’s got su</a:t>
            </a:r>
            <a:r>
              <a:rPr>
                <a:latin typeface="Courier"/>
              </a:rPr>
              <a:t>A</a:t>
            </a:r>
            <a:r>
              <a:rPr/>
              <a:t>pporters in high up pla</a:t>
            </a:r>
            <a:r>
              <a:rPr>
                <a:latin typeface="Courier"/>
              </a:rPr>
              <a:t>D</a:t>
            </a:r>
            <a:r>
              <a:rPr/>
              <a:t>ces</a:t>
            </a:r>
            <a:br/>
            <a:r>
              <a:rPr/>
              <a:t>Who turn their </a:t>
            </a:r>
            <a:r>
              <a:rPr>
                <a:latin typeface="Courier"/>
              </a:rPr>
              <a:t>A</a:t>
            </a:r>
            <a:r>
              <a:rPr/>
              <a:t> heads to the city sun </a:t>
            </a:r>
            <a:r>
              <a:rPr>
                <a:latin typeface="Courier"/>
              </a:rPr>
              <a:t>E</a:t>
            </a:r>
            <a:br/>
            <a:r>
              <a:rPr/>
              <a:t>Jo’anna </a:t>
            </a:r>
            <a:r>
              <a:rPr>
                <a:latin typeface="Courier"/>
              </a:rPr>
              <a:t>A</a:t>
            </a:r>
            <a:r>
              <a:rPr/>
              <a:t> give them the fancy mo</a:t>
            </a:r>
            <a:r>
              <a:rPr>
                <a:latin typeface="Courier"/>
              </a:rPr>
              <a:t>D</a:t>
            </a:r>
            <a:r>
              <a:rPr/>
              <a:t>ney, oh </a:t>
            </a:r>
            <a:r>
              <a:rPr>
                <a:latin typeface="Courier"/>
              </a:rPr>
              <a:t>Dm</a:t>
            </a:r>
            <a:br/>
            <a:r>
              <a:rPr/>
              <a:t>to </a:t>
            </a:r>
            <a:r>
              <a:rPr>
                <a:latin typeface="Courier"/>
              </a:rPr>
              <a:t>A</a:t>
            </a:r>
            <a:r>
              <a:rPr/>
              <a:t> tempt any</a:t>
            </a:r>
            <a:r>
              <a:rPr>
                <a:latin typeface="Courier"/>
              </a:rPr>
              <a:t>E</a:t>
            </a:r>
            <a:r>
              <a:rPr/>
              <a:t>one who’d </a:t>
            </a:r>
            <a:r>
              <a:rPr>
                <a:latin typeface="Courier"/>
              </a:rPr>
              <a:t>A</a:t>
            </a:r>
            <a:r>
              <a:rPr/>
              <a:t> come</a:t>
            </a:r>
          </a:p>
        </p:txBody>
      </p:sp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 even </a:t>
            </a:r>
            <a:r>
              <a:rPr>
                <a:latin typeface="Courier"/>
              </a:rPr>
              <a:t>A</a:t>
            </a:r>
            <a:r>
              <a:rPr/>
              <a:t> knows how to swing o</a:t>
            </a:r>
            <a:r>
              <a:rPr>
                <a:latin typeface="Courier"/>
              </a:rPr>
              <a:t>D</a:t>
            </a:r>
            <a:r>
              <a:rPr/>
              <a:t>pinion</a:t>
            </a:r>
            <a:br/>
            <a:r>
              <a:rPr/>
              <a:t>In every </a:t>
            </a:r>
            <a:r>
              <a:rPr>
                <a:latin typeface="Courier"/>
              </a:rPr>
              <a:t>A</a:t>
            </a:r>
            <a:r>
              <a:rPr/>
              <a:t> magazine and the journals </a:t>
            </a:r>
            <a:r>
              <a:rPr>
                <a:latin typeface="Courier"/>
              </a:rPr>
              <a:t>E</a:t>
            </a:r>
            <a:br/>
            <a:r>
              <a:rPr/>
              <a:t>For every </a:t>
            </a:r>
            <a:r>
              <a:rPr>
                <a:latin typeface="Courier"/>
              </a:rPr>
              <a:t>A</a:t>
            </a:r>
            <a:r>
              <a:rPr/>
              <a:t> bad move that this Jo’</a:t>
            </a:r>
            <a:r>
              <a:rPr>
                <a:latin typeface="Courier"/>
              </a:rPr>
              <a:t>D</a:t>
            </a:r>
            <a:r>
              <a:rPr/>
              <a:t>anna makes </a:t>
            </a:r>
            <a:r>
              <a:rPr>
                <a:latin typeface="Courier"/>
              </a:rPr>
              <a:t>Dm</a:t>
            </a:r>
            <a:br/>
            <a:r>
              <a:rPr/>
              <a:t>They got a </a:t>
            </a:r>
            <a:r>
              <a:rPr>
                <a:latin typeface="Courier"/>
              </a:rPr>
              <a:t>A</a:t>
            </a:r>
            <a:r>
              <a:rPr/>
              <a:t> good expla</a:t>
            </a:r>
            <a:r>
              <a:rPr>
                <a:latin typeface="Courier"/>
              </a:rPr>
              <a:t>E</a:t>
            </a:r>
            <a:r>
              <a:rPr/>
              <a:t>nation, </a:t>
            </a:r>
            <a:r>
              <a:rPr>
                <a:latin typeface="Courier"/>
              </a:rPr>
              <a:t>A</a:t>
            </a:r>
            <a:r>
              <a:rPr/>
              <a:t> oh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D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’Fore the </a:t>
            </a:r>
            <a:r>
              <a:rPr>
                <a:latin typeface="Courier"/>
              </a:rPr>
              <a:t>E</a:t>
            </a:r>
            <a:r>
              <a:rPr/>
              <a:t> morning come</a:t>
            </a:r>
          </a:p>
          <a:p>
            <a:pPr lvl="0" marL="0" indent="0">
              <a:buNone/>
            </a:pPr>
            <a:r>
              <a:rPr/>
              <a:t>Oh 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D</a:t>
            </a:r>
            <a:r>
              <a:rPr/>
              <a:t> hope, Jo’anna</a:t>
            </a:r>
            <a:br/>
            <a:r>
              <a:rPr>
                <a:latin typeface="Courier"/>
              </a:rPr>
              <a:t>A</a:t>
            </a:r>
            <a:r>
              <a:rPr/>
              <a:t> Hope before the </a:t>
            </a:r>
            <a:r>
              <a:rPr>
                <a:latin typeface="Courier"/>
              </a:rPr>
              <a:t>E</a:t>
            </a:r>
            <a:r>
              <a:rPr/>
              <a:t> morning come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the </a:t>
            </a:r>
            <a:r>
              <a:rPr>
                <a:latin typeface="Courier"/>
              </a:rPr>
              <a:t>A</a:t>
            </a:r>
            <a:r>
              <a:rPr/>
              <a:t> preacher who works for Je</a:t>
            </a:r>
            <a:r>
              <a:rPr>
                <a:latin typeface="Courier"/>
              </a:rPr>
              <a:t>D</a:t>
            </a:r>
            <a:r>
              <a:rPr/>
              <a:t>sus</a:t>
            </a:r>
            <a:br/>
            <a:r>
              <a:rPr/>
              <a:t>The Arch</a:t>
            </a:r>
            <a:r>
              <a:rPr>
                <a:latin typeface="Courier"/>
              </a:rPr>
              <a:t>A</a:t>
            </a:r>
            <a:r>
              <a:rPr/>
              <a:t>bishop who’s a peaceful man </a:t>
            </a:r>
            <a:r>
              <a:rPr>
                <a:latin typeface="Courier"/>
              </a:rPr>
              <a:t>E</a:t>
            </a:r>
            <a:br/>
            <a:r>
              <a:rPr/>
              <a:t>Together </a:t>
            </a:r>
            <a:r>
              <a:rPr>
                <a:latin typeface="Courier"/>
              </a:rPr>
              <a:t>A</a:t>
            </a:r>
            <a:r>
              <a:rPr/>
              <a:t> say that the freedom fi</a:t>
            </a:r>
            <a:r>
              <a:rPr>
                <a:latin typeface="Courier"/>
              </a:rPr>
              <a:t>D</a:t>
            </a:r>
            <a:r>
              <a:rPr/>
              <a:t>ghters will </a:t>
            </a:r>
            <a:r>
              <a:rPr>
                <a:latin typeface="Courier"/>
              </a:rPr>
              <a:t>Dm</a:t>
            </a:r>
            <a:br/>
            <a:r>
              <a:rPr>
                <a:latin typeface="Courier"/>
              </a:rPr>
              <a:t>A</a:t>
            </a:r>
            <a:r>
              <a:rPr/>
              <a:t>overcome the very </a:t>
            </a:r>
            <a:r>
              <a:rPr>
                <a:latin typeface="Courier"/>
              </a:rPr>
              <a:t>E</a:t>
            </a:r>
            <a:r>
              <a:rPr/>
              <a:t> strong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want to </a:t>
            </a:r>
            <a:r>
              <a:rPr>
                <a:latin typeface="Courier"/>
              </a:rPr>
              <a:t>A</a:t>
            </a:r>
            <a:r>
              <a:rPr/>
              <a:t> know if you’re blind Jo’</a:t>
            </a:r>
            <a:r>
              <a:rPr>
                <a:latin typeface="Courier"/>
              </a:rPr>
              <a:t>D</a:t>
            </a:r>
            <a:r>
              <a:rPr/>
              <a:t>anna</a:t>
            </a:r>
            <a:br/>
            <a:r>
              <a:rPr/>
              <a:t>If you </a:t>
            </a:r>
            <a:r>
              <a:rPr>
                <a:latin typeface="Courier"/>
              </a:rPr>
              <a:t>A</a:t>
            </a:r>
            <a:r>
              <a:rPr/>
              <a:t> want to hear the sound of drums </a:t>
            </a:r>
            <a:r>
              <a:rPr>
                <a:latin typeface="Courier"/>
              </a:rPr>
              <a:t>E</a:t>
            </a:r>
            <a:br/>
            <a:r>
              <a:rPr/>
              <a:t>Can’t you </a:t>
            </a:r>
            <a:r>
              <a:rPr>
                <a:latin typeface="Courier"/>
              </a:rPr>
              <a:t>A</a:t>
            </a:r>
            <a:r>
              <a:rPr/>
              <a:t> see that the tide is </a:t>
            </a:r>
            <a:r>
              <a:rPr>
                <a:latin typeface="Courier"/>
              </a:rPr>
              <a:t>D</a:t>
            </a:r>
            <a:r>
              <a:rPr/>
              <a:t> turning, oh </a:t>
            </a:r>
            <a:r>
              <a:rPr>
                <a:latin typeface="Courier"/>
              </a:rPr>
              <a:t>Dm</a:t>
            </a:r>
            <a:br/>
            <a:r>
              <a:rPr/>
              <a:t>don’t make me </a:t>
            </a:r>
            <a:r>
              <a:rPr>
                <a:latin typeface="Courier"/>
              </a:rPr>
              <a:t>A</a:t>
            </a:r>
            <a:r>
              <a:rPr/>
              <a:t> wait till the </a:t>
            </a:r>
            <a:r>
              <a:rPr>
                <a:latin typeface="Courier"/>
              </a:rPr>
              <a:t>E</a:t>
            </a:r>
            <a:r>
              <a:rPr/>
              <a:t> morning </a:t>
            </a:r>
            <a:r>
              <a:rPr>
                <a:latin typeface="Courier"/>
              </a:rPr>
              <a:t>A</a:t>
            </a:r>
            <a:r>
              <a:rPr/>
              <a:t> come, oh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D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’Fore the </a:t>
            </a:r>
            <a:r>
              <a:rPr>
                <a:latin typeface="Courier"/>
              </a:rPr>
              <a:t>E</a:t>
            </a:r>
            <a:r>
              <a:rPr/>
              <a:t> morning come</a:t>
            </a:r>
          </a:p>
          <a:p>
            <a:pPr lvl="0" marL="0" indent="0">
              <a:buNone/>
            </a:pPr>
            <a:r>
              <a:rPr/>
              <a:t>Oh gimme </a:t>
            </a:r>
            <a:r>
              <a:rPr>
                <a:latin typeface="Courier"/>
              </a:rPr>
              <a:t>A</a:t>
            </a:r>
            <a:r>
              <a:rPr/>
              <a:t> hope, Jo’anna</a:t>
            </a:r>
            <a:br/>
            <a:r>
              <a:rPr/>
              <a:t>Gimme </a:t>
            </a:r>
            <a:r>
              <a:rPr>
                <a:latin typeface="Courier"/>
              </a:rPr>
              <a:t>D</a:t>
            </a:r>
            <a:r>
              <a:rPr/>
              <a:t> hope, Jo’anna</a:t>
            </a:r>
            <a:br/>
            <a:r>
              <a:rPr>
                <a:latin typeface="Courier"/>
              </a:rPr>
              <a:t>A</a:t>
            </a:r>
            <a:r>
              <a:rPr/>
              <a:t> Hope before the </a:t>
            </a:r>
            <a:r>
              <a:rPr>
                <a:latin typeface="Courier"/>
              </a:rPr>
              <a:t>E</a:t>
            </a:r>
            <a:r>
              <a:rPr/>
              <a:t> morning come </a:t>
            </a:r>
            <a:r>
              <a:rPr>
                <a:latin typeface="Courier"/>
              </a:rPr>
              <a:t>A</a:t>
            </a:r>
          </a:p>
          <a:p>
            <a:pPr lvl="0" marL="0" indent="0">
              <a:buNone/>
            </a:pPr>
            <a:r>
              <a:rPr i="1"/>
              <a:t>(Repeat and fade)</a:t>
            </a:r>
          </a:p>
        </p:txBody>
      </p:sp>
    </p:spTree>
  </p:cSld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  <a:p>
            <a:pPr lvl="1"/>
            <a:r>
              <a:rPr>
                <a:hlinkClick r:id="rId5"/>
              </a:rPr>
              <a:t>Guitar solo tab</a:t>
            </a:r>
          </a:p>
        </p:txBody>
      </p:sp>
    </p:spTree>
  </p:cSld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❤️</a:t>
            </a:r>
            <a:r>
              <a:rPr/>
              <a:t> </a:t>
            </a:r>
            <a:r>
              <a:rPr/>
              <a:t>Hallelujah</a:t>
            </a:r>
            <a:r>
              <a:rPr/>
              <a:t> </a:t>
            </a:r>
            <a:r>
              <a:rPr/>
              <a:t>(Leonard</a:t>
            </a:r>
            <a:r>
              <a:rPr/>
              <a:t> </a:t>
            </a:r>
            <a:r>
              <a:rPr/>
              <a:t>Cohen)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2"/>
            <a:r>
              <a:rPr/>
              <a:t>Somewhat close to the guitar tutorial, but not as nice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 I’ve </a:t>
            </a:r>
            <a:r>
              <a:rPr>
                <a:latin typeface="Courier"/>
              </a:rPr>
              <a:t>C</a:t>
            </a:r>
            <a:r>
              <a:rPr/>
              <a:t> heard there was a </a:t>
            </a:r>
            <a:r>
              <a:rPr>
                <a:latin typeface="Courier"/>
              </a:rPr>
              <a:t>Am</a:t>
            </a:r>
            <a:r>
              <a:rPr/>
              <a:t> secret chord</a:t>
            </a:r>
            <a:br/>
            <a:r>
              <a:rPr/>
              <a:t>That </a:t>
            </a:r>
            <a:r>
              <a:rPr>
                <a:latin typeface="Courier"/>
              </a:rPr>
              <a:t>C</a:t>
            </a:r>
            <a:r>
              <a:rPr/>
              <a:t> David played, and it </a:t>
            </a:r>
            <a:r>
              <a:rPr>
                <a:latin typeface="Courier"/>
              </a:rPr>
              <a:t>Am</a:t>
            </a:r>
            <a:r>
              <a:rPr/>
              <a:t> pleased the Lord</a:t>
            </a:r>
            <a:br/>
            <a:r>
              <a:rPr/>
              <a:t>But </a:t>
            </a:r>
            <a:r>
              <a:rPr>
                <a:latin typeface="Courier"/>
              </a:rPr>
              <a:t>F</a:t>
            </a:r>
            <a:r>
              <a:rPr/>
              <a:t> you don’t really </a:t>
            </a:r>
            <a:r>
              <a:rPr>
                <a:latin typeface="Courier"/>
              </a:rPr>
              <a:t>G</a:t>
            </a:r>
            <a:r>
              <a:rPr/>
              <a:t> care for music, </a:t>
            </a:r>
            <a:r>
              <a:rPr>
                <a:latin typeface="Courier"/>
              </a:rPr>
              <a:t>C</a:t>
            </a:r>
            <a:r>
              <a:rPr/>
              <a:t> do you?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It </a:t>
            </a:r>
            <a:r>
              <a:rPr>
                <a:latin typeface="Courier"/>
              </a:rPr>
              <a:t>C</a:t>
            </a:r>
            <a:r>
              <a:rPr/>
              <a:t> goes like this, the </a:t>
            </a:r>
            <a:r>
              <a:rPr>
                <a:latin typeface="Courier"/>
              </a:rPr>
              <a:t>F</a:t>
            </a:r>
            <a:r>
              <a:rPr/>
              <a:t> fourth, the </a:t>
            </a:r>
            <a:r>
              <a:rPr>
                <a:latin typeface="Courier"/>
              </a:rPr>
              <a:t>G</a:t>
            </a:r>
            <a:r>
              <a:rPr/>
              <a:t> fifth</a:t>
            </a:r>
            <a:br/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minor fall, the </a:t>
            </a:r>
            <a:r>
              <a:rPr>
                <a:latin typeface="Courier"/>
              </a:rPr>
              <a:t>F</a:t>
            </a:r>
            <a:r>
              <a:rPr/>
              <a:t> major lift</a:t>
            </a:r>
            <a:br/>
            <a:r>
              <a:rPr/>
              <a:t>The </a:t>
            </a:r>
            <a:r>
              <a:rPr>
                <a:latin typeface="Courier"/>
              </a:rPr>
              <a:t>G</a:t>
            </a:r>
            <a:r>
              <a:rPr/>
              <a:t> baffled king </a:t>
            </a:r>
            <a:r>
              <a:rPr>
                <a:latin typeface="Courier"/>
              </a:rPr>
              <a:t>E</a:t>
            </a:r>
            <a:r>
              <a:rPr/>
              <a:t> composing,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</a:p>
        </p:txBody>
      </p:sp>
    </p:spTree>
  </p:cSld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  <a:br/>
            <a:r>
              <a:rPr/>
              <a:t>Galle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C</a:t>
            </a:r>
            <a:r>
              <a:rPr/>
              <a:t>lu</a:t>
            </a:r>
            <a:r>
              <a:rPr>
                <a:latin typeface="Courier"/>
              </a:rPr>
              <a:t>G</a:t>
            </a:r>
            <a:r>
              <a:rPr/>
              <a:t>jah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 </a:t>
            </a:r>
            <a:r>
              <a:rPr>
                <a:latin typeface="Courier"/>
              </a:rPr>
              <a:t>C</a:t>
            </a:r>
            <a:r>
              <a:rPr/>
              <a:t> faith was strong, but you </a:t>
            </a:r>
            <a:r>
              <a:rPr>
                <a:latin typeface="Courier"/>
              </a:rPr>
              <a:t>Am</a:t>
            </a:r>
            <a:r>
              <a:rPr/>
              <a:t> needed proof</a:t>
            </a:r>
            <a:br/>
            <a:r>
              <a:rPr/>
              <a:t>You </a:t>
            </a:r>
            <a:r>
              <a:rPr>
                <a:latin typeface="Courier"/>
              </a:rPr>
              <a:t>C</a:t>
            </a:r>
            <a:r>
              <a:rPr/>
              <a:t> saw her bathing </a:t>
            </a:r>
            <a:r>
              <a:rPr>
                <a:latin typeface="Courier"/>
              </a:rPr>
              <a:t>Am</a:t>
            </a:r>
            <a:r>
              <a:rPr/>
              <a:t> on the roof</a:t>
            </a:r>
            <a:br/>
            <a:r>
              <a:rPr/>
              <a:t>Her </a:t>
            </a:r>
            <a:r>
              <a:rPr>
                <a:latin typeface="Courier"/>
              </a:rPr>
              <a:t>F</a:t>
            </a:r>
            <a:r>
              <a:rPr/>
              <a:t> beauty and the </a:t>
            </a:r>
            <a:r>
              <a:rPr>
                <a:latin typeface="Courier"/>
              </a:rPr>
              <a:t>G</a:t>
            </a:r>
            <a:r>
              <a:rPr/>
              <a:t> moonlight over</a:t>
            </a:r>
            <a:r>
              <a:rPr>
                <a:latin typeface="Courier"/>
              </a:rPr>
              <a:t>C</a:t>
            </a:r>
            <a:r>
              <a:rPr/>
              <a:t>threw ya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She </a:t>
            </a:r>
            <a:r>
              <a:rPr>
                <a:latin typeface="Courier"/>
              </a:rPr>
              <a:t>C</a:t>
            </a:r>
            <a:r>
              <a:rPr/>
              <a:t> tied you to a </a:t>
            </a:r>
            <a:r>
              <a:rPr>
                <a:latin typeface="Courier"/>
              </a:rPr>
              <a:t>F</a:t>
            </a:r>
            <a:r>
              <a:rPr/>
              <a:t> kitchen </a:t>
            </a:r>
            <a:r>
              <a:rPr>
                <a:latin typeface="Courier"/>
              </a:rPr>
              <a:t>G</a:t>
            </a:r>
            <a:r>
              <a:rPr/>
              <a:t> chair</a:t>
            </a:r>
            <a:br/>
            <a:r>
              <a:rPr/>
              <a:t>She </a:t>
            </a:r>
            <a:r>
              <a:rPr>
                <a:latin typeface="Courier"/>
              </a:rPr>
              <a:t>Am</a:t>
            </a:r>
            <a:r>
              <a:rPr/>
              <a:t> broke your throne, and she </a:t>
            </a:r>
            <a:r>
              <a:rPr>
                <a:latin typeface="Courier"/>
              </a:rPr>
              <a:t>F</a:t>
            </a:r>
            <a:r>
              <a:rPr/>
              <a:t> cut your hair</a:t>
            </a:r>
            <a:br/>
            <a:r>
              <a:rPr/>
              <a:t>And </a:t>
            </a:r>
            <a:r>
              <a:rPr>
                <a:latin typeface="Courier"/>
              </a:rPr>
              <a:t>G</a:t>
            </a:r>
            <a:r>
              <a:rPr/>
              <a:t> from your lips she </a:t>
            </a:r>
            <a:r>
              <a:rPr>
                <a:latin typeface="Courier"/>
              </a:rPr>
              <a:t>E</a:t>
            </a:r>
            <a:r>
              <a:rPr/>
              <a:t> drew the </a:t>
            </a:r>
            <a:r>
              <a:rPr>
                <a:latin typeface="Courier"/>
              </a:rPr>
              <a:t>Am</a:t>
            </a:r>
            <a:r>
              <a:rPr/>
              <a:t> hallelujah</a:t>
            </a:r>
          </a:p>
        </p:txBody>
      </p:sp>
    </p:spTree>
  </p:cSld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  <a:br/>
            <a:r>
              <a:rPr/>
              <a:t>Galle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C</a:t>
            </a:r>
            <a:r>
              <a:rPr/>
              <a:t>lu</a:t>
            </a:r>
            <a:r>
              <a:rPr>
                <a:latin typeface="Courier"/>
              </a:rPr>
              <a:t>G</a:t>
            </a:r>
            <a:r>
              <a:rPr/>
              <a:t>jah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Baby, I’ve been </a:t>
            </a:r>
            <a:r>
              <a:rPr>
                <a:latin typeface="Courier"/>
              </a:rPr>
              <a:t>Am</a:t>
            </a:r>
            <a:r>
              <a:rPr/>
              <a:t> here before I </a:t>
            </a:r>
            <a:r>
              <a:rPr>
                <a:latin typeface="Courier"/>
              </a:rPr>
              <a:t>C</a:t>
            </a:r>
            <a:r>
              <a:rPr/>
              <a:t> know this room, I’ve </a:t>
            </a:r>
            <a:r>
              <a:rPr>
                <a:latin typeface="Courier"/>
              </a:rPr>
              <a:t>Am</a:t>
            </a:r>
            <a:r>
              <a:rPr/>
              <a:t> walked this floor</a:t>
            </a:r>
            <a:br/>
            <a:r>
              <a:rPr/>
              <a:t>I </a:t>
            </a:r>
            <a:r>
              <a:rPr>
                <a:latin typeface="Courier"/>
              </a:rPr>
              <a:t>F</a:t>
            </a:r>
            <a:r>
              <a:rPr/>
              <a:t>used to live a</a:t>
            </a:r>
            <a:r>
              <a:rPr>
                <a:latin typeface="Courier"/>
              </a:rPr>
              <a:t>G</a:t>
            </a:r>
            <a:r>
              <a:rPr/>
              <a:t>lone before I </a:t>
            </a:r>
            <a:r>
              <a:rPr>
                <a:latin typeface="Courier"/>
              </a:rPr>
              <a:t>C</a:t>
            </a:r>
            <a:r>
              <a:rPr/>
              <a:t> knew you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I’ve </a:t>
            </a:r>
            <a:r>
              <a:rPr>
                <a:latin typeface="Courier"/>
              </a:rPr>
              <a:t>C</a:t>
            </a:r>
            <a:r>
              <a:rPr/>
              <a:t> seen your flag on the </a:t>
            </a:r>
            <a:r>
              <a:rPr>
                <a:latin typeface="Courier"/>
              </a:rPr>
              <a:t>F</a:t>
            </a:r>
            <a:r>
              <a:rPr/>
              <a:t> marble </a:t>
            </a:r>
            <a:r>
              <a:rPr>
                <a:latin typeface="Courier"/>
              </a:rPr>
              <a:t>G</a:t>
            </a:r>
            <a:r>
              <a:rPr/>
              <a:t> arch</a:t>
            </a:r>
            <a:br/>
            <a:r>
              <a:rPr>
                <a:latin typeface="Courier"/>
              </a:rPr>
              <a:t>Am</a:t>
            </a:r>
            <a:r>
              <a:rPr/>
              <a:t>Love is not a </a:t>
            </a:r>
            <a:r>
              <a:rPr>
                <a:latin typeface="Courier"/>
              </a:rPr>
              <a:t>F</a:t>
            </a:r>
            <a:r>
              <a:rPr/>
              <a:t> victory march</a:t>
            </a:r>
            <a:br/>
            <a:r>
              <a:rPr/>
              <a:t>It’s a </a:t>
            </a:r>
            <a:r>
              <a:rPr>
                <a:latin typeface="Courier"/>
              </a:rPr>
              <a:t>G</a:t>
            </a:r>
            <a:r>
              <a:rPr/>
              <a:t> cold, and it’s a </a:t>
            </a:r>
            <a:r>
              <a:rPr>
                <a:latin typeface="Courier"/>
              </a:rPr>
              <a:t>E</a:t>
            </a:r>
            <a:r>
              <a:rPr/>
              <a:t> broken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</a:p>
        </p:txBody>
      </p:sp>
    </p:spTree>
  </p:cSld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  <a:br/>
            <a:r>
              <a:rPr/>
              <a:t>Galle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C</a:t>
            </a:r>
            <a:r>
              <a:rPr/>
              <a:t>lu</a:t>
            </a:r>
            <a:r>
              <a:rPr>
                <a:latin typeface="Courier"/>
              </a:rPr>
              <a:t>G</a:t>
            </a:r>
            <a:r>
              <a:rPr/>
              <a:t>jah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</a:t>
            </a:r>
            <a:r>
              <a:rPr>
                <a:latin typeface="Courier"/>
              </a:rPr>
              <a:t>C</a:t>
            </a:r>
            <a:r>
              <a:rPr/>
              <a:t> was a time when you </a:t>
            </a:r>
            <a:r>
              <a:rPr>
                <a:latin typeface="Courier"/>
              </a:rPr>
              <a:t>Am</a:t>
            </a:r>
            <a:r>
              <a:rPr/>
              <a:t> let me know</a:t>
            </a:r>
            <a:br/>
            <a:r>
              <a:rPr/>
              <a:t>What’s </a:t>
            </a:r>
            <a:r>
              <a:rPr>
                <a:latin typeface="Courier"/>
              </a:rPr>
              <a:t>C</a:t>
            </a:r>
            <a:r>
              <a:rPr/>
              <a:t> really going </a:t>
            </a:r>
            <a:r>
              <a:rPr>
                <a:latin typeface="Courier"/>
              </a:rPr>
              <a:t>Am</a:t>
            </a:r>
            <a:r>
              <a:rPr/>
              <a:t> on below</a:t>
            </a:r>
            <a:br/>
            <a:r>
              <a:rPr/>
              <a:t>But </a:t>
            </a:r>
            <a:r>
              <a:rPr>
                <a:latin typeface="Courier"/>
              </a:rPr>
              <a:t>F</a:t>
            </a:r>
            <a:r>
              <a:rPr/>
              <a:t> now you never </a:t>
            </a:r>
            <a:r>
              <a:rPr>
                <a:latin typeface="Courier"/>
              </a:rPr>
              <a:t>G</a:t>
            </a:r>
            <a:r>
              <a:rPr/>
              <a:t> show it to me, </a:t>
            </a:r>
            <a:r>
              <a:rPr>
                <a:latin typeface="Courier"/>
              </a:rPr>
              <a:t>C</a:t>
            </a:r>
            <a:r>
              <a:rPr/>
              <a:t> do you?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And re</a:t>
            </a:r>
            <a:r>
              <a:rPr>
                <a:latin typeface="Courier"/>
              </a:rPr>
              <a:t>C</a:t>
            </a:r>
            <a:r>
              <a:rPr/>
              <a:t>member when I </a:t>
            </a:r>
            <a:r>
              <a:rPr>
                <a:latin typeface="Courier"/>
              </a:rPr>
              <a:t>F</a:t>
            </a:r>
            <a:r>
              <a:rPr/>
              <a:t> moved in </a:t>
            </a:r>
            <a:r>
              <a:rPr>
                <a:latin typeface="Courier"/>
              </a:rPr>
              <a:t>G</a:t>
            </a:r>
            <a:r>
              <a:rPr/>
              <a:t> you</a:t>
            </a:r>
            <a:br/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holy dove was </a:t>
            </a:r>
            <a:r>
              <a:rPr>
                <a:latin typeface="Courier"/>
              </a:rPr>
              <a:t>F</a:t>
            </a:r>
            <a:r>
              <a:rPr/>
              <a:t> moving too</a:t>
            </a:r>
            <a:br/>
            <a:r>
              <a:rPr/>
              <a:t>And </a:t>
            </a:r>
            <a:r>
              <a:rPr>
                <a:latin typeface="Courier"/>
              </a:rPr>
              <a:t>G</a:t>
            </a:r>
            <a:r>
              <a:rPr/>
              <a:t> every breath we </a:t>
            </a:r>
            <a:r>
              <a:rPr>
                <a:latin typeface="Courier"/>
              </a:rPr>
              <a:t>E</a:t>
            </a:r>
            <a:r>
              <a:rPr/>
              <a:t> drew was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</a:p>
        </p:txBody>
      </p:sp>
    </p:spTree>
  </p:cSld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  <a:br/>
            <a:r>
              <a:rPr/>
              <a:t>Galle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C</a:t>
            </a:r>
            <a:r>
              <a:rPr/>
              <a:t>lu</a:t>
            </a:r>
            <a:r>
              <a:rPr>
                <a:latin typeface="Courier"/>
              </a:rPr>
              <a:t>G</a:t>
            </a:r>
            <a:r>
              <a:rPr/>
              <a:t>jah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Maybe there’s a </a:t>
            </a:r>
            <a:r>
              <a:rPr>
                <a:latin typeface="Courier"/>
              </a:rPr>
              <a:t>Am</a:t>
            </a:r>
            <a:r>
              <a:rPr/>
              <a:t> God above</a:t>
            </a:r>
            <a:br/>
            <a:r>
              <a:rPr/>
              <a:t>And </a:t>
            </a:r>
            <a:r>
              <a:rPr>
                <a:latin typeface="Courier"/>
              </a:rPr>
              <a:t>C</a:t>
            </a:r>
            <a:r>
              <a:rPr/>
              <a:t> all I ever </a:t>
            </a:r>
            <a:r>
              <a:rPr>
                <a:latin typeface="Courier"/>
              </a:rPr>
              <a:t>Am</a:t>
            </a:r>
            <a:r>
              <a:rPr/>
              <a:t> learned from love</a:t>
            </a:r>
            <a:br/>
            <a:r>
              <a:rPr/>
              <a:t>Was </a:t>
            </a:r>
            <a:r>
              <a:rPr>
                <a:latin typeface="Courier"/>
              </a:rPr>
              <a:t>F</a:t>
            </a:r>
            <a:r>
              <a:rPr/>
              <a:t> how to shoot at </a:t>
            </a:r>
            <a:r>
              <a:rPr>
                <a:latin typeface="Courier"/>
              </a:rPr>
              <a:t>G</a:t>
            </a:r>
            <a:r>
              <a:rPr/>
              <a:t> someone who out</a:t>
            </a:r>
            <a:r>
              <a:rPr>
                <a:latin typeface="Courier"/>
              </a:rPr>
              <a:t>C</a:t>
            </a:r>
            <a:r>
              <a:rPr/>
              <a:t>drew you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It’s </a:t>
            </a:r>
            <a:r>
              <a:rPr>
                <a:latin typeface="Courier"/>
              </a:rPr>
              <a:t>C</a:t>
            </a:r>
            <a:r>
              <a:rPr/>
              <a:t> not a cry you can </a:t>
            </a:r>
            <a:r>
              <a:rPr>
                <a:latin typeface="Courier"/>
              </a:rPr>
              <a:t>F</a:t>
            </a:r>
            <a:r>
              <a:rPr/>
              <a:t> hear at </a:t>
            </a:r>
            <a:r>
              <a:rPr>
                <a:latin typeface="Courier"/>
              </a:rPr>
              <a:t>G</a:t>
            </a:r>
            <a:r>
              <a:rPr/>
              <a:t> night</a:t>
            </a:r>
            <a:br/>
            <a:r>
              <a:rPr/>
              <a:t>It’s </a:t>
            </a:r>
            <a:r>
              <a:rPr>
                <a:latin typeface="Courier"/>
              </a:rPr>
              <a:t>Am</a:t>
            </a:r>
            <a:r>
              <a:rPr/>
              <a:t> not somebody who has </a:t>
            </a:r>
            <a:r>
              <a:rPr>
                <a:latin typeface="Courier"/>
              </a:rPr>
              <a:t>F</a:t>
            </a:r>
            <a:r>
              <a:rPr/>
              <a:t> seen the light</a:t>
            </a:r>
            <a:br/>
            <a:r>
              <a:rPr/>
              <a:t>It’s a </a:t>
            </a:r>
            <a:r>
              <a:rPr>
                <a:latin typeface="Courier"/>
              </a:rPr>
              <a:t>G</a:t>
            </a:r>
            <a:r>
              <a:rPr/>
              <a:t> cold, and it’s a </a:t>
            </a:r>
            <a:r>
              <a:rPr>
                <a:latin typeface="Courier"/>
              </a:rPr>
              <a:t>E</a:t>
            </a:r>
            <a:r>
              <a:rPr/>
              <a:t> broken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911</a:t>
            </a:r>
            <a:r>
              <a:rPr/>
              <a:t> </a:t>
            </a:r>
            <a:r>
              <a:rPr/>
              <a:t>(Wyclef</a:t>
            </a:r>
            <a:r>
              <a:rPr/>
              <a:t> </a:t>
            </a:r>
            <a:r>
              <a:rPr/>
              <a:t>Jean</a:t>
            </a:r>
            <a:r>
              <a:rPr/>
              <a:t> </a:t>
            </a:r>
            <a:r>
              <a:rPr/>
              <a:t>feat.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J.</a:t>
            </a:r>
            <a:r>
              <a:rPr/>
              <a:t> </a:t>
            </a:r>
            <a:r>
              <a:rPr/>
              <a:t>Blige)</a:t>
            </a:r>
          </a:p>
        </p:txBody>
      </p:sp>
    </p:spTree>
  </p:cSld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  <a:br/>
            <a:r>
              <a:rPr/>
              <a:t>Galle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C</a:t>
            </a:r>
            <a:r>
              <a:rPr/>
              <a:t>lu</a:t>
            </a:r>
            <a:r>
              <a:rPr>
                <a:latin typeface="Courier"/>
              </a:rPr>
              <a:t>G</a:t>
            </a:r>
            <a:r>
              <a:rPr/>
              <a:t>jah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</a:t>
            </a:r>
            <a:r>
              <a:rPr>
                <a:latin typeface="Courier"/>
              </a:rPr>
              <a:t>C</a:t>
            </a:r>
            <a:r>
              <a:rPr/>
              <a:t> say I took the </a:t>
            </a:r>
            <a:r>
              <a:rPr>
                <a:latin typeface="Courier"/>
              </a:rPr>
              <a:t>Am</a:t>
            </a:r>
            <a:r>
              <a:rPr/>
              <a:t> name in vain</a:t>
            </a:r>
            <a:br/>
            <a:r>
              <a:rPr/>
              <a:t>Though </a:t>
            </a:r>
            <a:r>
              <a:rPr>
                <a:latin typeface="Courier"/>
              </a:rPr>
              <a:t>C</a:t>
            </a:r>
            <a:r>
              <a:rPr/>
              <a:t> I don’t even </a:t>
            </a:r>
            <a:r>
              <a:rPr>
                <a:latin typeface="Courier"/>
              </a:rPr>
              <a:t>Am</a:t>
            </a:r>
            <a:r>
              <a:rPr/>
              <a:t> know the name</a:t>
            </a:r>
            <a:br/>
            <a:r>
              <a:rPr/>
              <a:t>But </a:t>
            </a:r>
            <a:r>
              <a:rPr>
                <a:latin typeface="Courier"/>
              </a:rPr>
              <a:t>F</a:t>
            </a:r>
            <a:r>
              <a:rPr/>
              <a:t> if I did, well </a:t>
            </a:r>
            <a:r>
              <a:rPr>
                <a:latin typeface="Courier"/>
              </a:rPr>
              <a:t>G</a:t>
            </a:r>
            <a:r>
              <a:rPr/>
              <a:t> really, what’s it </a:t>
            </a:r>
            <a:r>
              <a:rPr>
                <a:latin typeface="Courier"/>
              </a:rPr>
              <a:t>C</a:t>
            </a:r>
            <a:r>
              <a:rPr/>
              <a:t> to ya?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There’s a </a:t>
            </a:r>
            <a:r>
              <a:rPr>
                <a:latin typeface="Courier"/>
              </a:rPr>
              <a:t>C</a:t>
            </a:r>
            <a:r>
              <a:rPr/>
              <a:t> blaze of light in </a:t>
            </a:r>
            <a:r>
              <a:rPr>
                <a:latin typeface="Courier"/>
              </a:rPr>
              <a:t>F</a:t>
            </a:r>
            <a:r>
              <a:rPr/>
              <a:t> every </a:t>
            </a:r>
            <a:r>
              <a:rPr>
                <a:latin typeface="Courier"/>
              </a:rPr>
              <a:t>G</a:t>
            </a:r>
            <a:r>
              <a:rPr/>
              <a:t> word</a:t>
            </a:r>
            <a:br/>
            <a:r>
              <a:rPr/>
              <a:t>It </a:t>
            </a:r>
            <a:r>
              <a:rPr>
                <a:latin typeface="Courier"/>
              </a:rPr>
              <a:t>Am</a:t>
            </a:r>
            <a:r>
              <a:rPr/>
              <a:t> doesn’t matter </a:t>
            </a:r>
            <a:r>
              <a:rPr>
                <a:latin typeface="Courier"/>
              </a:rPr>
              <a:t>F</a:t>
            </a:r>
            <a:r>
              <a:rPr/>
              <a:t> which you heard</a:t>
            </a:r>
            <a:br/>
            <a:r>
              <a:rPr/>
              <a:t>The </a:t>
            </a:r>
            <a:r>
              <a:rPr>
                <a:latin typeface="Courier"/>
              </a:rPr>
              <a:t>G</a:t>
            </a:r>
            <a:r>
              <a:rPr/>
              <a:t> holy or the </a:t>
            </a:r>
            <a:r>
              <a:rPr>
                <a:latin typeface="Courier"/>
              </a:rPr>
              <a:t>E</a:t>
            </a:r>
            <a:r>
              <a:rPr/>
              <a:t> broken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</a:p>
        </p:txBody>
      </p:sp>
    </p:spTree>
  </p:cSld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  <a:br/>
            <a:r>
              <a:rPr/>
              <a:t>Galle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C</a:t>
            </a:r>
            <a:r>
              <a:rPr/>
              <a:t>lu</a:t>
            </a:r>
            <a:r>
              <a:rPr>
                <a:latin typeface="Courier"/>
              </a:rPr>
              <a:t>G</a:t>
            </a:r>
            <a:r>
              <a:rPr/>
              <a:t>jah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C</a:t>
            </a:r>
            <a:r>
              <a:rPr/>
              <a:t> did my best, it </a:t>
            </a:r>
            <a:r>
              <a:rPr>
                <a:latin typeface="Courier"/>
              </a:rPr>
              <a:t>Am</a:t>
            </a:r>
            <a:r>
              <a:rPr/>
              <a:t> wasn’t much</a:t>
            </a:r>
            <a:br/>
            <a:r>
              <a:rPr/>
              <a:t>I </a:t>
            </a:r>
            <a:r>
              <a:rPr>
                <a:latin typeface="Courier"/>
              </a:rPr>
              <a:t>C</a:t>
            </a:r>
            <a:r>
              <a:rPr/>
              <a:t> couldn’t feel, so I </a:t>
            </a:r>
            <a:r>
              <a:rPr>
                <a:latin typeface="Courier"/>
              </a:rPr>
              <a:t>Am</a:t>
            </a:r>
            <a:r>
              <a:rPr/>
              <a:t> tried to touch</a:t>
            </a:r>
            <a:br/>
            <a:r>
              <a:rPr/>
              <a:t>I’ve </a:t>
            </a:r>
            <a:r>
              <a:rPr>
                <a:latin typeface="Courier"/>
              </a:rPr>
              <a:t>F</a:t>
            </a:r>
            <a:r>
              <a:rPr/>
              <a:t> told the truth, I </a:t>
            </a:r>
            <a:r>
              <a:rPr>
                <a:latin typeface="Courier"/>
              </a:rPr>
              <a:t>G</a:t>
            </a:r>
            <a:r>
              <a:rPr/>
              <a:t> didn’t come to </a:t>
            </a:r>
            <a:r>
              <a:rPr>
                <a:latin typeface="Courier"/>
              </a:rPr>
              <a:t>C</a:t>
            </a:r>
            <a:r>
              <a:rPr/>
              <a:t> fool ya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C</a:t>
            </a:r>
            <a:r>
              <a:rPr/>
              <a:t> even though it </a:t>
            </a:r>
            <a:r>
              <a:rPr>
                <a:latin typeface="Courier"/>
              </a:rPr>
              <a:t>F</a:t>
            </a:r>
            <a:r>
              <a:rPr/>
              <a:t> all went </a:t>
            </a:r>
            <a:r>
              <a:rPr>
                <a:latin typeface="Courier"/>
              </a:rPr>
              <a:t>G</a:t>
            </a:r>
            <a:r>
              <a:rPr/>
              <a:t> wrong</a:t>
            </a:r>
            <a:br/>
            <a:r>
              <a:rPr/>
              <a:t>I’ll </a:t>
            </a:r>
            <a:r>
              <a:rPr>
                <a:latin typeface="Courier"/>
              </a:rPr>
              <a:t>Am</a:t>
            </a:r>
            <a:r>
              <a:rPr/>
              <a:t> stand before the </a:t>
            </a:r>
            <a:r>
              <a:rPr>
                <a:latin typeface="Courier"/>
              </a:rPr>
              <a:t>F</a:t>
            </a:r>
            <a:r>
              <a:rPr/>
              <a:t> Lord of Song</a:t>
            </a:r>
            <a:br/>
            <a:r>
              <a:rPr/>
              <a:t>With </a:t>
            </a:r>
            <a:r>
              <a:rPr>
                <a:latin typeface="Courier"/>
              </a:rPr>
              <a:t>G</a:t>
            </a:r>
            <a:r>
              <a:rPr/>
              <a:t> nothing on my </a:t>
            </a:r>
            <a:r>
              <a:rPr>
                <a:latin typeface="Courier"/>
              </a:rPr>
              <a:t>E</a:t>
            </a:r>
            <a:r>
              <a:rPr/>
              <a:t> tongue but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</a:p>
        </p:txBody>
      </p:sp>
    </p:spTree>
  </p:cSld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Am</a:t>
            </a:r>
            <a:r>
              <a:rPr/>
              <a:t>lujah</a:t>
            </a:r>
            <a:br/>
            <a:r>
              <a:rPr/>
              <a:t>Galle</a:t>
            </a:r>
            <a:r>
              <a:rPr>
                <a:latin typeface="Courier"/>
              </a:rPr>
              <a:t>F</a:t>
            </a:r>
            <a:r>
              <a:rPr/>
              <a:t>lujah, halle</a:t>
            </a:r>
            <a:r>
              <a:rPr>
                <a:latin typeface="Courier"/>
              </a:rPr>
              <a:t>C</a:t>
            </a:r>
            <a:r>
              <a:rPr/>
              <a:t>lu</a:t>
            </a:r>
            <a:r>
              <a:rPr>
                <a:latin typeface="Courier"/>
              </a:rPr>
              <a:t>G</a:t>
            </a:r>
            <a:r>
              <a:rPr/>
              <a:t>jah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_(4x)</a:t>
            </a:r>
          </a:p>
        </p:txBody>
      </p:sp>
    </p:spTree>
  </p:cSld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  <a:p>
            <a:pPr lvl="1"/>
            <a:r>
              <a:rPr>
                <a:hlinkClick r:id="rId5"/>
              </a:rPr>
              <a:t>Sing in harmony tutorial</a:t>
            </a:r>
          </a:p>
        </p:txBody>
      </p:sp>
    </p:spTree>
  </p:cSld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Hemmige</a:t>
            </a:r>
            <a:r>
              <a:rPr/>
              <a:t> </a:t>
            </a:r>
            <a:r>
              <a:rPr/>
              <a:t>(Mani</a:t>
            </a:r>
            <a:r>
              <a:rPr/>
              <a:t> </a:t>
            </a:r>
            <a:r>
              <a:rPr/>
              <a:t>Matter)</a:t>
            </a:r>
          </a:p>
        </p:txBody>
      </p:sp>
    </p:spTree>
  </p:cSld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S’git </a:t>
            </a:r>
            <a:r>
              <a:rPr>
                <a:latin typeface="Courier"/>
              </a:rPr>
              <a:t>Am</a:t>
            </a:r>
            <a:r>
              <a:rPr/>
              <a:t> Lüt, die würden alletwäge </a:t>
            </a:r>
            <a:r>
              <a:rPr>
                <a:latin typeface="Courier"/>
              </a:rPr>
              <a:t>Dm</a:t>
            </a:r>
            <a:r>
              <a:rPr/>
              <a:t> nie</a:t>
            </a:r>
            <a:br/>
            <a:r>
              <a:rPr/>
              <a:t>Es </a:t>
            </a:r>
            <a:r>
              <a:rPr>
                <a:latin typeface="Courier"/>
              </a:rPr>
              <a:t>G</a:t>
            </a:r>
            <a:r>
              <a:rPr/>
              <a:t> Lied vorsinge, so win ig jitz </a:t>
            </a:r>
            <a:r>
              <a:rPr>
                <a:latin typeface="Courier"/>
              </a:rPr>
              <a:t>C</a:t>
            </a:r>
            <a:r>
              <a:rPr/>
              <a:t> hie</a:t>
            </a:r>
            <a:br/>
            <a:r>
              <a:rPr/>
              <a:t>Eis singe </a:t>
            </a:r>
            <a:r>
              <a:rPr>
                <a:latin typeface="Courier"/>
              </a:rPr>
              <a:t>C</a:t>
            </a:r>
            <a:r>
              <a:rPr/>
              <a:t> - um kei Pris, nei bhüetis </a:t>
            </a:r>
            <a:r>
              <a:rPr>
                <a:latin typeface="Courier"/>
              </a:rPr>
              <a:t>E7</a:t>
            </a:r>
            <a:r>
              <a:rPr/>
              <a:t> nei!</a:t>
            </a:r>
            <a:br/>
            <a:r>
              <a:rPr/>
              <a:t>Will si </a:t>
            </a:r>
            <a:r>
              <a:rPr>
                <a:latin typeface="Courier"/>
              </a:rPr>
              <a:t>Am</a:t>
            </a:r>
            <a:r>
              <a:rPr/>
              <a:t> hemmige </a:t>
            </a:r>
            <a:r>
              <a:rPr>
                <a:latin typeface="Courier"/>
              </a:rPr>
              <a:t>E7</a:t>
            </a:r>
            <a:r>
              <a:rPr/>
              <a:t> hei</a:t>
            </a:r>
          </a:p>
        </p:txBody>
      </p:sp>
    </p:spTree>
  </p:cSld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</a:t>
            </a:r>
            <a:r>
              <a:rPr>
                <a:latin typeface="Courier"/>
              </a:rPr>
              <a:t>Am</a:t>
            </a:r>
            <a:r>
              <a:rPr/>
              <a:t> wäre vilicht gärn im Grund gno </a:t>
            </a:r>
            <a:r>
              <a:rPr>
                <a:latin typeface="Courier"/>
              </a:rPr>
              <a:t>Dm</a:t>
            </a:r>
            <a:r>
              <a:rPr/>
              <a:t> fräch Und </a:t>
            </a:r>
            <a:r>
              <a:rPr>
                <a:latin typeface="Courier"/>
              </a:rPr>
              <a:t>G</a:t>
            </a:r>
            <a:r>
              <a:rPr/>
              <a:t> dänke, das syg ires grosse </a:t>
            </a:r>
            <a:r>
              <a:rPr>
                <a:latin typeface="Courier"/>
              </a:rPr>
              <a:t>C</a:t>
            </a:r>
            <a:r>
              <a:rPr/>
              <a:t> Päch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s’laschtet uf ne wine schwäre </a:t>
            </a:r>
            <a:r>
              <a:rPr>
                <a:latin typeface="Courier"/>
              </a:rPr>
              <a:t>E7</a:t>
            </a:r>
            <a:r>
              <a:rPr/>
              <a:t> Stei</a:t>
            </a:r>
            <a:br/>
            <a:r>
              <a:rPr/>
              <a:t>dass si </a:t>
            </a:r>
            <a:r>
              <a:rPr>
                <a:latin typeface="Courier"/>
              </a:rPr>
              <a:t>Am</a:t>
            </a:r>
            <a:r>
              <a:rPr/>
              <a:t> Hemmige </a:t>
            </a:r>
            <a:r>
              <a:rPr>
                <a:latin typeface="Courier"/>
              </a:rPr>
              <a:t>E7</a:t>
            </a:r>
            <a:r>
              <a:rPr/>
              <a:t> hei</a:t>
            </a:r>
          </a:p>
        </p:txBody>
      </p:sp>
    </p:spTree>
  </p:cSld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Am</a:t>
            </a:r>
            <a:r>
              <a:rPr/>
              <a:t> weis, das macht eim heiss, verschlat eim </a:t>
            </a:r>
            <a:r>
              <a:rPr>
                <a:latin typeface="Courier"/>
              </a:rPr>
              <a:t>Dm</a:t>
            </a:r>
            <a:r>
              <a:rPr/>
              <a:t> d’Stimm</a:t>
            </a:r>
            <a:br/>
            <a:r>
              <a:rPr/>
              <a:t>Doch </a:t>
            </a:r>
            <a:r>
              <a:rPr>
                <a:latin typeface="Courier"/>
              </a:rPr>
              <a:t>G</a:t>
            </a:r>
            <a:r>
              <a:rPr/>
              <a:t> dünkt eim mängisch o s’syg nüt so </a:t>
            </a:r>
            <a:r>
              <a:rPr>
                <a:latin typeface="Courier"/>
              </a:rPr>
              <a:t>C</a:t>
            </a:r>
            <a:r>
              <a:rPr/>
              <a:t> schlimm</a:t>
            </a:r>
            <a:br/>
            <a:r>
              <a:rPr/>
              <a:t>S’isch </a:t>
            </a:r>
            <a:r>
              <a:rPr>
                <a:latin typeface="Courier"/>
              </a:rPr>
              <a:t>C</a:t>
            </a:r>
            <a:r>
              <a:rPr/>
              <a:t> glych es Glück, o we mirs gar nid </a:t>
            </a:r>
            <a:r>
              <a:rPr>
                <a:latin typeface="Courier"/>
              </a:rPr>
              <a:t>E7</a:t>
            </a:r>
            <a:r>
              <a:rPr/>
              <a:t> wei</a:t>
            </a:r>
            <a:br/>
            <a:r>
              <a:rPr/>
              <a:t>Dass mir </a:t>
            </a:r>
            <a:r>
              <a:rPr>
                <a:latin typeface="Courier"/>
              </a:rPr>
              <a:t>Am</a:t>
            </a:r>
            <a:r>
              <a:rPr/>
              <a:t> Hemmige </a:t>
            </a:r>
            <a:r>
              <a:rPr>
                <a:latin typeface="Courier"/>
              </a:rPr>
              <a:t>E7</a:t>
            </a:r>
            <a:r>
              <a:rPr/>
              <a:t> hei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(Wyclef)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Yo, what’s up, this is Wyclef with Mary J.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Dm</a:t>
            </a:r>
            <a:r>
              <a:rPr/>
              <a:t> I serenade the girls with my accoustic guitar</a:t>
            </a:r>
            <a:br/>
            <a:r>
              <a:rPr>
                <a:latin typeface="Courier"/>
              </a:rPr>
              <a:t>C</a:t>
            </a:r>
            <a:r>
              <a:rPr/>
              <a:t> You know what I’m sayin’? </a:t>
            </a: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 i="1"/>
              <a:t>(Mary: Uuuuuh)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Yo, fellas havin’ problems with the chicks?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Dm</a:t>
            </a:r>
            <a:r>
              <a:rPr/>
              <a:t> I want you right now to turn the lights down low</a:t>
            </a:r>
            <a:br/>
            <a:r>
              <a:rPr>
                <a:latin typeface="Courier"/>
              </a:rPr>
              <a:t>C</a:t>
            </a:r>
            <a:r>
              <a:rPr/>
              <a:t> Pull your girl up next to you</a:t>
            </a:r>
            <a:br/>
            <a:r>
              <a:rPr>
                <a:latin typeface="Courier"/>
              </a:rPr>
              <a:t>Em</a:t>
            </a:r>
            <a:r>
              <a:rPr/>
              <a:t>I want you to sing this to her</a:t>
            </a:r>
          </a:p>
        </p:txBody>
      </p:sp>
    </p:spTree>
  </p:cSld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</a:t>
            </a:r>
            <a:r>
              <a:rPr>
                <a:latin typeface="Courier"/>
              </a:rPr>
              <a:t>Am</a:t>
            </a:r>
            <a:r>
              <a:rPr/>
              <a:t> unterscheidet d’Mönsche vom schim</a:t>
            </a:r>
            <a:r>
              <a:rPr>
                <a:latin typeface="Courier"/>
              </a:rPr>
              <a:t>Dm</a:t>
            </a:r>
            <a:r>
              <a:rPr/>
              <a:t>pans?</a:t>
            </a:r>
            <a:br/>
            <a:r>
              <a:rPr/>
              <a:t>S’isch </a:t>
            </a:r>
            <a:r>
              <a:rPr>
                <a:latin typeface="Courier"/>
              </a:rPr>
              <a:t>G</a:t>
            </a:r>
            <a:r>
              <a:rPr/>
              <a:t> nid die glatti Huut, dr fählend </a:t>
            </a:r>
            <a:r>
              <a:rPr>
                <a:latin typeface="Courier"/>
              </a:rPr>
              <a:t>C</a:t>
            </a:r>
            <a:r>
              <a:rPr/>
              <a:t> Schwanz^_(*)_^</a:t>
            </a:r>
            <a:br/>
            <a:r>
              <a:rPr/>
              <a:t>Nid </a:t>
            </a:r>
            <a:r>
              <a:rPr>
                <a:latin typeface="Courier"/>
              </a:rPr>
              <a:t>C</a:t>
            </a:r>
            <a:r>
              <a:rPr/>
              <a:t> dass mir schlächter d’Böim ufchöme, </a:t>
            </a:r>
            <a:r>
              <a:rPr>
                <a:latin typeface="Courier"/>
              </a:rPr>
              <a:t>E7</a:t>
            </a:r>
            <a:r>
              <a:rPr/>
              <a:t> nei</a:t>
            </a:r>
            <a:br/>
            <a:r>
              <a:rPr/>
              <a:t>Dass mir </a:t>
            </a:r>
            <a:r>
              <a:rPr>
                <a:latin typeface="Courier"/>
              </a:rPr>
              <a:t>Am</a:t>
            </a:r>
            <a:r>
              <a:rPr/>
              <a:t> Hemmige </a:t>
            </a:r>
            <a:r>
              <a:rPr>
                <a:latin typeface="Courier"/>
              </a:rPr>
              <a:t>E7</a:t>
            </a:r>
            <a:r>
              <a:rPr/>
              <a:t> hei</a:t>
            </a:r>
          </a:p>
          <a:p>
            <a:pPr lvl="0" marL="0" indent="0">
              <a:buNone/>
            </a:pPr>
            <a:r>
              <a:rPr/>
              <a:t>_(^*^ Fun Fact: Schimpanse haben gar keinen Schwanz!)_</a:t>
            </a:r>
          </a:p>
        </p:txBody>
      </p:sp>
    </p:spTree>
  </p:cSld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(Interlude in Stephan Eicher’s Version)</a:t>
            </a:r>
          </a:p>
          <a:p>
            <a:pPr lvl="0" marL="0" indent="0">
              <a:buNone/>
            </a:pPr>
            <a:r>
              <a:rPr/>
              <a:t>Me </a:t>
            </a:r>
            <a:r>
              <a:rPr>
                <a:latin typeface="Courier"/>
              </a:rPr>
              <a:t>Am</a:t>
            </a:r>
            <a:r>
              <a:rPr/>
              <a:t> stell sech d’Manne vor, wenns anders </a:t>
            </a:r>
            <a:r>
              <a:rPr>
                <a:latin typeface="Courier"/>
              </a:rPr>
              <a:t>Dm</a:t>
            </a:r>
            <a:r>
              <a:rPr/>
              <a:t> wär</a:t>
            </a:r>
            <a:br/>
            <a:r>
              <a:rPr/>
              <a:t>Und </a:t>
            </a:r>
            <a:r>
              <a:rPr>
                <a:latin typeface="Courier"/>
              </a:rPr>
              <a:t>G</a:t>
            </a:r>
            <a:r>
              <a:rPr/>
              <a:t> s’chäm es hübsches Meiteli der</a:t>
            </a:r>
            <a:r>
              <a:rPr>
                <a:latin typeface="Courier"/>
              </a:rPr>
              <a:t>C</a:t>
            </a:r>
            <a:r>
              <a:rPr/>
              <a:t>här</a:t>
            </a:r>
            <a:br/>
            <a:r>
              <a:rPr/>
              <a:t>Jitz </a:t>
            </a:r>
            <a:r>
              <a:rPr>
                <a:latin typeface="Courier"/>
              </a:rPr>
              <a:t>C</a:t>
            </a:r>
            <a:r>
              <a:rPr/>
              <a:t> luege mir doch höchstens chly uf d’</a:t>
            </a:r>
            <a:r>
              <a:rPr>
                <a:latin typeface="Courier"/>
              </a:rPr>
              <a:t>E7</a:t>
            </a:r>
            <a:r>
              <a:rPr/>
              <a:t>Bei</a:t>
            </a:r>
            <a:br/>
            <a:r>
              <a:rPr/>
              <a:t>Will mir </a:t>
            </a:r>
            <a:r>
              <a:rPr>
                <a:latin typeface="Courier"/>
              </a:rPr>
              <a:t>Am</a:t>
            </a:r>
            <a:r>
              <a:rPr/>
              <a:t> Hemmige </a:t>
            </a:r>
            <a:r>
              <a:rPr>
                <a:latin typeface="Courier"/>
              </a:rPr>
              <a:t>E7</a:t>
            </a:r>
            <a:r>
              <a:rPr/>
              <a:t> hei</a:t>
            </a:r>
          </a:p>
        </p:txBody>
      </p:sp>
    </p:spTree>
  </p:cSld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 </a:t>
            </a:r>
            <a:r>
              <a:rPr>
                <a:latin typeface="Courier"/>
              </a:rPr>
              <a:t>Am</a:t>
            </a:r>
            <a:r>
              <a:rPr/>
              <a:t> we me gseht, was hütt dr Mönschheit </a:t>
            </a:r>
            <a:r>
              <a:rPr>
                <a:latin typeface="Courier"/>
              </a:rPr>
              <a:t>Dm</a:t>
            </a:r>
            <a:r>
              <a:rPr/>
              <a:t> droht So </a:t>
            </a:r>
            <a:r>
              <a:rPr>
                <a:latin typeface="Courier"/>
              </a:rPr>
              <a:t>G</a:t>
            </a:r>
            <a:r>
              <a:rPr/>
              <a:t> gseht me würklech schwarz, nid nume </a:t>
            </a:r>
            <a:r>
              <a:rPr>
                <a:latin typeface="Courier"/>
              </a:rPr>
              <a:t>C</a:t>
            </a:r>
            <a:r>
              <a:rPr/>
              <a:t> rot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was me no cha hoffen isch a</a:t>
            </a:r>
            <a:r>
              <a:rPr>
                <a:latin typeface="Courier"/>
              </a:rPr>
              <a:t>E7</a:t>
            </a:r>
            <a:r>
              <a:rPr/>
              <a:t>lei</a:t>
            </a:r>
            <a:br/>
            <a:r>
              <a:rPr/>
              <a:t>Dass si </a:t>
            </a:r>
            <a:r>
              <a:rPr>
                <a:latin typeface="Courier"/>
              </a:rPr>
              <a:t>Am</a:t>
            </a:r>
            <a:r>
              <a:rPr/>
              <a:t> Hemm</a:t>
            </a:r>
            <a:r>
              <a:rPr>
                <a:latin typeface="Courier"/>
              </a:rPr>
              <a:t>E7</a:t>
            </a:r>
            <a:r>
              <a:rPr/>
              <a:t>ige </a:t>
            </a:r>
            <a:r>
              <a:rPr>
                <a:latin typeface="Courier"/>
              </a:rPr>
              <a:t>Am</a:t>
            </a:r>
            <a:r>
              <a:rPr/>
              <a:t> hei</a:t>
            </a:r>
          </a:p>
        </p:txBody>
      </p:sp>
    </p:spTree>
  </p:cSld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2"/>
            <a:r>
              <a:rPr>
                <a:hlinkClick r:id="rId3"/>
              </a:rPr>
              <a:t>Super Interpretation vomStephan Eicher</a:t>
            </a:r>
          </a:p>
          <a:p>
            <a:pPr lvl="1"/>
            <a:r>
              <a:rPr>
                <a:hlinkClick r:id="rId4"/>
              </a:rPr>
              <a:t>Source tab</a:t>
            </a:r>
          </a:p>
        </p:txBody>
      </p:sp>
    </p:spTree>
  </p:cSld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Hurt</a:t>
            </a:r>
            <a:r>
              <a:rPr/>
              <a:t> </a:t>
            </a:r>
            <a:r>
              <a:rPr/>
              <a:t>(Johnny</a:t>
            </a:r>
            <a:r>
              <a:rPr/>
              <a:t> </a:t>
            </a:r>
            <a:r>
              <a:rPr/>
              <a:t>Cash)</a:t>
            </a:r>
          </a:p>
        </p:txBody>
      </p:sp>
    </p:spTree>
  </p:cSld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Chorus chord variations:
       |E A D G B e|
       |-----------|
Am7    |x 0 3 0 1 3|
C/E(2) |0 3 2 0 1 3|
Fadd9  |1 0 3 2 1 3| Thumb on E string
Just keep pinky on 3rd fret of e string</a:t>
            </a:r>
          </a:p>
        </p:txBody>
      </p:sp>
    </p:spTree>
  </p:cSld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C</a:t>
            </a:r>
            <a:r>
              <a:rPr/>
              <a:t> hurt myself </a:t>
            </a:r>
            <a:r>
              <a:rPr>
                <a:latin typeface="Courier"/>
              </a:rPr>
              <a:t>D</a:t>
            </a:r>
            <a:r>
              <a:rPr/>
              <a:t> today </a:t>
            </a:r>
            <a:r>
              <a:rPr>
                <a:latin typeface="Courier"/>
              </a:rPr>
              <a:t>Am</a:t>
            </a:r>
            <a:br/>
            <a:r>
              <a:rPr/>
              <a:t>to see </a:t>
            </a:r>
            <a:r>
              <a:rPr>
                <a:latin typeface="Courier"/>
              </a:rPr>
              <a:t>C</a:t>
            </a:r>
            <a:r>
              <a:rPr/>
              <a:t> if I </a:t>
            </a:r>
            <a:r>
              <a:rPr>
                <a:latin typeface="Courier"/>
              </a:rPr>
              <a:t>D</a:t>
            </a:r>
            <a:r>
              <a:rPr/>
              <a:t> still feel </a:t>
            </a:r>
            <a:r>
              <a:rPr>
                <a:latin typeface="Courier"/>
              </a:rPr>
              <a:t>Am</a:t>
            </a:r>
            <a:br/>
            <a:r>
              <a:rPr/>
              <a:t>I </a:t>
            </a:r>
            <a:r>
              <a:rPr>
                <a:latin typeface="Courier"/>
              </a:rPr>
              <a:t>C</a:t>
            </a:r>
            <a:r>
              <a:rPr/>
              <a:t> focus </a:t>
            </a:r>
            <a:r>
              <a:rPr>
                <a:latin typeface="Courier"/>
              </a:rPr>
              <a:t>D</a:t>
            </a:r>
            <a:r>
              <a:rPr/>
              <a:t> on the pain </a:t>
            </a:r>
            <a:r>
              <a:rPr>
                <a:latin typeface="Courier"/>
              </a:rPr>
              <a:t>Am</a:t>
            </a:r>
            <a:br/>
            <a:r>
              <a:rPr/>
              <a:t>the </a:t>
            </a:r>
            <a:r>
              <a:rPr>
                <a:latin typeface="Courier"/>
              </a:rPr>
              <a:t>C</a:t>
            </a:r>
            <a:r>
              <a:rPr/>
              <a:t> only thing </a:t>
            </a:r>
            <a:r>
              <a:rPr>
                <a:latin typeface="Courier"/>
              </a:rPr>
              <a:t>D</a:t>
            </a:r>
            <a:r>
              <a:rPr/>
              <a:t> that’s real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C</a:t>
            </a:r>
            <a:r>
              <a:rPr/>
              <a:t> needle </a:t>
            </a:r>
            <a:r>
              <a:rPr>
                <a:latin typeface="Courier"/>
              </a:rPr>
              <a:t>D</a:t>
            </a:r>
            <a:r>
              <a:rPr/>
              <a:t> tears a hole </a:t>
            </a:r>
            <a:r>
              <a:rPr>
                <a:latin typeface="Courier"/>
              </a:rPr>
              <a:t>Am</a:t>
            </a:r>
            <a:br/>
            <a:r>
              <a:rPr/>
              <a:t>the </a:t>
            </a:r>
            <a:r>
              <a:rPr>
                <a:latin typeface="Courier"/>
              </a:rPr>
              <a:t>C</a:t>
            </a:r>
            <a:r>
              <a:rPr/>
              <a:t> old fa</a:t>
            </a:r>
            <a:r>
              <a:rPr>
                <a:latin typeface="Courier"/>
              </a:rPr>
              <a:t>D</a:t>
            </a:r>
            <a:r>
              <a:rPr/>
              <a:t>miliar sting </a:t>
            </a:r>
            <a:r>
              <a:rPr>
                <a:latin typeface="Courier"/>
              </a:rPr>
              <a:t>Am</a:t>
            </a:r>
            <a:br/>
            <a:r>
              <a:rPr/>
              <a:t>Try to </a:t>
            </a:r>
            <a:r>
              <a:rPr>
                <a:latin typeface="Courier"/>
              </a:rPr>
              <a:t>C</a:t>
            </a:r>
            <a:r>
              <a:rPr/>
              <a:t> kill it </a:t>
            </a:r>
            <a:r>
              <a:rPr>
                <a:latin typeface="Courier"/>
              </a:rPr>
              <a:t>D</a:t>
            </a:r>
            <a:r>
              <a:rPr/>
              <a:t> all away </a:t>
            </a:r>
            <a:r>
              <a:rPr>
                <a:latin typeface="Courier"/>
              </a:rPr>
              <a:t>Am</a:t>
            </a:r>
            <a:br/>
            <a:r>
              <a:rPr/>
              <a:t>but I re</a:t>
            </a:r>
            <a:r>
              <a:rPr>
                <a:latin typeface="Courier"/>
              </a:rPr>
              <a:t>C</a:t>
            </a:r>
            <a:r>
              <a:rPr/>
              <a:t>member </a:t>
            </a:r>
            <a:r>
              <a:rPr>
                <a:latin typeface="Courier"/>
              </a:rPr>
              <a:t>D</a:t>
            </a:r>
            <a:r>
              <a:rPr/>
              <a:t> everything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Am7</a:t>
            </a:r>
            <a:r>
              <a:rPr/>
              <a:t> What have I become? </a:t>
            </a:r>
            <a:r>
              <a:rPr>
                <a:latin typeface="Courier"/>
              </a:rPr>
              <a:t>Fadd9</a:t>
            </a:r>
            <a:br/>
            <a:r>
              <a:rPr>
                <a:latin typeface="Courier"/>
              </a:rPr>
              <a:t>C/E</a:t>
            </a:r>
            <a:r>
              <a:rPr/>
              <a:t> My sweetest friend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Am7</a:t>
            </a:r>
            <a:r>
              <a:rPr/>
              <a:t> Everyone I know </a:t>
            </a:r>
            <a:r>
              <a:rPr>
                <a:latin typeface="Courier"/>
              </a:rPr>
              <a:t>Fadd9</a:t>
            </a:r>
            <a:br/>
            <a:r>
              <a:rPr/>
              <a:t>goes away </a:t>
            </a:r>
            <a:r>
              <a:rPr>
                <a:latin typeface="Courier"/>
              </a:rPr>
              <a:t>C/E</a:t>
            </a:r>
            <a:r>
              <a:rPr/>
              <a:t> in the end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Am7</a:t>
            </a:r>
            <a:r>
              <a:rPr/>
              <a:t> you could have it all </a:t>
            </a:r>
            <a:r>
              <a:rPr>
                <a:latin typeface="Courier"/>
              </a:rPr>
              <a:t>Fadd9</a:t>
            </a:r>
            <a:br/>
            <a:r>
              <a:rPr>
                <a:latin typeface="Courier"/>
              </a:rPr>
              <a:t>C/E</a:t>
            </a:r>
            <a:r>
              <a:rPr/>
              <a:t> My empire of dirt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Am7</a:t>
            </a:r>
            <a:r>
              <a:rPr/>
              <a:t> I will let you down </a:t>
            </a:r>
            <a:r>
              <a:rPr>
                <a:latin typeface="Courier"/>
              </a:rPr>
              <a:t>Fadd9</a:t>
            </a:r>
            <a:br/>
            <a:r>
              <a:rPr>
                <a:latin typeface="Courier"/>
              </a:rPr>
              <a:t>G</a:t>
            </a:r>
            <a:r>
              <a:rPr/>
              <a:t> I will make you hurt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(Wyclef)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death comes for me to</a:t>
            </a:r>
            <a:r>
              <a:rPr>
                <a:latin typeface="Courier"/>
              </a:rPr>
              <a:t>Am</a:t>
            </a:r>
            <a:r>
              <a:rPr/>
              <a:t>night, girl </a:t>
            </a:r>
            <a:r>
              <a:rPr>
                <a:latin typeface="Courier"/>
              </a:rPr>
              <a:t>Em</a:t>
            </a:r>
            <a:br/>
            <a:r>
              <a:rPr/>
              <a:t>I want you to know that I </a:t>
            </a:r>
            <a:r>
              <a:rPr>
                <a:latin typeface="Courier"/>
              </a:rPr>
              <a:t>Dm</a:t>
            </a:r>
            <a:r>
              <a:rPr/>
              <a:t> loved you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/>
              <a:t>And no mat</a:t>
            </a:r>
            <a:r>
              <a:rPr>
                <a:latin typeface="Courier"/>
              </a:rPr>
              <a:t>Am</a:t>
            </a:r>
            <a:r>
              <a:rPr/>
              <a:t>ter how tough I wouldn’t dare </a:t>
            </a:r>
            <a:r>
              <a:rPr>
                <a:latin typeface="Courier"/>
              </a:rPr>
              <a:t>Em</a:t>
            </a:r>
            <a:br/>
            <a:r>
              <a:rPr/>
              <a:t>Only to you I would re</a:t>
            </a:r>
            <a:r>
              <a:rPr>
                <a:latin typeface="Courier"/>
              </a:rPr>
              <a:t>Dm</a:t>
            </a:r>
            <a:r>
              <a:rPr/>
              <a:t>veal my tears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Em</a:t>
            </a:r>
          </a:p>
          <a:p>
            <a:pPr lvl="0" marL="0" indent="0">
              <a:buNone/>
            </a:pPr>
            <a:r>
              <a:rPr/>
              <a:t>So tell the </a:t>
            </a:r>
            <a:r>
              <a:rPr>
                <a:latin typeface="Courier"/>
              </a:rPr>
              <a:t>Am</a:t>
            </a:r>
            <a:r>
              <a:rPr/>
              <a:t> police I ain’t home tonight </a:t>
            </a:r>
            <a:r>
              <a:rPr>
                <a:latin typeface="Courier"/>
              </a:rPr>
              <a:t>Em</a:t>
            </a:r>
            <a:br/>
            <a:r>
              <a:rPr/>
              <a:t>Messin’ around with you is gonna </a:t>
            </a:r>
            <a:r>
              <a:rPr>
                <a:latin typeface="Courier"/>
              </a:rPr>
              <a:t>Dm</a:t>
            </a:r>
            <a:r>
              <a:rPr/>
              <a:t> get me life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/>
              <a:t>But when I </a:t>
            </a:r>
            <a:r>
              <a:rPr>
                <a:latin typeface="Courier"/>
              </a:rPr>
              <a:t>Am</a:t>
            </a:r>
            <a:r>
              <a:rPr/>
              <a:t> look into your eyes </a:t>
            </a:r>
            <a:r>
              <a:rPr>
                <a:latin typeface="Courier"/>
              </a:rPr>
              <a:t>Em</a:t>
            </a:r>
            <a:br/>
            <a:r>
              <a:rPr/>
              <a:t>(Man) You’re worth that </a:t>
            </a:r>
            <a:r>
              <a:rPr>
                <a:latin typeface="Courier"/>
              </a:rPr>
              <a:t>Dm</a:t>
            </a:r>
            <a:r>
              <a:rPr/>
              <a:t> sacrafice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C</a:t>
            </a:r>
            <a:r>
              <a:rPr/>
              <a:t> wear this crown </a:t>
            </a:r>
            <a:r>
              <a:rPr>
                <a:latin typeface="Courier"/>
              </a:rPr>
              <a:t>D</a:t>
            </a:r>
            <a:r>
              <a:rPr/>
              <a:t> of thorns </a:t>
            </a:r>
            <a:r>
              <a:rPr>
                <a:latin typeface="Courier"/>
              </a:rPr>
              <a:t>Am</a:t>
            </a:r>
            <a:br/>
            <a:r>
              <a:rPr/>
              <a:t>u</a:t>
            </a:r>
            <a:r>
              <a:rPr>
                <a:latin typeface="Courier"/>
              </a:rPr>
              <a:t>C</a:t>
            </a:r>
            <a:r>
              <a:rPr/>
              <a:t>pon my li</a:t>
            </a:r>
            <a:r>
              <a:rPr>
                <a:latin typeface="Courier"/>
              </a:rPr>
              <a:t>D</a:t>
            </a:r>
            <a:r>
              <a:rPr/>
              <a:t>ar’s chair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Full of bro</a:t>
            </a:r>
            <a:r>
              <a:rPr>
                <a:latin typeface="Courier"/>
              </a:rPr>
              <a:t>D</a:t>
            </a:r>
            <a:r>
              <a:rPr/>
              <a:t>ken thoughts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I cannot </a:t>
            </a:r>
            <a:r>
              <a:rPr>
                <a:latin typeface="Courier"/>
              </a:rPr>
              <a:t>D</a:t>
            </a:r>
            <a:r>
              <a:rPr/>
              <a:t> re</a:t>
            </a:r>
            <a:r>
              <a:rPr>
                <a:latin typeface="Courier"/>
              </a:rPr>
              <a:t>Am</a:t>
            </a:r>
            <a:r>
              <a:rPr/>
              <a:t>pair</a:t>
            </a:r>
          </a:p>
          <a:p>
            <a:pPr lvl="0" marL="0" indent="0">
              <a:buNone/>
            </a:pPr>
            <a:r>
              <a:rPr/>
              <a:t>Be</a:t>
            </a:r>
            <a:r>
              <a:rPr>
                <a:latin typeface="Courier"/>
              </a:rPr>
              <a:t>C</a:t>
            </a:r>
            <a:r>
              <a:rPr/>
              <a:t>neath the stains </a:t>
            </a:r>
            <a:r>
              <a:rPr>
                <a:latin typeface="Courier"/>
              </a:rPr>
              <a:t>D</a:t>
            </a:r>
            <a:r>
              <a:rPr/>
              <a:t> of </a:t>
            </a:r>
            <a:r>
              <a:rPr>
                <a:latin typeface="Courier"/>
              </a:rPr>
              <a:t>Am</a:t>
            </a:r>
            <a:r>
              <a:rPr/>
              <a:t> time</a:t>
            </a:r>
            <a:br/>
            <a:r>
              <a:rPr/>
              <a:t>the </a:t>
            </a:r>
            <a:r>
              <a:rPr>
                <a:latin typeface="Courier"/>
              </a:rPr>
              <a:t>C</a:t>
            </a:r>
            <a:r>
              <a:rPr/>
              <a:t> feelings </a:t>
            </a:r>
            <a:r>
              <a:rPr>
                <a:latin typeface="Courier"/>
              </a:rPr>
              <a:t>D</a:t>
            </a:r>
            <a:r>
              <a:rPr/>
              <a:t> disappear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You are some</a:t>
            </a:r>
            <a:r>
              <a:rPr>
                <a:latin typeface="Courier"/>
              </a:rPr>
              <a:t>D</a:t>
            </a:r>
            <a:r>
              <a:rPr/>
              <a:t>one else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I am still </a:t>
            </a:r>
            <a:r>
              <a:rPr>
                <a:latin typeface="Courier"/>
              </a:rPr>
              <a:t>D</a:t>
            </a:r>
            <a:r>
              <a:rPr/>
              <a:t> right </a:t>
            </a:r>
            <a:r>
              <a:rPr>
                <a:latin typeface="Courier"/>
              </a:rPr>
              <a:t>G</a:t>
            </a:r>
            <a:r>
              <a:rPr/>
              <a:t> here</a:t>
            </a:r>
          </a:p>
          <a:p>
            <a:pPr lvl="0" marL="0" indent="0">
              <a:buNone/>
            </a:pPr>
            <a:r>
              <a:rPr i="1"/>
              <a:t>(x2)</a:t>
            </a:r>
          </a:p>
        </p:txBody>
      </p:sp>
    </p:spTree>
  </p:cSld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Am7</a:t>
            </a:r>
            <a:r>
              <a:rPr/>
              <a:t> What have I become? </a:t>
            </a:r>
            <a:r>
              <a:rPr>
                <a:latin typeface="Courier"/>
              </a:rPr>
              <a:t>Fadd9</a:t>
            </a:r>
            <a:br/>
            <a:r>
              <a:rPr>
                <a:latin typeface="Courier"/>
              </a:rPr>
              <a:t>C/E</a:t>
            </a:r>
            <a:r>
              <a:rPr/>
              <a:t> My sweetest friend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Am7</a:t>
            </a:r>
            <a:r>
              <a:rPr/>
              <a:t> Everyone I know </a:t>
            </a:r>
            <a:r>
              <a:rPr>
                <a:latin typeface="Courier"/>
              </a:rPr>
              <a:t>Fadd9</a:t>
            </a:r>
            <a:br/>
            <a:r>
              <a:rPr/>
              <a:t>goes away </a:t>
            </a:r>
            <a:r>
              <a:rPr>
                <a:latin typeface="Courier"/>
              </a:rPr>
              <a:t>C/E</a:t>
            </a:r>
            <a:r>
              <a:rPr/>
              <a:t> in the end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Am7</a:t>
            </a:r>
            <a:r>
              <a:rPr/>
              <a:t> you could have it all </a:t>
            </a:r>
            <a:r>
              <a:rPr>
                <a:latin typeface="Courier"/>
              </a:rPr>
              <a:t>Fadd9</a:t>
            </a:r>
            <a:br/>
            <a:r>
              <a:rPr>
                <a:latin typeface="Courier"/>
              </a:rPr>
              <a:t>C/E</a:t>
            </a:r>
            <a:r>
              <a:rPr/>
              <a:t> My empire of dirt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Am7</a:t>
            </a:r>
            <a:r>
              <a:rPr/>
              <a:t> I will let you down </a:t>
            </a:r>
            <a:r>
              <a:rPr>
                <a:latin typeface="Courier"/>
              </a:rPr>
              <a:t>Fadd9</a:t>
            </a:r>
            <a:br/>
            <a:r>
              <a:rPr>
                <a:latin typeface="Courier"/>
              </a:rPr>
              <a:t>G</a:t>
            </a:r>
            <a:r>
              <a:rPr/>
              <a:t> I will make you hurt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(remain on G)</a:t>
            </a:r>
          </a:p>
        </p:txBody>
      </p:sp>
    </p:spTree>
  </p:cSld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I </a:t>
            </a:r>
            <a:r>
              <a:rPr>
                <a:latin typeface="Courier"/>
              </a:rPr>
              <a:t>Am7</a:t>
            </a:r>
            <a:r>
              <a:rPr/>
              <a:t> could start again </a:t>
            </a:r>
            <a:r>
              <a:rPr>
                <a:latin typeface="Courier"/>
              </a:rPr>
              <a:t>Fadd9</a:t>
            </a:r>
            <a:br/>
            <a:r>
              <a:rPr/>
              <a:t>a </a:t>
            </a:r>
            <a:r>
              <a:rPr>
                <a:latin typeface="Courier"/>
              </a:rPr>
              <a:t>C/E</a:t>
            </a:r>
            <a:r>
              <a:rPr/>
              <a:t> million miles a</a:t>
            </a:r>
            <a:r>
              <a:rPr>
                <a:latin typeface="Courier"/>
              </a:rPr>
              <a:t>G</a:t>
            </a:r>
            <a:r>
              <a:rPr/>
              <a:t>way</a:t>
            </a:r>
            <a:br/>
            <a:r>
              <a:rPr>
                <a:latin typeface="Courier"/>
              </a:rPr>
              <a:t>Am7</a:t>
            </a:r>
            <a:r>
              <a:rPr/>
              <a:t> I would keep myself </a:t>
            </a:r>
            <a:r>
              <a:rPr>
                <a:latin typeface="Courier"/>
              </a:rPr>
              <a:t>Fadd9</a:t>
            </a:r>
            <a:br/>
            <a:r>
              <a:rPr>
                <a:latin typeface="Courier"/>
              </a:rPr>
              <a:t>G</a:t>
            </a:r>
            <a:r>
              <a:rPr/>
              <a:t> I would find a way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sailing</a:t>
            </a:r>
            <a:r>
              <a:rPr/>
              <a:t> </a:t>
            </a:r>
            <a:r>
              <a:rPr/>
              <a:t>(Rod</a:t>
            </a:r>
            <a:r>
              <a:rPr/>
              <a:t> </a:t>
            </a:r>
            <a:r>
              <a:rPr/>
              <a:t>Stewart)</a:t>
            </a:r>
          </a:p>
        </p:txBody>
      </p:sp>
    </p:spTree>
  </p:cSld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Capo on 3rd fret</a:t>
            </a:r>
          </a:p>
          <a:p>
            <a:pPr lvl="0" indent="0">
              <a:buNone/>
            </a:pPr>
            <a:r>
              <a:rPr>
                <a:latin typeface="Courier"/>
              </a:rPr>
              <a:t>   Riff:
e |-0--|--3-|--3---3-|-0--|--3-|---2---|
B |--6-|-0-2|-0-2-0-2|--6-|-0-2|--3----|
G |5--5|0---|----0---|5--5|0---|-2-----|
D |----|----|0-------|----|----|0---0-2|
A |----|----|--------|----|----|-------|
E |----|----|--------|----|----|-------|
     x4   x2            x4   x2</a:t>
            </a:r>
          </a:p>
        </p:txBody>
      </p:sp>
    </p:spTree>
  </p:cSld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(Riff)</a:t>
            </a:r>
          </a:p>
        </p:txBody>
      </p:sp>
    </p:spTree>
  </p:cSld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am </a:t>
            </a:r>
            <a:r>
              <a:rPr>
                <a:latin typeface="Courier"/>
              </a:rPr>
              <a:t>G</a:t>
            </a:r>
            <a:r>
              <a:rPr/>
              <a:t> sailing, I am </a:t>
            </a:r>
            <a:r>
              <a:rPr>
                <a:latin typeface="Courier"/>
              </a:rPr>
              <a:t>Em</a:t>
            </a:r>
            <a:r>
              <a:rPr/>
              <a:t> sailing</a:t>
            </a:r>
            <a:br/>
            <a:r>
              <a:rPr/>
              <a:t>home a</a:t>
            </a:r>
            <a:r>
              <a:rPr>
                <a:latin typeface="Courier"/>
              </a:rPr>
              <a:t>C</a:t>
            </a:r>
            <a:r>
              <a:rPr/>
              <a:t>gain ’cross the </a:t>
            </a:r>
            <a:r>
              <a:rPr>
                <a:latin typeface="Courier"/>
              </a:rPr>
              <a:t>G</a:t>
            </a:r>
            <a:r>
              <a:rPr/>
              <a:t> sea.</a:t>
            </a:r>
          </a:p>
          <a:p>
            <a:pPr lvl="0" marL="0" indent="0">
              <a:buNone/>
            </a:pPr>
            <a:r>
              <a:rPr/>
              <a:t>I am </a:t>
            </a:r>
            <a:r>
              <a:rPr>
                <a:latin typeface="Courier"/>
              </a:rPr>
              <a:t>Am</a:t>
            </a:r>
            <a:r>
              <a:rPr/>
              <a:t> sailing stormy </a:t>
            </a:r>
            <a:r>
              <a:rPr>
                <a:latin typeface="Courier"/>
              </a:rPr>
              <a:t>Em</a:t>
            </a:r>
            <a:r>
              <a:rPr/>
              <a:t> waters</a:t>
            </a:r>
            <a:br/>
            <a:r>
              <a:rPr/>
              <a:t>to be </a:t>
            </a:r>
            <a:r>
              <a:rPr>
                <a:latin typeface="Courier"/>
              </a:rPr>
              <a:t>Am</a:t>
            </a:r>
            <a:r>
              <a:rPr/>
              <a:t> near you, to be </a:t>
            </a:r>
            <a:r>
              <a:rPr>
                <a:latin typeface="Courier"/>
              </a:rPr>
              <a:t>G</a:t>
            </a:r>
            <a:r>
              <a:rPr/>
              <a:t> free.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am </a:t>
            </a:r>
            <a:r>
              <a:rPr>
                <a:latin typeface="Courier"/>
              </a:rPr>
              <a:t>G</a:t>
            </a:r>
            <a:r>
              <a:rPr/>
              <a:t> flying, I am </a:t>
            </a:r>
            <a:r>
              <a:rPr>
                <a:latin typeface="Courier"/>
              </a:rPr>
              <a:t>Em</a:t>
            </a:r>
            <a:r>
              <a:rPr/>
              <a:t> flying</a:t>
            </a:r>
            <a:br/>
            <a:r>
              <a:rPr/>
              <a:t>like a </a:t>
            </a:r>
            <a:r>
              <a:rPr>
                <a:latin typeface="Courier"/>
              </a:rPr>
              <a:t>C</a:t>
            </a:r>
            <a:r>
              <a:rPr/>
              <a:t> bird ’cross the </a:t>
            </a:r>
            <a:r>
              <a:rPr>
                <a:latin typeface="Courier"/>
              </a:rPr>
              <a:t>G</a:t>
            </a:r>
            <a:r>
              <a:rPr/>
              <a:t> sea.</a:t>
            </a:r>
          </a:p>
          <a:p>
            <a:pPr lvl="0" marL="0" indent="0">
              <a:buNone/>
            </a:pPr>
            <a:r>
              <a:rPr/>
              <a:t>I am </a:t>
            </a:r>
            <a:r>
              <a:rPr>
                <a:latin typeface="Courier"/>
              </a:rPr>
              <a:t>Am</a:t>
            </a:r>
            <a:r>
              <a:rPr/>
              <a:t> flying passing </a:t>
            </a:r>
            <a:r>
              <a:rPr>
                <a:latin typeface="Courier"/>
              </a:rPr>
              <a:t>Em</a:t>
            </a:r>
            <a:r>
              <a:rPr/>
              <a:t> high clouds</a:t>
            </a:r>
            <a:br/>
            <a:r>
              <a:rPr/>
              <a:t>to be </a:t>
            </a:r>
            <a:r>
              <a:rPr>
                <a:latin typeface="Courier"/>
              </a:rPr>
              <a:t>Am</a:t>
            </a:r>
            <a:r>
              <a:rPr/>
              <a:t> near you, to be </a:t>
            </a:r>
            <a:r>
              <a:rPr>
                <a:latin typeface="Courier"/>
              </a:rPr>
              <a:t>G</a:t>
            </a:r>
            <a:r>
              <a:rPr/>
              <a:t> free.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</a:t>
            </a:r>
            <a:r>
              <a:rPr>
                <a:latin typeface="Courier"/>
              </a:rPr>
              <a:t>G</a:t>
            </a:r>
            <a:r>
              <a:rPr/>
              <a:t> hear me, can you </a:t>
            </a:r>
            <a:r>
              <a:rPr>
                <a:latin typeface="Courier"/>
              </a:rPr>
              <a:t>Em</a:t>
            </a:r>
            <a:r>
              <a:rPr/>
              <a:t> hear me</a:t>
            </a:r>
            <a:br/>
            <a:r>
              <a:rPr/>
              <a:t>thru the </a:t>
            </a:r>
            <a:r>
              <a:rPr>
                <a:latin typeface="Courier"/>
              </a:rPr>
              <a:t>C</a:t>
            </a:r>
            <a:r>
              <a:rPr/>
              <a:t> dark night far a</a:t>
            </a:r>
            <a:r>
              <a:rPr>
                <a:latin typeface="Courier"/>
              </a:rPr>
              <a:t>G</a:t>
            </a:r>
            <a:r>
              <a:rPr/>
              <a:t>way?</a:t>
            </a:r>
          </a:p>
          <a:p>
            <a:pPr lvl="0" marL="0" indent="0">
              <a:buNone/>
            </a:pPr>
            <a:r>
              <a:rPr/>
              <a:t>I am </a:t>
            </a:r>
            <a:r>
              <a:rPr>
                <a:latin typeface="Courier"/>
              </a:rPr>
              <a:t>Am</a:t>
            </a:r>
            <a:r>
              <a:rPr/>
              <a:t> dying, forever </a:t>
            </a:r>
            <a:r>
              <a:rPr>
                <a:latin typeface="Courier"/>
              </a:rPr>
              <a:t>Em</a:t>
            </a:r>
            <a:r>
              <a:rPr/>
              <a:t> trying</a:t>
            </a:r>
            <a:br/>
            <a:r>
              <a:rPr/>
              <a:t>to be </a:t>
            </a:r>
            <a:r>
              <a:rPr>
                <a:latin typeface="Courier"/>
              </a:rPr>
              <a:t>Am</a:t>
            </a:r>
            <a:r>
              <a:rPr/>
              <a:t> with you, who can </a:t>
            </a:r>
            <a:r>
              <a:rPr>
                <a:latin typeface="Courier"/>
              </a:rPr>
              <a:t>G</a:t>
            </a:r>
            <a:r>
              <a:rPr/>
              <a:t> say?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/>
              <a:t>_(x2)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Verse 3</a:t>
            </a:r>
          </a:p>
          <a:p>
            <a:pPr lvl="0" marL="0" indent="0">
              <a:buNone/>
            </a:pPr>
            <a:r>
              <a:rPr/>
              <a:t>We are </a:t>
            </a:r>
            <a:r>
              <a:rPr>
                <a:latin typeface="Courier"/>
              </a:rPr>
              <a:t>G</a:t>
            </a:r>
            <a:r>
              <a:rPr/>
              <a:t> sailing, we are </a:t>
            </a:r>
            <a:r>
              <a:rPr>
                <a:latin typeface="Courier"/>
              </a:rPr>
              <a:t>Em</a:t>
            </a:r>
            <a:r>
              <a:rPr/>
              <a:t> sailing</a:t>
            </a:r>
            <a:br/>
            <a:r>
              <a:rPr/>
              <a:t>home a</a:t>
            </a:r>
            <a:r>
              <a:rPr>
                <a:latin typeface="Courier"/>
              </a:rPr>
              <a:t>C</a:t>
            </a:r>
            <a:r>
              <a:rPr/>
              <a:t>gain ’cross the </a:t>
            </a:r>
            <a:r>
              <a:rPr>
                <a:latin typeface="Courier"/>
              </a:rPr>
              <a:t>G</a:t>
            </a:r>
            <a:r>
              <a:rPr/>
              <a:t> sea.</a:t>
            </a:r>
          </a:p>
          <a:p>
            <a:pPr lvl="0" marL="0" indent="0">
              <a:buNone/>
            </a:pPr>
            <a:r>
              <a:rPr/>
              <a:t>We are </a:t>
            </a:r>
            <a:r>
              <a:rPr>
                <a:latin typeface="Courier"/>
              </a:rPr>
              <a:t>Am</a:t>
            </a:r>
            <a:r>
              <a:rPr/>
              <a:t> sailing stormy </a:t>
            </a:r>
            <a:r>
              <a:rPr>
                <a:latin typeface="Courier"/>
              </a:rPr>
              <a:t>Em</a:t>
            </a:r>
            <a:r>
              <a:rPr/>
              <a:t> waters</a:t>
            </a:r>
            <a:br/>
            <a:r>
              <a:rPr/>
              <a:t>to be </a:t>
            </a:r>
            <a:r>
              <a:rPr>
                <a:latin typeface="Courier"/>
              </a:rPr>
              <a:t>Am</a:t>
            </a:r>
            <a:r>
              <a:rPr/>
              <a:t> near you, to be </a:t>
            </a:r>
            <a:r>
              <a:rPr>
                <a:latin typeface="Courier"/>
              </a:rPr>
              <a:t>G</a:t>
            </a:r>
            <a:r>
              <a:rPr/>
              <a:t> free. </a:t>
            </a:r>
            <a:r>
              <a:rPr>
                <a:latin typeface="Courier"/>
              </a:rPr>
              <a:t>D</a:t>
            </a:r>
            <a:r>
              <a:rPr/>
              <a:t> Oh Lord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(Wyclef)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</a:t>
            </a:r>
            <a:r>
              <a:rPr>
                <a:latin typeface="Courier"/>
              </a:rPr>
              <a:t>Am</a:t>
            </a:r>
            <a:r>
              <a:rPr/>
              <a:t> this is the kind of love</a:t>
            </a:r>
            <a:br/>
            <a:r>
              <a:rPr/>
              <a:t>That my mom used to </a:t>
            </a:r>
            <a:r>
              <a:rPr>
                <a:latin typeface="Courier"/>
              </a:rPr>
              <a:t>Em</a:t>
            </a:r>
            <a:r>
              <a:rPr/>
              <a:t> warn me about</a:t>
            </a:r>
            <a:br/>
            <a:r>
              <a:rPr/>
              <a:t>Man, I’m in </a:t>
            </a:r>
            <a:r>
              <a:rPr>
                <a:latin typeface="Courier"/>
              </a:rPr>
              <a:t>Dm</a:t>
            </a:r>
            <a:r>
              <a:rPr/>
              <a:t> trouble</a:t>
            </a:r>
            <a:br/>
            <a:r>
              <a:rPr/>
              <a:t>I’m in real big </a:t>
            </a:r>
            <a:r>
              <a:rPr>
                <a:latin typeface="Courier"/>
              </a:rPr>
              <a:t>C</a:t>
            </a:r>
            <a:r>
              <a:rPr/>
              <a:t> trouble </a:t>
            </a:r>
            <a:r>
              <a:rPr>
                <a:latin typeface="Courier"/>
              </a:rPr>
              <a:t>Em</a:t>
            </a:r>
          </a:p>
          <a:p>
            <a:pPr lvl="0" marL="0" indent="0">
              <a:buNone/>
            </a:pPr>
            <a:r>
              <a:rPr/>
              <a:t>If </a:t>
            </a:r>
            <a:r>
              <a:rPr>
                <a:latin typeface="Courier"/>
              </a:rPr>
              <a:t>Am</a:t>
            </a:r>
            <a:r>
              <a:rPr/>
              <a:t> this is the kind of love</a:t>
            </a:r>
            <a:br/>
            <a:r>
              <a:rPr/>
              <a:t>That the old folks used to </a:t>
            </a:r>
            <a:r>
              <a:rPr>
                <a:latin typeface="Courier"/>
              </a:rPr>
              <a:t>Em</a:t>
            </a:r>
            <a:r>
              <a:rPr/>
              <a:t> warn me about Man, I’m in </a:t>
            </a:r>
            <a:r>
              <a:rPr>
                <a:latin typeface="Courier"/>
              </a:rPr>
              <a:t>Dm</a:t>
            </a:r>
            <a:r>
              <a:rPr/>
              <a:t> trouble</a:t>
            </a:r>
            <a:br/>
            <a:r>
              <a:rPr/>
              <a:t>I’m in real big </a:t>
            </a:r>
            <a:r>
              <a:rPr>
                <a:latin typeface="Courier"/>
              </a:rPr>
              <a:t>C</a:t>
            </a:r>
            <a:r>
              <a:rPr/>
              <a:t> trouble </a:t>
            </a:r>
            <a:r>
              <a:rPr>
                <a:latin typeface="Courier"/>
              </a:rPr>
              <a:t>Em</a:t>
            </a:r>
          </a:p>
          <a:p>
            <a:pPr lvl="0" marL="0" indent="0">
              <a:buNone/>
            </a:pPr>
            <a:r>
              <a:rPr/>
              <a:t>(I need y’all to do me a favor)</a:t>
            </a:r>
          </a:p>
        </p:txBody>
      </p:sp>
    </p:spTree>
  </p:cSld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be </a:t>
            </a:r>
            <a:r>
              <a:rPr>
                <a:latin typeface="Courier"/>
              </a:rPr>
              <a:t>Am</a:t>
            </a:r>
            <a:r>
              <a:rPr/>
              <a:t> near you, to be </a:t>
            </a:r>
            <a:r>
              <a:rPr>
                <a:latin typeface="Courier"/>
              </a:rPr>
              <a:t>G</a:t>
            </a:r>
            <a:r>
              <a:rPr/>
              <a:t> free.</a:t>
            </a:r>
            <a:br/>
            <a:r>
              <a:rPr/>
              <a:t>Oh Lord, to be </a:t>
            </a:r>
            <a:r>
              <a:rPr>
                <a:latin typeface="Courier"/>
              </a:rPr>
              <a:t>Am</a:t>
            </a:r>
            <a:r>
              <a:rPr/>
              <a:t> near you, to be free.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  <a:r>
              <a:rPr/>
              <a:t> (transpose by -5 to start with G instead of B)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  <a:p>
            <a:pPr lvl="2"/>
            <a:r>
              <a:rPr>
                <a:hlinkClick r:id="rId5"/>
              </a:rPr>
              <a:t>Another guitar tutorial with additional inspirations</a:t>
            </a:r>
          </a:p>
        </p:txBody>
      </p:sp>
    </p:spTree>
  </p:cSld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(Leonard</a:t>
            </a:r>
            <a:r>
              <a:rPr/>
              <a:t> </a:t>
            </a:r>
            <a:r>
              <a:rPr/>
              <a:t>Cohen)</a:t>
            </a:r>
          </a:p>
        </p:txBody>
      </p:sp>
    </p:spTree>
  </p:cSld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|E A D G B e|
    |-----------|
F#m |2=4=4=2=2=2|</a:t>
            </a:r>
          </a:p>
        </p:txBody>
      </p:sp>
    </p:spTree>
  </p:cSld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F#</a:t>
            </a:r>
            <a:r>
              <a:rPr/>
              <a:t> </a:t>
            </a:r>
            <a:r>
              <a:rPr>
                <a:latin typeface="Courier"/>
              </a:rPr>
              <a:t>Bm</a:t>
            </a:r>
          </a:p>
        </p:txBody>
      </p:sp>
    </p:spTree>
  </p:cSld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want a </a:t>
            </a:r>
            <a:r>
              <a:rPr>
                <a:latin typeface="Courier"/>
              </a:rPr>
              <a:t>Em</a:t>
            </a:r>
            <a:r>
              <a:rPr/>
              <a:t> lover</a:t>
            </a:r>
            <a:br/>
            <a:r>
              <a:rPr/>
              <a:t>I’ll do anything you </a:t>
            </a:r>
            <a:r>
              <a:rPr>
                <a:latin typeface="Courier"/>
              </a:rPr>
              <a:t>D</a:t>
            </a:r>
            <a:r>
              <a:rPr/>
              <a:t> ask me to. And if you want an</a:t>
            </a:r>
            <a:r>
              <a:rPr>
                <a:latin typeface="Courier"/>
              </a:rPr>
              <a:t>Em</a:t>
            </a:r>
            <a:r>
              <a:rPr/>
              <a:t>other kind of love</a:t>
            </a:r>
            <a:br/>
            <a:r>
              <a:rPr/>
              <a:t>I’ll wear a </a:t>
            </a:r>
            <a:r>
              <a:rPr>
                <a:latin typeface="Courier"/>
              </a:rPr>
              <a:t>D</a:t>
            </a:r>
            <a:r>
              <a:rPr/>
              <a:t> mask for you.</a:t>
            </a:r>
          </a:p>
          <a:p>
            <a:pPr lvl="0" marL="0" indent="0">
              <a:buNone/>
            </a:pPr>
            <a:r>
              <a:rPr/>
              <a:t>If you want a </a:t>
            </a:r>
            <a:r>
              <a:rPr>
                <a:latin typeface="Courier"/>
              </a:rPr>
              <a:t>Bm</a:t>
            </a:r>
            <a:r>
              <a:rPr/>
              <a:t> partner take my hand</a:t>
            </a:r>
            <a:br/>
            <a:r>
              <a:rPr/>
              <a:t>or if you want to </a:t>
            </a:r>
            <a:r>
              <a:rPr>
                <a:latin typeface="Courier"/>
              </a:rPr>
              <a:t>G</a:t>
            </a:r>
            <a:r>
              <a:rPr/>
              <a:t> strike me down in anger</a:t>
            </a:r>
            <a:br/>
            <a:r>
              <a:rPr>
                <a:latin typeface="Courier"/>
              </a:rPr>
              <a:t>A</a:t>
            </a:r>
            <a:r>
              <a:rPr/>
              <a:t> here I stand</a:t>
            </a:r>
            <a:br/>
            <a:r>
              <a:rPr/>
              <a:t>I’m your man </a:t>
            </a:r>
            <a:r>
              <a:rPr>
                <a:latin typeface="Courier"/>
              </a:rPr>
              <a:t>Bm</a:t>
            </a:r>
          </a:p>
        </p:txBody>
      </p:sp>
    </p:spTree>
  </p:cSld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want a </a:t>
            </a:r>
            <a:r>
              <a:rPr>
                <a:latin typeface="Courier"/>
              </a:rPr>
              <a:t>Em</a:t>
            </a:r>
            <a:r>
              <a:rPr/>
              <a:t> boxer</a:t>
            </a:r>
            <a:br/>
            <a:r>
              <a:rPr/>
              <a:t>I will step into the </a:t>
            </a:r>
            <a:r>
              <a:rPr>
                <a:latin typeface="Courier"/>
              </a:rPr>
              <a:t>D</a:t>
            </a:r>
            <a:r>
              <a:rPr/>
              <a:t> ring for you</a:t>
            </a:r>
            <a:br/>
            <a:r>
              <a:rPr/>
              <a:t>And if you want a </a:t>
            </a:r>
            <a:r>
              <a:rPr>
                <a:latin typeface="Courier"/>
              </a:rPr>
              <a:t>Em</a:t>
            </a:r>
            <a:r>
              <a:rPr/>
              <a:t> doctor</a:t>
            </a:r>
            <a:br/>
            <a:r>
              <a:rPr/>
              <a:t>I’ll examine every </a:t>
            </a:r>
            <a:r>
              <a:rPr>
                <a:latin typeface="Courier"/>
              </a:rPr>
              <a:t>D</a:t>
            </a:r>
            <a:r>
              <a:rPr/>
              <a:t> inch of you</a:t>
            </a:r>
          </a:p>
          <a:p>
            <a:pPr lvl="0" marL="0" indent="0">
              <a:buNone/>
            </a:pPr>
            <a:r>
              <a:rPr/>
              <a:t>If you want a </a:t>
            </a:r>
            <a:r>
              <a:rPr>
                <a:latin typeface="Courier"/>
              </a:rPr>
              <a:t>Bm</a:t>
            </a:r>
            <a:r>
              <a:rPr/>
              <a:t> driver climb inside</a:t>
            </a:r>
            <a:br/>
            <a:r>
              <a:rPr/>
              <a:t>Or if you want a </a:t>
            </a:r>
            <a:r>
              <a:rPr>
                <a:latin typeface="Courier"/>
              </a:rPr>
              <a:t>G</a:t>
            </a:r>
            <a:r>
              <a:rPr/>
              <a:t> take me for a ride,</a:t>
            </a:r>
            <a:br/>
            <a:r>
              <a:rPr/>
              <a:t>You </a:t>
            </a:r>
            <a:r>
              <a:rPr>
                <a:latin typeface="Courier"/>
              </a:rPr>
              <a:t>A</a:t>
            </a:r>
            <a:r>
              <a:rPr/>
              <a:t> know you can</a:t>
            </a:r>
            <a:br/>
            <a:r>
              <a:rPr/>
              <a:t>I’m your man </a:t>
            </a:r>
            <a:r>
              <a:rPr>
                <a:latin typeface="Courier"/>
              </a:rPr>
              <a:t>Bm</a:t>
            </a:r>
          </a:p>
        </p:txBody>
      </p:sp>
    </p:spTree>
  </p:cSld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Ah, the </a:t>
            </a:r>
            <a:r>
              <a:rPr>
                <a:latin typeface="Courier"/>
              </a:rPr>
              <a:t>D</a:t>
            </a:r>
            <a:r>
              <a:rPr/>
              <a:t> moon’s too bright</a:t>
            </a:r>
            <a:br/>
            <a:r>
              <a:rPr/>
              <a:t>the </a:t>
            </a:r>
            <a:r>
              <a:rPr>
                <a:latin typeface="Courier"/>
              </a:rPr>
              <a:t>G</a:t>
            </a:r>
            <a:r>
              <a:rPr/>
              <a:t> chain’s too tight</a:t>
            </a:r>
            <a:br/>
            <a:r>
              <a:rPr/>
              <a:t>the </a:t>
            </a:r>
            <a:r>
              <a:rPr>
                <a:latin typeface="Courier"/>
              </a:rPr>
              <a:t>A</a:t>
            </a:r>
            <a:r>
              <a:rPr/>
              <a:t> beast won’t go to </a:t>
            </a:r>
            <a:r>
              <a:rPr>
                <a:latin typeface="Courier"/>
              </a:rPr>
              <a:t>D</a:t>
            </a:r>
            <a:r>
              <a:rPr/>
              <a:t> sleep</a:t>
            </a:r>
          </a:p>
          <a:p>
            <a:pPr lvl="0" marL="0" indent="0">
              <a:buNone/>
            </a:pPr>
            <a:r>
              <a:rPr/>
              <a:t>I’ve been </a:t>
            </a:r>
            <a:r>
              <a:rPr>
                <a:latin typeface="Courier"/>
              </a:rPr>
              <a:t>F#m</a:t>
            </a:r>
            <a:r>
              <a:rPr/>
              <a:t> running through</a:t>
            </a:r>
            <a:br/>
            <a:r>
              <a:rPr/>
              <a:t>these promises to you</a:t>
            </a:r>
            <a:br/>
            <a:r>
              <a:rPr/>
              <a:t>that I made </a:t>
            </a:r>
            <a:r>
              <a:rPr>
                <a:latin typeface="Courier"/>
              </a:rPr>
              <a:t>Bm</a:t>
            </a:r>
            <a:r>
              <a:rPr/>
              <a:t> and I could not keep</a:t>
            </a:r>
          </a:p>
        </p:txBody>
      </p:sp>
    </p:spTree>
  </p:cSld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Ah, but a </a:t>
            </a:r>
            <a:r>
              <a:rPr>
                <a:latin typeface="Courier"/>
              </a:rPr>
              <a:t>F#</a:t>
            </a:r>
            <a:r>
              <a:rPr/>
              <a:t> man never got a women back</a:t>
            </a:r>
            <a:br/>
            <a:r>
              <a:rPr/>
              <a:t>not by </a:t>
            </a:r>
            <a:r>
              <a:rPr>
                <a:latin typeface="Courier"/>
              </a:rPr>
              <a:t>Bm</a:t>
            </a:r>
            <a:r>
              <a:rPr/>
              <a:t> begging on his knees</a:t>
            </a:r>
            <a:br/>
            <a:r>
              <a:rPr/>
              <a:t>Or I’d </a:t>
            </a:r>
            <a:r>
              <a:rPr>
                <a:latin typeface="Courier"/>
              </a:rPr>
              <a:t>G</a:t>
            </a:r>
            <a:r>
              <a:rPr/>
              <a:t> crawl to you, baby</a:t>
            </a:r>
            <a:br/>
            <a:r>
              <a:rPr/>
              <a:t>and I’d </a:t>
            </a:r>
            <a:r>
              <a:rPr>
                <a:latin typeface="Courier"/>
              </a:rPr>
              <a:t>F#</a:t>
            </a:r>
            <a:r>
              <a:rPr/>
              <a:t> fall at your feet</a:t>
            </a:r>
          </a:p>
          <a:p>
            <a:pPr lvl="0" marL="0" indent="0">
              <a:buNone/>
            </a:pPr>
            <a:r>
              <a:rPr/>
              <a:t>And I’d </a:t>
            </a:r>
            <a:r>
              <a:rPr>
                <a:latin typeface="Courier"/>
              </a:rPr>
              <a:t>G</a:t>
            </a:r>
            <a:r>
              <a:rPr/>
              <a:t> howl at your beauty</a:t>
            </a:r>
            <a:br/>
            <a:r>
              <a:rPr/>
              <a:t>like a </a:t>
            </a:r>
            <a:r>
              <a:rPr>
                <a:latin typeface="Courier"/>
              </a:rPr>
              <a:t>F#</a:t>
            </a:r>
            <a:r>
              <a:rPr/>
              <a:t> dog in heat</a:t>
            </a:r>
            <a:br/>
            <a:r>
              <a:rPr/>
              <a:t>And I’d </a:t>
            </a:r>
            <a:r>
              <a:rPr>
                <a:latin typeface="Courier"/>
              </a:rPr>
              <a:t>G</a:t>
            </a:r>
            <a:r>
              <a:rPr/>
              <a:t> claw at your heart</a:t>
            </a:r>
            <a:br/>
            <a:r>
              <a:rPr/>
              <a:t>and I’d </a:t>
            </a:r>
            <a:r>
              <a:rPr>
                <a:latin typeface="Courier"/>
              </a:rPr>
              <a:t>E</a:t>
            </a:r>
            <a:r>
              <a:rPr/>
              <a:t> tear at your sheet</a:t>
            </a:r>
          </a:p>
          <a:p>
            <a:pPr lvl="0" marL="0" indent="0">
              <a:buNone/>
            </a:pPr>
            <a:r>
              <a:rPr/>
              <a:t>I’d say: please </a:t>
            </a:r>
            <a:r>
              <a:rPr>
                <a:latin typeface="Courier"/>
              </a:rPr>
              <a:t>A</a:t>
            </a:r>
            <a:br/>
            <a:r>
              <a:rPr/>
              <a:t>please, I’m your man </a:t>
            </a:r>
            <a:r>
              <a:rPr>
                <a:latin typeface="Courier"/>
              </a:rPr>
              <a:t>Bm</a:t>
            </a:r>
          </a:p>
        </p:txBody>
      </p:sp>
    </p:spTree>
  </p:cSld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if you’ve </a:t>
            </a:r>
            <a:r>
              <a:rPr>
                <a:latin typeface="Courier"/>
              </a:rPr>
              <a:t>Em</a:t>
            </a:r>
            <a:r>
              <a:rPr/>
              <a:t> got to sleep a moment</a:t>
            </a:r>
            <a:br/>
            <a:r>
              <a:rPr/>
              <a:t>on the road, I will </a:t>
            </a:r>
            <a:r>
              <a:rPr>
                <a:latin typeface="Courier"/>
              </a:rPr>
              <a:t>D</a:t>
            </a:r>
            <a:r>
              <a:rPr/>
              <a:t> steer for you</a:t>
            </a:r>
            <a:br/>
            <a:r>
              <a:rPr/>
              <a:t>And if you want to </a:t>
            </a:r>
            <a:r>
              <a:rPr>
                <a:latin typeface="Courier"/>
              </a:rPr>
              <a:t>Em</a:t>
            </a:r>
            <a:r>
              <a:rPr/>
              <a:t> walk the street alone</a:t>
            </a:r>
            <a:br/>
            <a:r>
              <a:rPr/>
              <a:t>I’ll disa</a:t>
            </a:r>
            <a:r>
              <a:rPr>
                <a:latin typeface="Courier"/>
              </a:rPr>
              <a:t>D</a:t>
            </a:r>
            <a:r>
              <a:rPr/>
              <a:t>ppear for you</a:t>
            </a:r>
          </a:p>
          <a:p>
            <a:pPr lvl="0" marL="0" indent="0">
              <a:buNone/>
            </a:pPr>
            <a:r>
              <a:rPr/>
              <a:t>If you want a </a:t>
            </a:r>
            <a:r>
              <a:rPr>
                <a:latin typeface="Courier"/>
              </a:rPr>
              <a:t>Bm</a:t>
            </a:r>
            <a:r>
              <a:rPr/>
              <a:t> father for your child</a:t>
            </a:r>
            <a:br/>
            <a:r>
              <a:rPr/>
              <a:t>or only want to </a:t>
            </a:r>
            <a:r>
              <a:rPr>
                <a:latin typeface="Courier"/>
              </a:rPr>
              <a:t>G</a:t>
            </a:r>
            <a:r>
              <a:rPr/>
              <a:t> walk with me</a:t>
            </a:r>
            <a:br/>
            <a:r>
              <a:rPr/>
              <a:t>a while across the </a:t>
            </a:r>
            <a:r>
              <a:rPr>
                <a:latin typeface="Courier"/>
              </a:rPr>
              <a:t>A</a:t>
            </a:r>
            <a:r>
              <a:rPr/>
              <a:t> sand</a:t>
            </a:r>
            <a:br/>
            <a:r>
              <a:rPr/>
              <a:t>I’m your man </a:t>
            </a:r>
            <a:r>
              <a:rPr>
                <a:latin typeface="Courier"/>
              </a:rPr>
              <a:t>Bm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(Wyclef)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Someone please call 91</a:t>
            </a:r>
            <a:r>
              <a:rPr>
                <a:latin typeface="Courier"/>
              </a:rPr>
              <a:t>Em</a:t>
            </a:r>
            <a:r>
              <a:rPr/>
              <a:t>1 (pick up the phone yo)</a:t>
            </a:r>
            <a:br/>
            <a:r>
              <a:rPr>
                <a:latin typeface="Courier"/>
              </a:rPr>
              <a:t>Dm</a:t>
            </a:r>
            <a:r>
              <a:rPr/>
              <a:t> Tell them I just been shot </a:t>
            </a:r>
            <a:r>
              <a:rPr>
                <a:latin typeface="Courier"/>
              </a:rPr>
              <a:t>C</a:t>
            </a:r>
            <a:r>
              <a:rPr/>
              <a:t> down</a:t>
            </a:r>
            <a:br/>
            <a:r>
              <a:rPr/>
              <a:t>and the </a:t>
            </a:r>
            <a:r>
              <a:rPr>
                <a:latin typeface="Courier"/>
              </a:rPr>
              <a:t>Em</a:t>
            </a:r>
            <a:r>
              <a:rPr/>
              <a:t> bullet’s in my </a:t>
            </a:r>
            <a:r>
              <a:rPr>
                <a:latin typeface="Courier"/>
              </a:rPr>
              <a:t>Am</a:t>
            </a:r>
            <a:r>
              <a:rPr/>
              <a:t> heart</a:t>
            </a:r>
            <a:br/>
            <a:r>
              <a:rPr/>
              <a:t>And it’s piercin through my </a:t>
            </a:r>
            <a:r>
              <a:rPr>
                <a:latin typeface="Courier"/>
              </a:rPr>
              <a:t>Em</a:t>
            </a:r>
            <a:r>
              <a:rPr/>
              <a:t> soul (I’m losin blood yo) </a:t>
            </a:r>
            <a:r>
              <a:rPr>
                <a:latin typeface="Courier"/>
              </a:rPr>
              <a:t>Dm</a:t>
            </a:r>
            <a:r>
              <a:rPr/>
              <a:t> Feel my body gettin’ </a:t>
            </a:r>
            <a:r>
              <a:rPr>
                <a:latin typeface="Courier"/>
              </a:rPr>
              <a:t>C</a:t>
            </a:r>
            <a:r>
              <a:rPr/>
              <a:t> cold </a:t>
            </a:r>
            <a:r>
              <a:rPr>
                <a:latin typeface="Courier"/>
              </a:rPr>
              <a:t>Em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Someone please call 91</a:t>
            </a:r>
            <a:r>
              <a:rPr>
                <a:latin typeface="Courier"/>
              </a:rPr>
              <a:t>Em</a:t>
            </a:r>
            <a:r>
              <a:rPr/>
              <a:t>1 (pick up the phone yo)</a:t>
            </a:r>
            <a:br/>
            <a:r>
              <a:rPr>
                <a:latin typeface="Courier"/>
              </a:rPr>
              <a:t>Dm</a:t>
            </a:r>
            <a:r>
              <a:rPr/>
              <a:t> The alleged assai</a:t>
            </a:r>
            <a:r>
              <a:rPr>
                <a:latin typeface="Courier"/>
              </a:rPr>
              <a:t>C</a:t>
            </a:r>
            <a:r>
              <a:rPr/>
              <a:t>lant, is </a:t>
            </a:r>
            <a:r>
              <a:rPr>
                <a:latin typeface="Courier"/>
              </a:rPr>
              <a:t>Em</a:t>
            </a:r>
            <a:r>
              <a:rPr/>
              <a:t> five foot </a:t>
            </a:r>
            <a:r>
              <a:rPr>
                <a:latin typeface="Courier"/>
              </a:rPr>
              <a:t>Am</a:t>
            </a:r>
            <a:r>
              <a:rPr/>
              <a:t> one</a:t>
            </a:r>
            <a:br/>
            <a:r>
              <a:rPr/>
              <a:t>and she shot me through my </a:t>
            </a:r>
            <a:r>
              <a:rPr>
                <a:latin typeface="Courier"/>
              </a:rPr>
              <a:t>Em</a:t>
            </a:r>
            <a:r>
              <a:rPr/>
              <a:t> soul </a:t>
            </a:r>
            <a:r>
              <a:rPr>
                <a:latin typeface="Courier"/>
              </a:rPr>
              <a:t>Dm</a:t>
            </a:r>
            <a:br/>
            <a:r>
              <a:rPr/>
              <a:t>Feel my body gettin </a:t>
            </a:r>
            <a:r>
              <a:rPr>
                <a:latin typeface="Courier"/>
              </a:rPr>
              <a:t>C</a:t>
            </a:r>
            <a:r>
              <a:rPr/>
              <a:t> cold </a:t>
            </a:r>
            <a:r>
              <a:rPr>
                <a:latin typeface="Courier"/>
              </a:rPr>
              <a:t>Em</a:t>
            </a:r>
            <a:r>
              <a:rPr/>
              <a:t> (</a:t>
            </a:r>
            <a:r>
              <a:rPr i="1"/>
              <a:t>Mary:</a:t>
            </a:r>
            <a:r>
              <a:rPr/>
              <a:t> so cold)</a:t>
            </a:r>
          </a:p>
        </p:txBody>
      </p:sp>
    </p:spTree>
  </p:cSld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(Fade out slowly)</a:t>
            </a:r>
          </a:p>
          <a:p>
            <a:pPr lvl="0" marL="0" indent="0">
              <a:buNone/>
            </a:pPr>
            <a:r>
              <a:rPr/>
              <a:t>If you want a </a:t>
            </a:r>
            <a:r>
              <a:rPr>
                <a:latin typeface="Courier"/>
              </a:rPr>
              <a:t>Em</a:t>
            </a:r>
            <a:r>
              <a:rPr/>
              <a:t> lover</a:t>
            </a:r>
            <a:br/>
            <a:r>
              <a:rPr/>
              <a:t>I’ll do anything you </a:t>
            </a:r>
            <a:r>
              <a:rPr>
                <a:latin typeface="Courier"/>
              </a:rPr>
              <a:t>D</a:t>
            </a:r>
            <a:r>
              <a:rPr/>
              <a:t> ask me to. And if you want an</a:t>
            </a:r>
            <a:r>
              <a:rPr>
                <a:latin typeface="Courier"/>
              </a:rPr>
              <a:t>Em</a:t>
            </a:r>
            <a:r>
              <a:rPr/>
              <a:t>other kind of love</a:t>
            </a:r>
            <a:br/>
            <a:r>
              <a:rPr/>
              <a:t>I’ll wear a </a:t>
            </a:r>
            <a:r>
              <a:rPr>
                <a:latin typeface="Courier"/>
              </a:rPr>
              <a:t>D</a:t>
            </a:r>
            <a:r>
              <a:rPr/>
              <a:t> mask for you.</a:t>
            </a:r>
          </a:p>
          <a:p>
            <a:pPr lvl="0" marL="0" indent="0">
              <a:buNone/>
            </a:pPr>
            <a:r>
              <a:rPr/>
              <a:t>If you want a </a:t>
            </a:r>
            <a:r>
              <a:rPr>
                <a:latin typeface="Courier"/>
              </a:rPr>
              <a:t>Bm</a:t>
            </a:r>
            <a:r>
              <a:rPr/>
              <a:t> driver climb inside</a:t>
            </a:r>
            <a:br/>
            <a:r>
              <a:rPr/>
              <a:t>Or if you want a </a:t>
            </a:r>
            <a:r>
              <a:rPr>
                <a:latin typeface="Courier"/>
              </a:rPr>
              <a:t>G</a:t>
            </a:r>
            <a:r>
              <a:rPr/>
              <a:t> take me for a ride,</a:t>
            </a:r>
            <a:br/>
            <a:r>
              <a:rPr/>
              <a:t>You </a:t>
            </a:r>
            <a:r>
              <a:rPr>
                <a:latin typeface="Courier"/>
              </a:rPr>
              <a:t>A</a:t>
            </a:r>
            <a:r>
              <a:rPr/>
              <a:t> know you can</a:t>
            </a:r>
            <a:br/>
            <a:r>
              <a:rPr/>
              <a:t>I’m your man </a:t>
            </a:r>
            <a:r>
              <a:rPr>
                <a:latin typeface="Courier"/>
              </a:rPr>
              <a:t>Bm</a:t>
            </a:r>
          </a:p>
        </p:txBody>
      </p:sp>
    </p:spTree>
  </p:cSld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❤️</a:t>
            </a:r>
            <a:r>
              <a:rPr/>
              <a:t> </a:t>
            </a:r>
            <a:r>
              <a:rPr/>
              <a:t>Jolene</a:t>
            </a:r>
            <a:r>
              <a:rPr/>
              <a:t> </a:t>
            </a:r>
            <a:r>
              <a:rPr/>
              <a:t>(Dolly</a:t>
            </a:r>
            <a:r>
              <a:rPr/>
              <a:t> </a:t>
            </a:r>
            <a:r>
              <a:rPr/>
              <a:t>Parton)</a:t>
            </a:r>
          </a:p>
        </p:txBody>
      </p:sp>
    </p:spTree>
  </p:cSld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 i="1"/>
              <a:t>(x4)</a:t>
            </a:r>
          </a:p>
        </p:txBody>
      </p:sp>
    </p:spTree>
  </p:cSld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lene, Jo</a:t>
            </a:r>
            <a:r>
              <a:rPr>
                <a:latin typeface="Courier"/>
              </a:rPr>
              <a:t>C</a:t>
            </a:r>
            <a:r>
              <a:rPr/>
              <a:t>lene, Jo</a:t>
            </a:r>
            <a:r>
              <a:rPr>
                <a:latin typeface="Courier"/>
              </a:rPr>
              <a:t>G</a:t>
            </a:r>
            <a:r>
              <a:rPr/>
              <a:t>lene, 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  <a:br/>
            <a:r>
              <a:rPr/>
              <a:t>I’m </a:t>
            </a:r>
            <a:r>
              <a:rPr>
                <a:latin typeface="Courier"/>
              </a:rPr>
              <a:t>G</a:t>
            </a:r>
            <a:r>
              <a:rPr/>
              <a:t> begging of you</a:t>
            </a:r>
            <a:br/>
            <a:r>
              <a:rPr/>
              <a:t>please don’t take my </a:t>
            </a:r>
            <a:r>
              <a:rPr>
                <a:latin typeface="Courier"/>
              </a:rPr>
              <a:t>Am</a:t>
            </a:r>
            <a:r>
              <a:rPr/>
              <a:t> man</a:t>
            </a:r>
          </a:p>
          <a:p>
            <a:pPr lvl="0" marL="0" indent="0">
              <a:buNone/>
            </a:pPr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lene, Jo</a:t>
            </a:r>
            <a:r>
              <a:rPr>
                <a:latin typeface="Courier"/>
              </a:rPr>
              <a:t>C</a:t>
            </a:r>
            <a:r>
              <a:rPr/>
              <a:t>lene, Jo</a:t>
            </a:r>
            <a:r>
              <a:rPr>
                <a:latin typeface="Courier"/>
              </a:rPr>
              <a:t>G</a:t>
            </a:r>
            <a:r>
              <a:rPr/>
              <a:t>lene, 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  <a:br/>
            <a:r>
              <a:rPr>
                <a:latin typeface="Courier"/>
              </a:rPr>
              <a:t>G</a:t>
            </a:r>
            <a:r>
              <a:rPr/>
              <a:t> Please don’t take him</a:t>
            </a:r>
            <a:br/>
            <a:r>
              <a:rPr>
                <a:latin typeface="Courier"/>
              </a:rPr>
              <a:t>Em</a:t>
            </a:r>
            <a:r>
              <a:rPr/>
              <a:t> just because you </a:t>
            </a:r>
            <a:r>
              <a:rPr>
                <a:latin typeface="Courier"/>
              </a:rPr>
              <a:t>Am</a:t>
            </a:r>
            <a:r>
              <a:rPr/>
              <a:t> can</a:t>
            </a:r>
          </a:p>
        </p:txBody>
      </p:sp>
    </p:spTree>
  </p:cSld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 </a:t>
            </a:r>
            <a:r>
              <a:rPr>
                <a:latin typeface="Courier"/>
              </a:rPr>
              <a:t>Am</a:t>
            </a:r>
            <a:r>
              <a:rPr/>
              <a:t> beauty is be</a:t>
            </a:r>
            <a:r>
              <a:rPr>
                <a:latin typeface="Courier"/>
              </a:rPr>
              <a:t>C</a:t>
            </a:r>
            <a:r>
              <a:rPr/>
              <a:t>yond compare</a:t>
            </a:r>
            <a:br/>
            <a:r>
              <a:rPr/>
              <a:t>With </a:t>
            </a:r>
            <a:r>
              <a:rPr>
                <a:latin typeface="Courier"/>
              </a:rPr>
              <a:t>G</a:t>
            </a:r>
            <a:r>
              <a:rPr/>
              <a:t> flaming locks of </a:t>
            </a:r>
            <a:r>
              <a:rPr>
                <a:latin typeface="Courier"/>
              </a:rPr>
              <a:t>Am</a:t>
            </a:r>
            <a:r>
              <a:rPr/>
              <a:t> auburn hair</a:t>
            </a:r>
            <a:br/>
            <a:r>
              <a:rPr/>
              <a:t>With </a:t>
            </a:r>
            <a:r>
              <a:rPr>
                <a:latin typeface="Courier"/>
              </a:rPr>
              <a:t>G</a:t>
            </a:r>
            <a:r>
              <a:rPr/>
              <a:t> ivory skin</a:t>
            </a:r>
            <a:br/>
            <a:r>
              <a:rPr/>
              <a:t>and </a:t>
            </a:r>
            <a:r>
              <a:rPr>
                <a:latin typeface="Courier"/>
              </a:rPr>
              <a:t>Em</a:t>
            </a:r>
            <a:r>
              <a:rPr/>
              <a:t> eyes of emerald </a:t>
            </a:r>
            <a:r>
              <a:rPr>
                <a:latin typeface="Courier"/>
              </a:rPr>
              <a:t>Am</a:t>
            </a:r>
            <a:r>
              <a:rPr/>
              <a:t> green</a:t>
            </a:r>
          </a:p>
          <a:p>
            <a:pPr lvl="0" marL="0" indent="0">
              <a:buNone/>
            </a:pPr>
            <a:r>
              <a:rPr/>
              <a:t>Your </a:t>
            </a:r>
            <a:r>
              <a:rPr>
                <a:latin typeface="Courier"/>
              </a:rPr>
              <a:t>Am</a:t>
            </a:r>
            <a:r>
              <a:rPr/>
              <a:t> smile is like a </a:t>
            </a:r>
            <a:r>
              <a:rPr>
                <a:latin typeface="Courier"/>
              </a:rPr>
              <a:t>C</a:t>
            </a:r>
            <a:r>
              <a:rPr/>
              <a:t> breath of spring</a:t>
            </a:r>
            <a:br/>
            <a:r>
              <a:rPr/>
              <a:t>Your </a:t>
            </a:r>
            <a:r>
              <a:rPr>
                <a:latin typeface="Courier"/>
              </a:rPr>
              <a:t>G</a:t>
            </a:r>
            <a:r>
              <a:rPr/>
              <a:t> voice is soft like </a:t>
            </a:r>
            <a:r>
              <a:rPr>
                <a:latin typeface="Courier"/>
              </a:rPr>
              <a:t>Am</a:t>
            </a:r>
            <a:r>
              <a:rPr/>
              <a:t> summer rain</a:t>
            </a:r>
            <a:br/>
            <a:r>
              <a:rPr/>
              <a:t>And </a:t>
            </a:r>
            <a:r>
              <a:rPr>
                <a:latin typeface="Courier"/>
              </a:rPr>
              <a:t>G</a:t>
            </a:r>
            <a:r>
              <a:rPr/>
              <a:t> I cannot com</a:t>
            </a:r>
            <a:r>
              <a:rPr>
                <a:latin typeface="Courier"/>
              </a:rPr>
              <a:t>Em</a:t>
            </a:r>
            <a:r>
              <a:rPr/>
              <a:t>pete with you</a:t>
            </a:r>
            <a:br/>
            <a:r>
              <a:rPr>
                <a:latin typeface="Courier"/>
              </a:rPr>
              <a:t>Am</a:t>
            </a:r>
            <a:r>
              <a:rPr/>
              <a:t> Jolene</a:t>
            </a:r>
          </a:p>
        </p:txBody>
      </p:sp>
    </p:spTree>
  </p:cSld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 </a:t>
            </a:r>
            <a:r>
              <a:rPr>
                <a:latin typeface="Courier"/>
              </a:rPr>
              <a:t>Am</a:t>
            </a:r>
            <a:r>
              <a:rPr/>
              <a:t> talks about you </a:t>
            </a:r>
            <a:r>
              <a:rPr>
                <a:latin typeface="Courier"/>
              </a:rPr>
              <a:t>C</a:t>
            </a:r>
            <a:r>
              <a:rPr/>
              <a:t> in his sleep</a:t>
            </a:r>
            <a:br/>
            <a:r>
              <a:rPr/>
              <a:t>There’s </a:t>
            </a:r>
            <a:r>
              <a:rPr>
                <a:latin typeface="Courier"/>
              </a:rPr>
              <a:t>G</a:t>
            </a:r>
            <a:r>
              <a:rPr/>
              <a:t> nothing I can </a:t>
            </a:r>
            <a:r>
              <a:rPr>
                <a:latin typeface="Courier"/>
              </a:rPr>
              <a:t>Am</a:t>
            </a:r>
            <a:r>
              <a:rPr/>
              <a:t> do to keep</a:t>
            </a:r>
            <a:br/>
            <a:r>
              <a:rPr/>
              <a:t>From </a:t>
            </a:r>
            <a:r>
              <a:rPr>
                <a:latin typeface="Courier"/>
              </a:rPr>
              <a:t>G</a:t>
            </a:r>
            <a:r>
              <a:rPr/>
              <a:t> crying when he </a:t>
            </a:r>
            <a:r>
              <a:rPr>
                <a:latin typeface="Courier"/>
              </a:rPr>
              <a:t>Em</a:t>
            </a:r>
            <a:r>
              <a:rPr/>
              <a:t> calls your name</a:t>
            </a:r>
            <a:br/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Am</a:t>
            </a:r>
            <a:r>
              <a:rPr/>
              <a:t> I can easily </a:t>
            </a:r>
            <a:r>
              <a:rPr>
                <a:latin typeface="Courier"/>
              </a:rPr>
              <a:t>C</a:t>
            </a:r>
            <a:r>
              <a:rPr/>
              <a:t> understand</a:t>
            </a:r>
            <a:br/>
            <a:r>
              <a:rPr/>
              <a:t>How </a:t>
            </a:r>
            <a:r>
              <a:rPr>
                <a:latin typeface="Courier"/>
              </a:rPr>
              <a:t>G</a:t>
            </a:r>
            <a:r>
              <a:rPr/>
              <a:t> you could easily </a:t>
            </a:r>
            <a:r>
              <a:rPr>
                <a:latin typeface="Courier"/>
              </a:rPr>
              <a:t>Am</a:t>
            </a:r>
            <a:r>
              <a:rPr/>
              <a:t> take my man</a:t>
            </a:r>
            <a:br/>
            <a:r>
              <a:rPr/>
              <a:t>But you </a:t>
            </a:r>
            <a:r>
              <a:rPr>
                <a:latin typeface="Courier"/>
              </a:rPr>
              <a:t>G</a:t>
            </a:r>
            <a:r>
              <a:rPr/>
              <a:t> don’t know what he </a:t>
            </a:r>
            <a:r>
              <a:rPr>
                <a:latin typeface="Courier"/>
              </a:rPr>
              <a:t>Em</a:t>
            </a:r>
            <a:r>
              <a:rPr/>
              <a:t> means to me</a:t>
            </a:r>
            <a:br/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</a:p>
        </p:txBody>
      </p:sp>
    </p:spTree>
  </p:cSld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lene, Jo</a:t>
            </a:r>
            <a:r>
              <a:rPr>
                <a:latin typeface="Courier"/>
              </a:rPr>
              <a:t>C</a:t>
            </a:r>
            <a:r>
              <a:rPr/>
              <a:t>lene, Jo</a:t>
            </a:r>
            <a:r>
              <a:rPr>
                <a:latin typeface="Courier"/>
              </a:rPr>
              <a:t>G</a:t>
            </a:r>
            <a:r>
              <a:rPr/>
              <a:t>lene, 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  <a:br/>
            <a:r>
              <a:rPr/>
              <a:t>I’m </a:t>
            </a:r>
            <a:r>
              <a:rPr>
                <a:latin typeface="Courier"/>
              </a:rPr>
              <a:t>G</a:t>
            </a:r>
            <a:r>
              <a:rPr/>
              <a:t> begging of you</a:t>
            </a:r>
            <a:br/>
            <a:r>
              <a:rPr/>
              <a:t>please don’t take my </a:t>
            </a:r>
            <a:r>
              <a:rPr>
                <a:latin typeface="Courier"/>
              </a:rPr>
              <a:t>Am</a:t>
            </a:r>
            <a:r>
              <a:rPr/>
              <a:t> man</a:t>
            </a:r>
          </a:p>
          <a:p>
            <a:pPr lvl="0" marL="0" indent="0">
              <a:buNone/>
            </a:pPr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lene, Jo</a:t>
            </a:r>
            <a:r>
              <a:rPr>
                <a:latin typeface="Courier"/>
              </a:rPr>
              <a:t>C</a:t>
            </a:r>
            <a:r>
              <a:rPr/>
              <a:t>lene, Jo</a:t>
            </a:r>
            <a:r>
              <a:rPr>
                <a:latin typeface="Courier"/>
              </a:rPr>
              <a:t>G</a:t>
            </a:r>
            <a:r>
              <a:rPr/>
              <a:t>lene, 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  <a:br/>
            <a:r>
              <a:rPr>
                <a:latin typeface="Courier"/>
              </a:rPr>
              <a:t>G</a:t>
            </a:r>
            <a:r>
              <a:rPr/>
              <a:t> Please don’t take him</a:t>
            </a:r>
            <a:br/>
            <a:r>
              <a:rPr>
                <a:latin typeface="Courier"/>
              </a:rPr>
              <a:t>Em</a:t>
            </a:r>
            <a:r>
              <a:rPr/>
              <a:t> just because you </a:t>
            </a:r>
            <a:r>
              <a:rPr>
                <a:latin typeface="Courier"/>
              </a:rPr>
              <a:t>Am</a:t>
            </a:r>
            <a:r>
              <a:rPr/>
              <a:t> can</a:t>
            </a:r>
          </a:p>
        </p:txBody>
      </p:sp>
    </p:spTree>
  </p:cSld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You could have your </a:t>
            </a:r>
            <a:r>
              <a:rPr>
                <a:latin typeface="Courier"/>
              </a:rPr>
              <a:t>C</a:t>
            </a:r>
            <a:r>
              <a:rPr/>
              <a:t> choice of men</a:t>
            </a:r>
            <a:br/>
            <a:r>
              <a:rPr/>
              <a:t>But </a:t>
            </a:r>
            <a:r>
              <a:rPr>
                <a:latin typeface="Courier"/>
              </a:rPr>
              <a:t>G</a:t>
            </a:r>
            <a:r>
              <a:rPr/>
              <a:t> I could never </a:t>
            </a:r>
            <a:r>
              <a:rPr>
                <a:latin typeface="Courier"/>
              </a:rPr>
              <a:t>Am</a:t>
            </a:r>
            <a:r>
              <a:rPr/>
              <a:t> love again</a:t>
            </a:r>
            <a:br/>
            <a:r>
              <a:rPr>
                <a:latin typeface="Courier"/>
              </a:rPr>
              <a:t>G</a:t>
            </a:r>
            <a:r>
              <a:rPr/>
              <a:t> He’s the only </a:t>
            </a:r>
            <a:r>
              <a:rPr>
                <a:latin typeface="Courier"/>
              </a:rPr>
              <a:t>Em</a:t>
            </a:r>
            <a:r>
              <a:rPr/>
              <a:t> one for me</a:t>
            </a:r>
            <a:br/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</a:p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Am</a:t>
            </a:r>
            <a:r>
              <a:rPr/>
              <a:t> had to have this </a:t>
            </a:r>
            <a:r>
              <a:rPr>
                <a:latin typeface="Courier"/>
              </a:rPr>
              <a:t>C</a:t>
            </a:r>
            <a:r>
              <a:rPr/>
              <a:t> talk with you</a:t>
            </a:r>
            <a:br/>
            <a:r>
              <a:rPr/>
              <a:t>My </a:t>
            </a:r>
            <a:r>
              <a:rPr>
                <a:latin typeface="Courier"/>
              </a:rPr>
              <a:t>G</a:t>
            </a:r>
            <a:r>
              <a:rPr/>
              <a:t> happiness de</a:t>
            </a:r>
            <a:r>
              <a:rPr>
                <a:latin typeface="Courier"/>
              </a:rPr>
              <a:t>Am</a:t>
            </a:r>
            <a:r>
              <a:rPr/>
              <a:t>pends on you</a:t>
            </a:r>
            <a:br/>
            <a:r>
              <a:rPr/>
              <a:t>What</a:t>
            </a:r>
            <a:r>
              <a:rPr>
                <a:latin typeface="Courier"/>
              </a:rPr>
              <a:t>G</a:t>
            </a:r>
            <a:r>
              <a:rPr/>
              <a:t>ever you de</a:t>
            </a:r>
            <a:r>
              <a:rPr>
                <a:latin typeface="Courier"/>
              </a:rPr>
              <a:t>Em</a:t>
            </a:r>
            <a:r>
              <a:rPr/>
              <a:t>cide to do</a:t>
            </a:r>
            <a:br/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</a:p>
        </p:txBody>
      </p:sp>
    </p:spTree>
  </p:cSld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lene, Jo</a:t>
            </a:r>
            <a:r>
              <a:rPr>
                <a:latin typeface="Courier"/>
              </a:rPr>
              <a:t>C</a:t>
            </a:r>
            <a:r>
              <a:rPr/>
              <a:t>lene, Jo</a:t>
            </a:r>
            <a:r>
              <a:rPr>
                <a:latin typeface="Courier"/>
              </a:rPr>
              <a:t>G</a:t>
            </a:r>
            <a:r>
              <a:rPr/>
              <a:t>lene, 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  <a:br/>
            <a:r>
              <a:rPr/>
              <a:t>I’m </a:t>
            </a:r>
            <a:r>
              <a:rPr>
                <a:latin typeface="Courier"/>
              </a:rPr>
              <a:t>G</a:t>
            </a:r>
            <a:r>
              <a:rPr/>
              <a:t> begging of you</a:t>
            </a:r>
            <a:br/>
            <a:r>
              <a:rPr/>
              <a:t>please don’t take my </a:t>
            </a:r>
            <a:r>
              <a:rPr>
                <a:latin typeface="Courier"/>
              </a:rPr>
              <a:t>Am</a:t>
            </a:r>
            <a:r>
              <a:rPr/>
              <a:t> man</a:t>
            </a:r>
          </a:p>
          <a:p>
            <a:pPr lvl="0" marL="0" indent="0">
              <a:buNone/>
            </a:pPr>
            <a:r>
              <a:rPr/>
              <a:t>Jo</a:t>
            </a:r>
            <a:r>
              <a:rPr>
                <a:latin typeface="Courier"/>
              </a:rPr>
              <a:t>Am</a:t>
            </a:r>
            <a:r>
              <a:rPr/>
              <a:t>lene, Jo</a:t>
            </a:r>
            <a:r>
              <a:rPr>
                <a:latin typeface="Courier"/>
              </a:rPr>
              <a:t>C</a:t>
            </a:r>
            <a:r>
              <a:rPr/>
              <a:t>lene, Jo</a:t>
            </a:r>
            <a:r>
              <a:rPr>
                <a:latin typeface="Courier"/>
              </a:rPr>
              <a:t>G</a:t>
            </a:r>
            <a:r>
              <a:rPr/>
              <a:t>lene, Jo</a:t>
            </a:r>
            <a:r>
              <a:rPr>
                <a:latin typeface="Courier"/>
              </a:rPr>
              <a:t>Am</a:t>
            </a:r>
            <a:r>
              <a:rPr/>
              <a:t>lene</a:t>
            </a:r>
            <a:br/>
            <a:r>
              <a:rPr>
                <a:latin typeface="Courier"/>
              </a:rPr>
              <a:t>G</a:t>
            </a:r>
            <a:r>
              <a:rPr/>
              <a:t> Please don’t take him</a:t>
            </a:r>
            <a:br/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 strike="sngStrike"/>
              <a:t>just because</a:t>
            </a:r>
            <a:r>
              <a:rPr/>
              <a:t> </a:t>
            </a:r>
            <a:r>
              <a:rPr b="1"/>
              <a:t>even though</a:t>
            </a:r>
            <a:r>
              <a:rPr/>
              <a:t> you </a:t>
            </a:r>
            <a:r>
              <a:rPr>
                <a:latin typeface="Courier"/>
              </a:rPr>
              <a:t>Am</a:t>
            </a:r>
            <a:r>
              <a:rPr/>
              <a:t> can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>
                <a:latin typeface="Courier"/>
              </a:rPr>
              <a:t>Am</a:t>
            </a:r>
            <a:r>
              <a:rPr/>
              <a:t>times I feel like I’m a prisoner </a:t>
            </a:r>
            <a:r>
              <a:rPr>
                <a:latin typeface="Courier"/>
              </a:rPr>
              <a:t>Em</a:t>
            </a:r>
            <a:br/>
            <a:r>
              <a:rPr/>
              <a:t>I think I’m trapped here </a:t>
            </a:r>
            <a:r>
              <a:rPr>
                <a:latin typeface="Courier"/>
              </a:rPr>
              <a:t>Dm</a:t>
            </a:r>
            <a:r>
              <a:rPr/>
              <a:t> for a while </a:t>
            </a:r>
            <a:r>
              <a:rPr>
                <a:latin typeface="Courier"/>
              </a:rPr>
              <a:t>C</a:t>
            </a:r>
            <a:r>
              <a:rPr/>
              <a:t> yeah </a:t>
            </a:r>
            <a:r>
              <a:rPr>
                <a:latin typeface="Courier"/>
              </a:rPr>
              <a:t>Em</a:t>
            </a:r>
            <a:r>
              <a:rPr/>
              <a:t> yeah</a:t>
            </a:r>
            <a:br/>
            <a:r>
              <a:rPr/>
              <a:t>(</a:t>
            </a:r>
            <a:r>
              <a:rPr i="1"/>
              <a:t>Wyclef:</a:t>
            </a:r>
            <a:r>
              <a:rPr/>
              <a:t> but I’m always right here with you girl)</a:t>
            </a:r>
            <a:br/>
            <a:r>
              <a:rPr/>
              <a:t>And </a:t>
            </a:r>
            <a:r>
              <a:rPr>
                <a:latin typeface="Courier"/>
              </a:rPr>
              <a:t>Am</a:t>
            </a:r>
            <a:r>
              <a:rPr/>
              <a:t> every breath I fight to take </a:t>
            </a:r>
            <a:r>
              <a:rPr>
                <a:latin typeface="Courier"/>
              </a:rPr>
              <a:t>Em</a:t>
            </a:r>
            <a:br/>
            <a:r>
              <a:rPr/>
              <a:t>Is as hard as these </a:t>
            </a:r>
            <a:r>
              <a:rPr>
                <a:latin typeface="Courier"/>
              </a:rPr>
              <a:t>Dm</a:t>
            </a:r>
            <a:r>
              <a:rPr/>
              <a:t> four walls I wanna break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Em</a:t>
            </a:r>
          </a:p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Am</a:t>
            </a:r>
            <a:r>
              <a:rPr/>
              <a:t> told the cops you wasn’t here tonight </a:t>
            </a:r>
            <a:r>
              <a:rPr>
                <a:latin typeface="Courier"/>
              </a:rPr>
              <a:t>Em</a:t>
            </a:r>
            <a:r>
              <a:rPr/>
              <a:t> (</a:t>
            </a:r>
            <a:r>
              <a:rPr i="1"/>
              <a:t>Wyclef:</a:t>
            </a:r>
            <a:r>
              <a:rPr/>
              <a:t> right)</a:t>
            </a:r>
            <a:br/>
            <a:r>
              <a:rPr/>
              <a:t>Messin’ around with me is gonna </a:t>
            </a:r>
            <a:r>
              <a:rPr>
                <a:latin typeface="Courier"/>
              </a:rPr>
              <a:t>Dm</a:t>
            </a:r>
            <a:r>
              <a:rPr/>
              <a:t> get you life</a:t>
            </a:r>
            <a:br/>
            <a:r>
              <a:rPr>
                <a:latin typeface="Courier"/>
              </a:rPr>
              <a:t>C</a:t>
            </a:r>
            <a:r>
              <a:rPr/>
              <a:t> Oh yeah, </a:t>
            </a:r>
            <a:r>
              <a:rPr>
                <a:latin typeface="Courier"/>
              </a:rPr>
              <a:t>Em</a:t>
            </a:r>
            <a:r>
              <a:rPr/>
              <a:t> yeah</a:t>
            </a:r>
            <a:br/>
            <a:r>
              <a:rPr/>
              <a:t>But ev</a:t>
            </a:r>
            <a:r>
              <a:rPr>
                <a:latin typeface="Courier"/>
              </a:rPr>
              <a:t>Am</a:t>
            </a:r>
            <a:r>
              <a:rPr/>
              <a:t>erytime I look into your eyes </a:t>
            </a:r>
            <a:r>
              <a:rPr>
                <a:latin typeface="Courier"/>
              </a:rPr>
              <a:t>Em</a:t>
            </a:r>
            <a:r>
              <a:rPr/>
              <a:t> Then it’s worth the </a:t>
            </a:r>
            <a:r>
              <a:rPr>
                <a:latin typeface="Courier"/>
              </a:rPr>
              <a:t>Dm</a:t>
            </a:r>
            <a:r>
              <a:rPr/>
              <a:t> sacrifice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  <a:p>
            <a:pPr lvl="1"/>
            <a:r>
              <a:rPr>
                <a:hlinkClick r:id="rId5"/>
              </a:rPr>
              <a:t>Interpretation by The Petersens</a:t>
            </a:r>
          </a:p>
        </p:txBody>
      </p:sp>
    </p:spTree>
  </p:cSld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Junge</a:t>
            </a:r>
            <a:r>
              <a:rPr/>
              <a:t> </a:t>
            </a:r>
            <a:r>
              <a:rPr/>
              <a:t>(Die</a:t>
            </a:r>
            <a:r>
              <a:rPr/>
              <a:t> </a:t>
            </a:r>
            <a:r>
              <a:rPr/>
              <a:t>Ärzte)</a:t>
            </a:r>
          </a:p>
        </p:txBody>
      </p:sp>
    </p:spTree>
  </p:cSld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(Picking)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Junge, warum </a:t>
            </a:r>
            <a:r>
              <a:rPr>
                <a:latin typeface="Courier"/>
              </a:rPr>
              <a:t>G</a:t>
            </a:r>
            <a:r>
              <a:rPr/>
              <a:t> hast Du</a:t>
            </a:r>
            <a:br/>
            <a:r>
              <a:rPr/>
              <a:t>nichts gelernt? </a:t>
            </a:r>
            <a:r>
              <a:rPr>
                <a:latin typeface="Courier"/>
              </a:rPr>
              <a:t>Am</a:t>
            </a:r>
            <a:br/>
            <a:r>
              <a:rPr/>
              <a:t>Guck Dir den </a:t>
            </a:r>
            <a:r>
              <a:rPr>
                <a:latin typeface="Courier"/>
              </a:rPr>
              <a:t>F</a:t>
            </a:r>
            <a:r>
              <a:rPr/>
              <a:t> Dieter an:</a:t>
            </a:r>
            <a:br/>
            <a:r>
              <a:rPr>
                <a:latin typeface="Courier"/>
              </a:rPr>
              <a:t>G</a:t>
            </a:r>
            <a:r>
              <a:rPr/>
              <a:t> der hat sogar ein </a:t>
            </a:r>
            <a:r>
              <a:rPr>
                <a:latin typeface="Courier"/>
              </a:rPr>
              <a:t>Am</a:t>
            </a:r>
            <a:r>
              <a:rPr/>
              <a:t> Auto! </a:t>
            </a:r>
            <a:r>
              <a:rPr>
                <a:latin typeface="Courier"/>
              </a:rPr>
              <a:t>Em</a:t>
            </a:r>
          </a:p>
          <a:p>
            <a:pPr lvl="0" marL="0" indent="0">
              <a:buNone/>
            </a:pPr>
            <a:r>
              <a:rPr/>
              <a:t>Warum </a:t>
            </a:r>
            <a:r>
              <a:rPr>
                <a:latin typeface="Courier"/>
              </a:rPr>
              <a:t>F</a:t>
            </a:r>
            <a:r>
              <a:rPr/>
              <a:t> gehst Du nicht zu</a:t>
            </a:r>
            <a:br/>
            <a:r>
              <a:rPr/>
              <a:t>Onkel Werner in die Werk</a:t>
            </a:r>
            <a:r>
              <a:rPr>
                <a:latin typeface="Courier"/>
              </a:rPr>
              <a:t>G</a:t>
            </a:r>
            <a:r>
              <a:rPr/>
              <a:t>statt?</a:t>
            </a:r>
            <a:br/>
            <a:r>
              <a:rPr/>
              <a:t>Der gibt Dir ne </a:t>
            </a:r>
            <a:r>
              <a:rPr>
                <a:latin typeface="Courier"/>
              </a:rPr>
              <a:t>Am</a:t>
            </a:r>
            <a:r>
              <a:rPr/>
              <a:t> Festanstellung wenn Du ihn darum bittest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Junge…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(Strumming)</a:t>
            </a:r>
          </a:p>
          <a:p>
            <a:pPr lvl="0" marL="0" indent="0">
              <a:buNone/>
            </a:pPr>
            <a:r>
              <a:rPr/>
              <a:t>…und wie du wieder aus</a:t>
            </a:r>
            <a:r>
              <a:rPr>
                <a:latin typeface="Courier"/>
              </a:rPr>
              <a:t>F</a:t>
            </a:r>
            <a:r>
              <a:rPr/>
              <a:t>siehst</a:t>
            </a:r>
            <a:br/>
            <a:r>
              <a:rPr/>
              <a:t>Löcher in der Ho</a:t>
            </a:r>
            <a:r>
              <a:rPr>
                <a:latin typeface="Courier"/>
              </a:rPr>
              <a:t>Dm</a:t>
            </a:r>
            <a:r>
              <a:rPr/>
              <a:t>se</a:t>
            </a:r>
            <a:br/>
            <a:r>
              <a:rPr/>
              <a:t>und ständig dieser Lärm </a:t>
            </a:r>
            <a:r>
              <a:rPr>
                <a:latin typeface="Courier"/>
              </a:rPr>
              <a:t>Am</a:t>
            </a:r>
            <a:br/>
            <a:r>
              <a:rPr/>
              <a:t>(Was soll’n die Nach</a:t>
            </a:r>
            <a:r>
              <a:rPr>
                <a:latin typeface="Courier"/>
              </a:rPr>
              <a:t>C</a:t>
            </a:r>
            <a:r>
              <a:rPr/>
              <a:t>barn sagen?)</a:t>
            </a:r>
          </a:p>
          <a:p>
            <a:pPr lvl="0" marL="0" indent="0">
              <a:buNone/>
            </a:pPr>
            <a:r>
              <a:rPr/>
              <a:t>Und dann noch deine Ha</a:t>
            </a:r>
            <a:r>
              <a:rPr>
                <a:latin typeface="Courier"/>
              </a:rPr>
              <a:t>F</a:t>
            </a:r>
            <a:r>
              <a:rPr/>
              <a:t>are</a:t>
            </a:r>
            <a:br/>
            <a:r>
              <a:rPr/>
              <a:t>da fehlen mir die Wor</a:t>
            </a:r>
            <a:r>
              <a:rPr>
                <a:latin typeface="Courier"/>
              </a:rPr>
              <a:t>Dm</a:t>
            </a:r>
            <a:r>
              <a:rPr/>
              <a:t>te</a:t>
            </a:r>
            <a:br/>
            <a:r>
              <a:rPr/>
              <a:t>musst du die denn färb’n? </a:t>
            </a:r>
            <a:r>
              <a:rPr>
                <a:latin typeface="Courier"/>
              </a:rPr>
              <a:t>Am</a:t>
            </a:r>
            <a:br/>
            <a:r>
              <a:rPr/>
              <a:t>(Was soll’n die Nach</a:t>
            </a:r>
            <a:r>
              <a:rPr>
                <a:latin typeface="Courier"/>
              </a:rPr>
              <a:t>C</a:t>
            </a:r>
            <a:r>
              <a:rPr/>
              <a:t>barn sagen?)</a:t>
            </a:r>
          </a:p>
          <a:p>
            <a:pPr lvl="0" marL="0" indent="0">
              <a:buNone/>
            </a:pPr>
            <a:r>
              <a:rPr/>
              <a:t>Nie kommst du nach Hau</a:t>
            </a:r>
            <a:r>
              <a:rPr>
                <a:latin typeface="Courier"/>
              </a:rPr>
              <a:t>F</a:t>
            </a:r>
            <a:r>
              <a:rPr/>
              <a:t>se wir wissen nicht mehr wei</a:t>
            </a:r>
            <a:r>
              <a:rPr>
                <a:latin typeface="Courier"/>
              </a:rPr>
              <a:t>Dm</a:t>
            </a:r>
            <a:r>
              <a:rPr/>
              <a:t>ter</a:t>
            </a:r>
          </a:p>
        </p:txBody>
      </p:sp>
    </p:spTree>
  </p:cSld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(Picking)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Junge, </a:t>
            </a:r>
            <a:r>
              <a:rPr>
                <a:latin typeface="Courier"/>
              </a:rPr>
              <a:t>G</a:t>
            </a:r>
            <a:r>
              <a:rPr/>
              <a:t> brich deiner</a:t>
            </a:r>
            <a:br/>
            <a:r>
              <a:rPr/>
              <a:t>Mutter nicht das Herz </a:t>
            </a:r>
            <a:r>
              <a:rPr>
                <a:latin typeface="Courier"/>
              </a:rPr>
              <a:t>Am</a:t>
            </a:r>
            <a:br/>
            <a:r>
              <a:rPr/>
              <a:t>es ist noch </a:t>
            </a:r>
            <a:r>
              <a:rPr>
                <a:latin typeface="Courier"/>
              </a:rPr>
              <a:t>F</a:t>
            </a:r>
            <a:r>
              <a:rPr/>
              <a:t> nicht zu spät</a:t>
            </a:r>
            <a:br/>
            <a:r>
              <a:rPr>
                <a:latin typeface="Courier"/>
              </a:rPr>
              <a:t>G</a:t>
            </a:r>
            <a:r>
              <a:rPr/>
              <a:t> dich an der Uni einzu</a:t>
            </a:r>
            <a:r>
              <a:rPr>
                <a:latin typeface="Courier"/>
              </a:rPr>
              <a:t>Am</a:t>
            </a:r>
            <a:r>
              <a:rPr/>
              <a:t>schreiben</a:t>
            </a:r>
          </a:p>
          <a:p>
            <a:pPr lvl="0" marL="0" indent="0">
              <a:buNone/>
            </a:pPr>
            <a:r>
              <a:rPr/>
              <a:t>du hast dich doch </a:t>
            </a:r>
            <a:r>
              <a:rPr>
                <a:latin typeface="Courier"/>
              </a:rPr>
              <a:t>F</a:t>
            </a:r>
            <a:r>
              <a:rPr/>
              <a:t> früher so für Tiere interessiert </a:t>
            </a:r>
            <a:r>
              <a:rPr>
                <a:latin typeface="Courier"/>
              </a:rPr>
              <a:t>G</a:t>
            </a:r>
            <a:r>
              <a:rPr/>
              <a:t> wäre das nichts für </a:t>
            </a:r>
            <a:r>
              <a:rPr>
                <a:latin typeface="Courier"/>
              </a:rPr>
              <a:t>Am</a:t>
            </a:r>
            <a:r>
              <a:rPr/>
              <a:t> dich: eine eigene Praxis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Junge…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(Strumming)</a:t>
            </a:r>
          </a:p>
          <a:p>
            <a:pPr lvl="0" marL="0" indent="0">
              <a:buNone/>
            </a:pPr>
            <a:r>
              <a:rPr/>
              <a:t>…und wie du wieder aus</a:t>
            </a:r>
            <a:r>
              <a:rPr>
                <a:latin typeface="Courier"/>
              </a:rPr>
              <a:t>F</a:t>
            </a:r>
            <a:r>
              <a:rPr/>
              <a:t>siehst</a:t>
            </a:r>
            <a:br/>
            <a:r>
              <a:rPr/>
              <a:t>Löcher in der Ho</a:t>
            </a:r>
            <a:r>
              <a:rPr>
                <a:latin typeface="Courier"/>
              </a:rPr>
              <a:t>Dm</a:t>
            </a:r>
            <a:r>
              <a:rPr/>
              <a:t>se</a:t>
            </a:r>
            <a:br/>
            <a:r>
              <a:rPr/>
              <a:t>und ständig dieser Lärm </a:t>
            </a:r>
            <a:r>
              <a:rPr>
                <a:latin typeface="Courier"/>
              </a:rPr>
              <a:t>Am</a:t>
            </a:r>
            <a:br/>
            <a:r>
              <a:rPr/>
              <a:t>(Was soll’n die Nach</a:t>
            </a:r>
            <a:r>
              <a:rPr>
                <a:latin typeface="Courier"/>
              </a:rPr>
              <a:t>C</a:t>
            </a:r>
            <a:r>
              <a:rPr/>
              <a:t>barn sagen?)</a:t>
            </a:r>
          </a:p>
          <a:p>
            <a:pPr lvl="0" marL="0" indent="0">
              <a:buNone/>
            </a:pPr>
            <a:r>
              <a:rPr/>
              <a:t>Elektrische Gi</a:t>
            </a:r>
            <a:r>
              <a:rPr>
                <a:latin typeface="Courier"/>
              </a:rPr>
              <a:t>F</a:t>
            </a:r>
            <a:r>
              <a:rPr/>
              <a:t>tarren</a:t>
            </a:r>
            <a:br/>
            <a:r>
              <a:rPr/>
              <a:t>und immer diese Tex</a:t>
            </a:r>
            <a:r>
              <a:rPr>
                <a:latin typeface="Courier"/>
              </a:rPr>
              <a:t>Dm</a:t>
            </a:r>
            <a:r>
              <a:rPr/>
              <a:t>te</a:t>
            </a:r>
            <a:br/>
            <a:r>
              <a:rPr/>
              <a:t>das will doch keiner hör’n </a:t>
            </a:r>
            <a:r>
              <a:rPr>
                <a:latin typeface="Courier"/>
              </a:rPr>
              <a:t>Am</a:t>
            </a:r>
            <a:br/>
            <a:r>
              <a:rPr/>
              <a:t>(Was soll’n die Nach</a:t>
            </a:r>
            <a:r>
              <a:rPr>
                <a:latin typeface="Courier"/>
              </a:rPr>
              <a:t>C</a:t>
            </a:r>
            <a:r>
              <a:rPr/>
              <a:t>barn sagen?)</a:t>
            </a:r>
          </a:p>
        </p:txBody>
      </p:sp>
    </p:spTree>
  </p:cSld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Nie kommst du nach Hau</a:t>
            </a:r>
            <a:r>
              <a:rPr>
                <a:latin typeface="Courier"/>
              </a:rPr>
              <a:t>F</a:t>
            </a:r>
            <a:r>
              <a:rPr/>
              <a:t>se</a:t>
            </a:r>
            <a:br/>
            <a:r>
              <a:rPr/>
              <a:t>so viel schlechter Um</a:t>
            </a:r>
            <a:r>
              <a:rPr>
                <a:latin typeface="Courier"/>
              </a:rPr>
              <a:t>Dm</a:t>
            </a:r>
            <a:r>
              <a:rPr/>
              <a:t>gang</a:t>
            </a:r>
            <a:br/>
            <a:r>
              <a:rPr/>
              <a:t>wir werden dich enterb’n </a:t>
            </a:r>
            <a:r>
              <a:rPr>
                <a:latin typeface="Courier"/>
              </a:rPr>
              <a:t>Am</a:t>
            </a:r>
            <a:br/>
            <a:r>
              <a:rPr/>
              <a:t>(was soll das Finanz</a:t>
            </a:r>
            <a:r>
              <a:rPr>
                <a:latin typeface="Courier"/>
              </a:rPr>
              <a:t>C</a:t>
            </a:r>
            <a:r>
              <a:rPr/>
              <a:t>amt sagen?)</a:t>
            </a:r>
          </a:p>
          <a:p>
            <a:pPr lvl="0" marL="0" indent="0">
              <a:buNone/>
            </a:pPr>
            <a:r>
              <a:rPr/>
              <a:t>wo soll das alles en</a:t>
            </a:r>
            <a:r>
              <a:rPr>
                <a:latin typeface="Courier"/>
              </a:rPr>
              <a:t>F</a:t>
            </a:r>
            <a:r>
              <a:rPr/>
              <a:t>den?</a:t>
            </a:r>
            <a:br/>
            <a:r>
              <a:rPr/>
              <a:t>Wir machen uns doch Sor</a:t>
            </a:r>
            <a:r>
              <a:rPr>
                <a:latin typeface="Courier"/>
              </a:rPr>
              <a:t>Dm</a:t>
            </a:r>
            <a:r>
              <a:rPr/>
              <a:t>gen</a:t>
            </a:r>
          </a:p>
        </p:txBody>
      </p:sp>
    </p:spTree>
  </p:cSld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(Very fast strumming)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und du warst </a:t>
            </a:r>
            <a:r>
              <a:rPr>
                <a:latin typeface="Courier"/>
              </a:rPr>
              <a:t>Dm</a:t>
            </a:r>
            <a:r>
              <a:rPr/>
              <a:t> so ein süßes </a:t>
            </a:r>
            <a:r>
              <a:rPr>
                <a:latin typeface="Courier"/>
              </a:rPr>
              <a:t>Am</a:t>
            </a:r>
            <a:r>
              <a:rPr/>
              <a:t> Kind</a:t>
            </a:r>
            <a:br/>
            <a:r>
              <a:rPr/>
              <a:t>und du warst </a:t>
            </a:r>
            <a:r>
              <a:rPr>
                <a:latin typeface="Courier"/>
              </a:rPr>
              <a:t>C</a:t>
            </a:r>
            <a:r>
              <a:rPr/>
              <a:t> so ein süßes </a:t>
            </a:r>
            <a:r>
              <a:rPr>
                <a:latin typeface="Courier"/>
              </a:rPr>
              <a:t>F</a:t>
            </a:r>
            <a:r>
              <a:rPr/>
              <a:t> Kind</a:t>
            </a:r>
            <a:br/>
            <a:r>
              <a:rPr/>
              <a:t>und du warst </a:t>
            </a:r>
            <a:r>
              <a:rPr>
                <a:latin typeface="Courier"/>
              </a:rPr>
              <a:t>Dm</a:t>
            </a:r>
            <a:r>
              <a:rPr/>
              <a:t> so ein süßes </a:t>
            </a:r>
            <a:r>
              <a:rPr>
                <a:latin typeface="Courier"/>
              </a:rPr>
              <a:t>Am</a:t>
            </a:r>
            <a:r>
              <a:rPr/>
              <a:t> Kind</a:t>
            </a:r>
            <a:br/>
            <a:r>
              <a:rPr/>
              <a:t>du warst so </a:t>
            </a:r>
            <a:r>
              <a:rPr>
                <a:latin typeface="Courier"/>
              </a:rPr>
              <a:t>C</a:t>
            </a:r>
            <a:r>
              <a:rPr/>
              <a:t> süss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(Wyclef)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</a:t>
            </a:r>
            <a:r>
              <a:rPr>
                <a:latin typeface="Courier"/>
              </a:rPr>
              <a:t>Am</a:t>
            </a:r>
            <a:r>
              <a:rPr/>
              <a:t> this is the kind of love</a:t>
            </a:r>
            <a:br/>
            <a:r>
              <a:rPr/>
              <a:t>That your mom used to </a:t>
            </a:r>
            <a:r>
              <a:rPr>
                <a:latin typeface="Courier"/>
              </a:rPr>
              <a:t>Em</a:t>
            </a:r>
            <a:r>
              <a:rPr/>
              <a:t> warn you about</a:t>
            </a:r>
            <a:br/>
            <a:r>
              <a:rPr/>
              <a:t>Mary, your are in </a:t>
            </a:r>
            <a:r>
              <a:rPr>
                <a:latin typeface="Courier"/>
              </a:rPr>
              <a:t>Dm</a:t>
            </a:r>
            <a:r>
              <a:rPr/>
              <a:t> trouble (I am in real Big Trouble)</a:t>
            </a:r>
            <a:br/>
            <a:r>
              <a:rPr/>
              <a:t>You’re in real big </a:t>
            </a:r>
            <a:r>
              <a:rPr>
                <a:latin typeface="Courier"/>
              </a:rPr>
              <a:t>C</a:t>
            </a:r>
            <a:r>
              <a:rPr/>
              <a:t> trouble </a:t>
            </a:r>
            <a:r>
              <a:rPr>
                <a:latin typeface="Courier"/>
              </a:rPr>
              <a:t>Em</a:t>
            </a:r>
            <a:r>
              <a:rPr/>
              <a:t> (</a:t>
            </a:r>
            <a:r>
              <a:rPr i="1"/>
              <a:t>Mary:</a:t>
            </a:r>
            <a:r>
              <a:rPr/>
              <a:t> Lord Knows I am in trouble)</a:t>
            </a:r>
          </a:p>
          <a:p>
            <a:pPr lvl="0" marL="0" indent="0">
              <a:buNone/>
            </a:pPr>
            <a:r>
              <a:rPr/>
              <a:t>If </a:t>
            </a:r>
            <a:r>
              <a:rPr>
                <a:latin typeface="Courier"/>
              </a:rPr>
              <a:t>Am</a:t>
            </a:r>
            <a:r>
              <a:rPr/>
              <a:t> this is the kind of love</a:t>
            </a:r>
            <a:br/>
            <a:r>
              <a:rPr/>
              <a:t>That the old folks used to </a:t>
            </a:r>
            <a:r>
              <a:rPr>
                <a:latin typeface="Courier"/>
              </a:rPr>
              <a:t>Em</a:t>
            </a:r>
            <a:r>
              <a:rPr/>
              <a:t> warn me about</a:t>
            </a:r>
            <a:br/>
            <a:r>
              <a:rPr/>
              <a:t>(everyday, everynight) I’m in </a:t>
            </a:r>
            <a:r>
              <a:rPr>
                <a:latin typeface="Courier"/>
              </a:rPr>
              <a:t>Dm</a:t>
            </a:r>
            <a:r>
              <a:rPr/>
              <a:t> trouble</a:t>
            </a:r>
            <a:br/>
            <a:r>
              <a:rPr/>
              <a:t>I’m in real big </a:t>
            </a:r>
            <a:r>
              <a:rPr>
                <a:latin typeface="Courier"/>
              </a:rPr>
              <a:t>C</a:t>
            </a:r>
            <a:r>
              <a:rPr/>
              <a:t> trouble</a:t>
            </a:r>
            <a:br/>
            <a:r>
              <a:rPr>
                <a:latin typeface="Courier"/>
              </a:rPr>
              <a:t>Em</a:t>
            </a:r>
            <a:r>
              <a:rPr/>
              <a:t> You got anything to say, girl?</a:t>
            </a:r>
          </a:p>
        </p:txBody>
      </p:sp>
    </p:spTree>
  </p:cSld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 immer deine Freun</a:t>
            </a:r>
            <a:r>
              <a:rPr>
                <a:latin typeface="Courier"/>
              </a:rPr>
              <a:t>F</a:t>
            </a:r>
            <a:r>
              <a:rPr/>
              <a:t>de</a:t>
            </a:r>
            <a:br/>
            <a:r>
              <a:rPr/>
              <a:t>ihr nehmt doch alle Dro</a:t>
            </a:r>
            <a:r>
              <a:rPr>
                <a:latin typeface="Courier"/>
              </a:rPr>
              <a:t>Dm</a:t>
            </a:r>
            <a:r>
              <a:rPr/>
              <a:t>gen</a:t>
            </a:r>
            <a:br/>
            <a:r>
              <a:rPr/>
              <a:t>und ständig dieser Lärm </a:t>
            </a:r>
            <a:r>
              <a:rPr>
                <a:latin typeface="Courier"/>
              </a:rPr>
              <a:t>Am</a:t>
            </a:r>
            <a:br/>
            <a:r>
              <a:rPr/>
              <a:t>(Was soll’n die Nach</a:t>
            </a:r>
            <a:r>
              <a:rPr>
                <a:latin typeface="Courier"/>
              </a:rPr>
              <a:t>C</a:t>
            </a:r>
            <a:r>
              <a:rPr/>
              <a:t>barn sagen?)</a:t>
            </a:r>
          </a:p>
          <a:p>
            <a:pPr lvl="0" marL="0" indent="0">
              <a:buNone/>
            </a:pPr>
            <a:r>
              <a:rPr/>
              <a:t>denk’ an deine Zu</a:t>
            </a:r>
            <a:r>
              <a:rPr>
                <a:latin typeface="Courier"/>
              </a:rPr>
              <a:t>F</a:t>
            </a:r>
            <a:r>
              <a:rPr/>
              <a:t>kunft</a:t>
            </a:r>
            <a:br/>
            <a:r>
              <a:rPr/>
              <a:t>denk’ an deine El</a:t>
            </a:r>
            <a:r>
              <a:rPr>
                <a:latin typeface="Courier"/>
              </a:rPr>
              <a:t>Dm</a:t>
            </a:r>
            <a:r>
              <a:rPr/>
              <a:t>tern…</a:t>
            </a:r>
          </a:p>
          <a:p>
            <a:pPr lvl="0" marL="0" indent="0">
              <a:buNone/>
            </a:pPr>
            <a:r>
              <a:rPr/>
              <a:t>…willst du, dass wir </a:t>
            </a:r>
            <a:r>
              <a:rPr>
                <a:latin typeface="Courier"/>
              </a:rPr>
              <a:t>Am</a:t>
            </a:r>
            <a:r>
              <a:rPr/>
              <a:t> sterb’n?</a:t>
            </a:r>
          </a:p>
        </p:txBody>
      </p:sp>
    </p:spTree>
  </p:cSld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Acoustic guitar interpretation</a:t>
            </a:r>
          </a:p>
        </p:txBody>
      </p:sp>
    </p:spTree>
  </p:cSld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sunny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(Carter</a:t>
            </a:r>
            <a:r>
              <a:rPr/>
              <a:t> </a:t>
            </a:r>
            <a:r>
              <a:rPr/>
              <a:t>Family)</a:t>
            </a:r>
          </a:p>
        </p:txBody>
      </p:sp>
    </p:spTree>
  </p:cSld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C</a:t>
            </a:r>
          </a:p>
        </p:txBody>
      </p:sp>
    </p:spTree>
  </p:cSld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 a </a:t>
            </a:r>
            <a:r>
              <a:rPr>
                <a:latin typeface="Courier"/>
              </a:rPr>
              <a:t>C</a:t>
            </a:r>
            <a:r>
              <a:rPr/>
              <a:t> dark and a </a:t>
            </a:r>
            <a:r>
              <a:rPr>
                <a:latin typeface="Courier"/>
              </a:rPr>
              <a:t>F</a:t>
            </a:r>
            <a:r>
              <a:rPr/>
              <a:t> troubled side of </a:t>
            </a:r>
            <a:r>
              <a:rPr>
                <a:latin typeface="Courier"/>
              </a:rPr>
              <a:t>C</a:t>
            </a:r>
            <a:r>
              <a:rPr/>
              <a:t> life</a:t>
            </a:r>
            <a:br/>
            <a:r>
              <a:rPr/>
              <a:t>There’s a </a:t>
            </a:r>
            <a:r>
              <a:rPr>
                <a:latin typeface="Courier"/>
              </a:rPr>
              <a:t>C</a:t>
            </a:r>
            <a:r>
              <a:rPr/>
              <a:t> bright, there’s a sunny side </a:t>
            </a:r>
            <a:r>
              <a:rPr>
                <a:latin typeface="Courier"/>
              </a:rPr>
              <a:t>G</a:t>
            </a:r>
            <a:r>
              <a:rPr/>
              <a:t> too</a:t>
            </a:r>
            <a:br/>
            <a:r>
              <a:rPr/>
              <a:t>Tho’ we </a:t>
            </a:r>
            <a:r>
              <a:rPr>
                <a:latin typeface="Courier"/>
              </a:rPr>
              <a:t>G7</a:t>
            </a:r>
            <a:r>
              <a:rPr/>
              <a:t> meet with the darkness and </a:t>
            </a:r>
            <a:r>
              <a:rPr>
                <a:latin typeface="Courier"/>
              </a:rPr>
              <a:t>C</a:t>
            </a:r>
            <a:r>
              <a:rPr/>
              <a:t> strife</a:t>
            </a:r>
            <a:br/>
            <a:r>
              <a:rPr/>
              <a:t>The </a:t>
            </a:r>
            <a:r>
              <a:rPr>
                <a:latin typeface="Courier"/>
              </a:rPr>
              <a:t>G</a:t>
            </a:r>
            <a:r>
              <a:rPr/>
              <a:t> sunny side we also may </a:t>
            </a:r>
            <a:r>
              <a:rPr>
                <a:latin typeface="Courier"/>
              </a:rPr>
              <a:t>C</a:t>
            </a:r>
            <a:r>
              <a:rPr/>
              <a:t> view</a:t>
            </a:r>
          </a:p>
        </p:txBody>
      </p:sp>
    </p:spTree>
  </p:cSld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Keep on the sunny side </a:t>
            </a:r>
            <a:r>
              <a:rPr>
                <a:latin typeface="Courier"/>
              </a:rPr>
              <a:t>F</a:t>
            </a:r>
            <a:r>
              <a:rPr/>
              <a:t> always on the </a:t>
            </a:r>
            <a:r>
              <a:rPr>
                <a:latin typeface="Courier"/>
              </a:rPr>
              <a:t>C</a:t>
            </a:r>
            <a:r>
              <a:rPr/>
              <a:t> sunny side</a:t>
            </a:r>
            <a:br/>
            <a:r>
              <a:rPr/>
              <a:t>Keep on the sunny side of </a:t>
            </a:r>
            <a:r>
              <a:rPr>
                <a:latin typeface="Courier"/>
              </a:rPr>
              <a:t>G</a:t>
            </a:r>
            <a:r>
              <a:rPr/>
              <a:t> life</a:t>
            </a:r>
            <a:br/>
            <a:r>
              <a:rPr>
                <a:latin typeface="Courier"/>
              </a:rPr>
              <a:t>C</a:t>
            </a:r>
            <a:r>
              <a:rPr/>
              <a:t> It will help us every day</a:t>
            </a:r>
            <a:br/>
            <a:r>
              <a:rPr/>
              <a:t>It will </a:t>
            </a:r>
            <a:r>
              <a:rPr>
                <a:latin typeface="Courier"/>
              </a:rPr>
              <a:t>F</a:t>
            </a:r>
            <a:r>
              <a:rPr/>
              <a:t> brighten all the </a:t>
            </a:r>
            <a:r>
              <a:rPr>
                <a:latin typeface="Courier"/>
              </a:rPr>
              <a:t>C</a:t>
            </a:r>
            <a:r>
              <a:rPr/>
              <a:t> way</a:t>
            </a:r>
            <a:br/>
            <a:r>
              <a:rPr/>
              <a:t>If we’ll </a:t>
            </a:r>
            <a:r>
              <a:rPr>
                <a:latin typeface="Courier"/>
              </a:rPr>
              <a:t>C</a:t>
            </a:r>
            <a:r>
              <a:rPr/>
              <a:t> keep on the </a:t>
            </a:r>
            <a:r>
              <a:rPr>
                <a:latin typeface="Courier"/>
              </a:rPr>
              <a:t>G</a:t>
            </a:r>
            <a:r>
              <a:rPr/>
              <a:t> sunny side of </a:t>
            </a:r>
            <a:r>
              <a:rPr>
                <a:latin typeface="Courier"/>
              </a:rPr>
              <a:t>C</a:t>
            </a:r>
            <a:r>
              <a:rPr/>
              <a:t> life</a:t>
            </a:r>
          </a:p>
        </p:txBody>
      </p:sp>
    </p:spTree>
  </p:cSld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Well the </a:t>
            </a:r>
            <a:r>
              <a:rPr>
                <a:latin typeface="Courier"/>
              </a:rPr>
              <a:t>C</a:t>
            </a:r>
            <a:r>
              <a:rPr/>
              <a:t> storm and its </a:t>
            </a:r>
            <a:r>
              <a:rPr>
                <a:latin typeface="Courier"/>
              </a:rPr>
              <a:t>F</a:t>
            </a:r>
            <a:r>
              <a:rPr/>
              <a:t> fury broke to</a:t>
            </a:r>
            <a:r>
              <a:rPr>
                <a:latin typeface="Courier"/>
              </a:rPr>
              <a:t>C</a:t>
            </a:r>
            <a:r>
              <a:rPr/>
              <a:t>day</a:t>
            </a:r>
            <a:br/>
            <a:r>
              <a:rPr/>
              <a:t>Crushing </a:t>
            </a:r>
            <a:r>
              <a:rPr>
                <a:latin typeface="Courier"/>
              </a:rPr>
              <a:t>C</a:t>
            </a:r>
            <a:r>
              <a:rPr/>
              <a:t> hopes that we cherish so </a:t>
            </a:r>
            <a:r>
              <a:rPr>
                <a:latin typeface="Courier"/>
              </a:rPr>
              <a:t>G</a:t>
            </a:r>
            <a:r>
              <a:rPr/>
              <a:t> dear</a:t>
            </a:r>
            <a:br/>
            <a:r>
              <a:rPr/>
              <a:t>Clouds and </a:t>
            </a:r>
            <a:r>
              <a:rPr>
                <a:latin typeface="Courier"/>
              </a:rPr>
              <a:t>G7</a:t>
            </a:r>
            <a:r>
              <a:rPr/>
              <a:t> storms will, in time, pass a</a:t>
            </a:r>
            <a:r>
              <a:rPr>
                <a:latin typeface="Courier"/>
              </a:rPr>
              <a:t>C</a:t>
            </a:r>
            <a:r>
              <a:rPr/>
              <a:t>way</a:t>
            </a:r>
            <a:br/>
            <a:r>
              <a:rPr/>
              <a:t>The </a:t>
            </a:r>
            <a:r>
              <a:rPr>
                <a:latin typeface="Courier"/>
              </a:rPr>
              <a:t>G7</a:t>
            </a:r>
            <a:r>
              <a:rPr/>
              <a:t> sun again will shine bright and </a:t>
            </a:r>
            <a:r>
              <a:rPr>
                <a:latin typeface="Courier"/>
              </a:rPr>
              <a:t>C</a:t>
            </a:r>
            <a:r>
              <a:rPr/>
              <a:t> clear</a:t>
            </a:r>
          </a:p>
        </p:txBody>
      </p:sp>
    </p:spTree>
  </p:cSld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Keep on the sunny side </a:t>
            </a:r>
            <a:r>
              <a:rPr>
                <a:latin typeface="Courier"/>
              </a:rPr>
              <a:t>F</a:t>
            </a:r>
            <a:r>
              <a:rPr/>
              <a:t> always on the </a:t>
            </a:r>
            <a:r>
              <a:rPr>
                <a:latin typeface="Courier"/>
              </a:rPr>
              <a:t>C</a:t>
            </a:r>
            <a:r>
              <a:rPr/>
              <a:t> sunny side</a:t>
            </a:r>
            <a:br/>
            <a:r>
              <a:rPr/>
              <a:t>Keep on the sunny side of </a:t>
            </a:r>
            <a:r>
              <a:rPr>
                <a:latin typeface="Courier"/>
              </a:rPr>
              <a:t>G</a:t>
            </a:r>
            <a:r>
              <a:rPr/>
              <a:t> life</a:t>
            </a:r>
            <a:br/>
            <a:r>
              <a:rPr>
                <a:latin typeface="Courier"/>
              </a:rPr>
              <a:t>C</a:t>
            </a:r>
            <a:r>
              <a:rPr/>
              <a:t> It will help us every day</a:t>
            </a:r>
            <a:br/>
            <a:r>
              <a:rPr/>
              <a:t>It will </a:t>
            </a:r>
            <a:r>
              <a:rPr>
                <a:latin typeface="Courier"/>
              </a:rPr>
              <a:t>F</a:t>
            </a:r>
            <a:r>
              <a:rPr/>
              <a:t> brighten all the </a:t>
            </a:r>
            <a:r>
              <a:rPr>
                <a:latin typeface="Courier"/>
              </a:rPr>
              <a:t>C</a:t>
            </a:r>
            <a:r>
              <a:rPr/>
              <a:t> way</a:t>
            </a:r>
            <a:br/>
            <a:r>
              <a:rPr/>
              <a:t>If we’ll </a:t>
            </a:r>
            <a:r>
              <a:rPr>
                <a:latin typeface="Courier"/>
              </a:rPr>
              <a:t>C</a:t>
            </a:r>
            <a:r>
              <a:rPr/>
              <a:t> keep on the </a:t>
            </a:r>
            <a:r>
              <a:rPr>
                <a:latin typeface="Courier"/>
              </a:rPr>
              <a:t>G</a:t>
            </a:r>
            <a:r>
              <a:rPr/>
              <a:t> sunny side of </a:t>
            </a:r>
            <a:r>
              <a:rPr>
                <a:latin typeface="Courier"/>
              </a:rPr>
              <a:t>C</a:t>
            </a:r>
            <a:r>
              <a:rPr/>
              <a:t> life</a:t>
            </a:r>
          </a:p>
        </p:txBody>
      </p:sp>
    </p:spTree>
  </p:cSld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C</a:t>
            </a:r>
          </a:p>
        </p:txBody>
      </p:sp>
    </p:spTree>
  </p:cSld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 us </a:t>
            </a:r>
            <a:r>
              <a:rPr>
                <a:latin typeface="Courier"/>
              </a:rPr>
              <a:t>C</a:t>
            </a:r>
            <a:r>
              <a:rPr/>
              <a:t> greet with a </a:t>
            </a:r>
            <a:r>
              <a:rPr>
                <a:latin typeface="Courier"/>
              </a:rPr>
              <a:t>F</a:t>
            </a:r>
            <a:r>
              <a:rPr/>
              <a:t> song of hope each </a:t>
            </a:r>
            <a:r>
              <a:rPr>
                <a:latin typeface="Courier"/>
              </a:rPr>
              <a:t>C</a:t>
            </a:r>
            <a:r>
              <a:rPr/>
              <a:t> day</a:t>
            </a:r>
            <a:br/>
            <a:r>
              <a:rPr/>
              <a:t>Thou the </a:t>
            </a:r>
            <a:r>
              <a:rPr>
                <a:latin typeface="Courier"/>
              </a:rPr>
              <a:t>C</a:t>
            </a:r>
            <a:r>
              <a:rPr/>
              <a:t> moment be cloudy or </a:t>
            </a:r>
            <a:r>
              <a:rPr>
                <a:latin typeface="Courier"/>
              </a:rPr>
              <a:t>G</a:t>
            </a:r>
            <a:r>
              <a:rPr/>
              <a:t> fair</a:t>
            </a:r>
            <a:br/>
            <a:r>
              <a:rPr/>
              <a:t>Let us </a:t>
            </a:r>
            <a:r>
              <a:rPr>
                <a:latin typeface="Courier"/>
              </a:rPr>
              <a:t>G7</a:t>
            </a:r>
            <a:r>
              <a:rPr/>
              <a:t> trust in our Saviour al</a:t>
            </a:r>
            <a:r>
              <a:rPr>
                <a:latin typeface="Courier"/>
              </a:rPr>
              <a:t>C</a:t>
            </a:r>
            <a:r>
              <a:rPr/>
              <a:t>ways</a:t>
            </a:r>
            <a:br/>
            <a:r>
              <a:rPr/>
              <a:t>Who </a:t>
            </a:r>
            <a:r>
              <a:rPr>
                <a:latin typeface="Courier"/>
              </a:rPr>
              <a:t>G7</a:t>
            </a:r>
            <a:r>
              <a:rPr/>
              <a:t> keepeth everyone in His </a:t>
            </a:r>
            <a:r>
              <a:rPr>
                <a:latin typeface="Courier"/>
              </a:rPr>
              <a:t>C</a:t>
            </a:r>
            <a:r>
              <a:rPr/>
              <a:t> care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(Mary)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Someone please call 91</a:t>
            </a:r>
            <a:r>
              <a:rPr>
                <a:latin typeface="Courier"/>
              </a:rPr>
              <a:t>Em</a:t>
            </a:r>
            <a:r>
              <a:rPr/>
              <a:t>1 (</a:t>
            </a:r>
            <a:r>
              <a:rPr i="1"/>
              <a:t>Wyclef:</a:t>
            </a:r>
            <a:r>
              <a:rPr/>
              <a:t> pick up the phone yo)</a:t>
            </a:r>
            <a:br/>
            <a:r>
              <a:rPr>
                <a:latin typeface="Courier"/>
              </a:rPr>
              <a:t>Dm</a:t>
            </a:r>
            <a:r>
              <a:rPr/>
              <a:t> Tell them I just </a:t>
            </a:r>
            <a:r>
              <a:rPr strike="sngStrike"/>
              <a:t>been</a:t>
            </a:r>
            <a:r>
              <a:rPr/>
              <a:t> </a:t>
            </a:r>
            <a:r>
              <a:rPr b="1"/>
              <a:t>got</a:t>
            </a:r>
            <a:r>
              <a:rPr/>
              <a:t> shot </a:t>
            </a:r>
            <a:r>
              <a:rPr>
                <a:latin typeface="Courier"/>
              </a:rPr>
              <a:t>C</a:t>
            </a:r>
            <a:r>
              <a:rPr/>
              <a:t> down</a:t>
            </a:r>
            <a:br/>
            <a:r>
              <a:rPr strike="sngStrike"/>
              <a:t>and the bullet’s in my heart</a:t>
            </a:r>
            <a:br/>
            <a:r>
              <a:rPr b="1"/>
              <a:t>(Tell them I </a:t>
            </a:r>
            <a:r>
              <a:rPr b="1">
                <a:latin typeface="Courier"/>
              </a:rPr>
              <a:t>Em</a:t>
            </a:r>
            <a:r>
              <a:rPr b="1"/>
              <a:t> just got shot down)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And it’s piercin through my </a:t>
            </a:r>
            <a:r>
              <a:rPr>
                <a:latin typeface="Courier"/>
              </a:rPr>
              <a:t>Em</a:t>
            </a:r>
            <a:r>
              <a:rPr/>
              <a:t> soul (</a:t>
            </a:r>
            <a:r>
              <a:rPr i="1"/>
              <a:t>Wyclef:</a:t>
            </a:r>
            <a:r>
              <a:rPr/>
              <a:t> I’m losin blood yo) </a:t>
            </a:r>
            <a:r>
              <a:rPr>
                <a:latin typeface="Courier"/>
              </a:rPr>
              <a:t>Dm</a:t>
            </a:r>
            <a:r>
              <a:rPr/>
              <a:t> Feel my body gettin’ </a:t>
            </a:r>
            <a:r>
              <a:rPr>
                <a:latin typeface="Courier"/>
              </a:rPr>
              <a:t>C</a:t>
            </a:r>
            <a:r>
              <a:rPr/>
              <a:t> cold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Keep on the sunny side </a:t>
            </a:r>
            <a:r>
              <a:rPr>
                <a:latin typeface="Courier"/>
              </a:rPr>
              <a:t>F</a:t>
            </a:r>
            <a:r>
              <a:rPr/>
              <a:t> always on the </a:t>
            </a:r>
            <a:r>
              <a:rPr>
                <a:latin typeface="Courier"/>
              </a:rPr>
              <a:t>C</a:t>
            </a:r>
            <a:r>
              <a:rPr/>
              <a:t> sunny side</a:t>
            </a:r>
            <a:br/>
            <a:r>
              <a:rPr/>
              <a:t>Keep on the sunny side of </a:t>
            </a:r>
            <a:r>
              <a:rPr>
                <a:latin typeface="Courier"/>
              </a:rPr>
              <a:t>G</a:t>
            </a:r>
            <a:r>
              <a:rPr/>
              <a:t> life</a:t>
            </a:r>
            <a:br/>
            <a:r>
              <a:rPr>
                <a:latin typeface="Courier"/>
              </a:rPr>
              <a:t>C</a:t>
            </a:r>
            <a:r>
              <a:rPr/>
              <a:t> It will help us every day</a:t>
            </a:r>
            <a:br/>
            <a:r>
              <a:rPr/>
              <a:t>It will </a:t>
            </a:r>
            <a:r>
              <a:rPr>
                <a:latin typeface="Courier"/>
              </a:rPr>
              <a:t>F</a:t>
            </a:r>
            <a:r>
              <a:rPr/>
              <a:t> brighten all the </a:t>
            </a:r>
            <a:r>
              <a:rPr>
                <a:latin typeface="Courier"/>
              </a:rPr>
              <a:t>C</a:t>
            </a:r>
            <a:r>
              <a:rPr/>
              <a:t> way</a:t>
            </a:r>
            <a:br/>
            <a:r>
              <a:rPr/>
              <a:t>If we’ll </a:t>
            </a:r>
            <a:r>
              <a:rPr>
                <a:latin typeface="Courier"/>
              </a:rPr>
              <a:t>C</a:t>
            </a:r>
            <a:r>
              <a:rPr/>
              <a:t> keep on the </a:t>
            </a:r>
            <a:r>
              <a:rPr>
                <a:latin typeface="Courier"/>
              </a:rPr>
              <a:t>G</a:t>
            </a:r>
            <a:r>
              <a:rPr/>
              <a:t> sunny side of </a:t>
            </a:r>
            <a:r>
              <a:rPr>
                <a:latin typeface="Courier"/>
              </a:rPr>
              <a:t>C</a:t>
            </a:r>
            <a:r>
              <a:rPr/>
              <a:t> life</a:t>
            </a:r>
          </a:p>
          <a:p>
            <a:pPr lvl="0" marL="0" indent="0">
              <a:buNone/>
            </a:pPr>
            <a:r>
              <a:rPr i="1"/>
              <a:t>(Repeat)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It will help us every day</a:t>
            </a:r>
            <a:br/>
            <a:r>
              <a:rPr/>
              <a:t>It will </a:t>
            </a:r>
            <a:r>
              <a:rPr>
                <a:latin typeface="Courier"/>
              </a:rPr>
              <a:t>F</a:t>
            </a:r>
            <a:r>
              <a:rPr/>
              <a:t> brighten all the </a:t>
            </a:r>
            <a:r>
              <a:rPr>
                <a:latin typeface="Courier"/>
              </a:rPr>
              <a:t>C</a:t>
            </a:r>
            <a:r>
              <a:rPr/>
              <a:t> way</a:t>
            </a:r>
            <a:br/>
            <a:r>
              <a:rPr/>
              <a:t>If we’ll </a:t>
            </a:r>
            <a:r>
              <a:rPr>
                <a:latin typeface="Courier"/>
              </a:rPr>
              <a:t>C</a:t>
            </a:r>
            <a:r>
              <a:rPr/>
              <a:t> keep on the </a:t>
            </a:r>
            <a:r>
              <a:rPr>
                <a:latin typeface="Courier"/>
              </a:rPr>
              <a:t>G</a:t>
            </a:r>
            <a:r>
              <a:rPr/>
              <a:t> sunny side of </a:t>
            </a:r>
            <a:r>
              <a:rPr>
                <a:latin typeface="Courier"/>
              </a:rPr>
              <a:t>C</a:t>
            </a:r>
            <a:r>
              <a:rPr/>
              <a:t> life</a:t>
            </a:r>
          </a:p>
          <a:p>
            <a:pPr lvl="0" marL="0" indent="0">
              <a:buNone/>
            </a:pPr>
            <a:r>
              <a:rPr i="1"/>
              <a:t>(Fade out</a:t>
            </a:r>
          </a:p>
        </p:txBody>
      </p:sp>
    </p:spTree>
  </p:cSld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  <a:p>
            <a:pPr lvl="1"/>
            <a:r>
              <a:rPr>
                <a:hlinkClick r:id="rId5"/>
              </a:rPr>
              <a:t>Interpretation by The Whites</a:t>
            </a:r>
          </a:p>
        </p:txBody>
      </p:sp>
    </p:spTree>
  </p:cSld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(Roger</a:t>
            </a:r>
            <a:r>
              <a:rPr/>
              <a:t> </a:t>
            </a:r>
            <a:r>
              <a:rPr/>
              <a:t>Miller)</a:t>
            </a:r>
          </a:p>
        </p:txBody>
      </p:sp>
    </p:spTree>
  </p:cSld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Trailer for </a:t>
            </a:r>
            <a:r>
              <a:rPr>
                <a:latin typeface="Courier"/>
              </a:rPr>
              <a:t>E</a:t>
            </a:r>
            <a:r>
              <a:rPr/>
              <a:t> sale or rent</a:t>
            </a:r>
            <a:br/>
            <a:r>
              <a:rPr>
                <a:latin typeface="Courier"/>
              </a:rPr>
              <a:t>F#</a:t>
            </a:r>
            <a:r>
              <a:rPr/>
              <a:t> rooms to let </a:t>
            </a:r>
            <a:r>
              <a:rPr>
                <a:latin typeface="Courier"/>
              </a:rPr>
              <a:t>B</a:t>
            </a:r>
            <a:r>
              <a:rPr/>
              <a:t> fifty cents</a:t>
            </a:r>
            <a:br/>
            <a:r>
              <a:rPr>
                <a:latin typeface="Courier"/>
              </a:rPr>
              <a:t>B</a:t>
            </a:r>
            <a:r>
              <a:rPr/>
              <a:t> No phone, no pool, </a:t>
            </a:r>
            <a:r>
              <a:rPr>
                <a:latin typeface="Courier"/>
              </a:rPr>
              <a:t>E</a:t>
            </a:r>
            <a:r>
              <a:rPr/>
              <a:t> no pets</a:t>
            </a:r>
            <a:br/>
            <a:r>
              <a:rPr>
                <a:latin typeface="Courier"/>
              </a:rPr>
              <a:t>F#</a:t>
            </a:r>
            <a:r>
              <a:rPr/>
              <a:t> I ain’t got no cigarettes, ah but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Two hours of </a:t>
            </a:r>
            <a:r>
              <a:rPr>
                <a:latin typeface="Courier"/>
              </a:rPr>
              <a:t>E</a:t>
            </a:r>
            <a:r>
              <a:rPr/>
              <a:t> pushing broom buys an</a:t>
            </a:r>
            <a:br/>
            <a:r>
              <a:rPr>
                <a:latin typeface="Courier"/>
              </a:rPr>
              <a:t>F#</a:t>
            </a:r>
            <a:r>
              <a:rPr/>
              <a:t> eight by twelve </a:t>
            </a:r>
            <a:r>
              <a:rPr>
                <a:latin typeface="Courier"/>
              </a:rPr>
              <a:t>B</a:t>
            </a:r>
            <a:r>
              <a:rPr/>
              <a:t> fourbit room</a:t>
            </a:r>
            <a:br/>
            <a:r>
              <a:rPr/>
              <a:t>I’m a </a:t>
            </a:r>
            <a:r>
              <a:rPr>
                <a:latin typeface="Courier"/>
              </a:rPr>
              <a:t>B</a:t>
            </a:r>
            <a:r>
              <a:rPr/>
              <a:t> man of </a:t>
            </a:r>
            <a:r>
              <a:rPr>
                <a:latin typeface="Courier"/>
              </a:rPr>
              <a:t>E</a:t>
            </a:r>
            <a:r>
              <a:rPr/>
              <a:t> means by no means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F#</a:t>
            </a:r>
            <a:r>
              <a:rPr/>
              <a:t> King of the Road</a:t>
            </a:r>
          </a:p>
        </p:txBody>
      </p:sp>
    </p:spTree>
  </p:cSld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Third box car </a:t>
            </a:r>
            <a:r>
              <a:rPr>
                <a:latin typeface="Courier"/>
              </a:rPr>
              <a:t>E</a:t>
            </a:r>
            <a:r>
              <a:rPr/>
              <a:t> midnight train</a:t>
            </a:r>
            <a:br/>
            <a:r>
              <a:rPr>
                <a:latin typeface="Courier"/>
              </a:rPr>
              <a:t>F#</a:t>
            </a:r>
            <a:r>
              <a:rPr/>
              <a:t> destination </a:t>
            </a:r>
            <a:r>
              <a:rPr>
                <a:latin typeface="Courier"/>
              </a:rPr>
              <a:t>B</a:t>
            </a:r>
            <a:r>
              <a:rPr/>
              <a:t> Bangor, Maine</a:t>
            </a:r>
            <a:br/>
            <a:r>
              <a:rPr>
                <a:latin typeface="Courier"/>
              </a:rPr>
              <a:t>B</a:t>
            </a:r>
            <a:r>
              <a:rPr/>
              <a:t> Old worn out </a:t>
            </a:r>
            <a:r>
              <a:rPr>
                <a:latin typeface="Courier"/>
              </a:rPr>
              <a:t>E</a:t>
            </a:r>
            <a:r>
              <a:rPr/>
              <a:t> suit and shoes</a:t>
            </a:r>
            <a:br/>
            <a:r>
              <a:rPr>
                <a:latin typeface="Courier"/>
              </a:rPr>
              <a:t>F#</a:t>
            </a:r>
            <a:r>
              <a:rPr/>
              <a:t> I don’t pay no union dues</a:t>
            </a:r>
          </a:p>
          <a:p>
            <a:pPr lvl="0" marL="0" indent="0">
              <a:buNone/>
            </a:pPr>
            <a:r>
              <a:rPr/>
              <a:t>I smoke </a:t>
            </a:r>
            <a:r>
              <a:rPr>
                <a:latin typeface="Courier"/>
              </a:rPr>
              <a:t>B</a:t>
            </a:r>
            <a:r>
              <a:rPr/>
              <a:t> old stogies </a:t>
            </a:r>
            <a:r>
              <a:rPr>
                <a:latin typeface="Courier"/>
              </a:rPr>
              <a:t>E</a:t>
            </a:r>
            <a:r>
              <a:rPr/>
              <a:t> I have found</a:t>
            </a:r>
            <a:br/>
            <a:r>
              <a:rPr>
                <a:latin typeface="Courier"/>
              </a:rPr>
              <a:t>F#</a:t>
            </a:r>
            <a:r>
              <a:rPr/>
              <a:t> short, but not too </a:t>
            </a:r>
            <a:r>
              <a:rPr>
                <a:latin typeface="Courier"/>
              </a:rPr>
              <a:t>B</a:t>
            </a:r>
            <a:r>
              <a:rPr/>
              <a:t> big around</a:t>
            </a:r>
            <a:br/>
            <a:r>
              <a:rPr/>
              <a:t>I’m a </a:t>
            </a:r>
            <a:r>
              <a:rPr>
                <a:latin typeface="Courier"/>
              </a:rPr>
              <a:t>B</a:t>
            </a:r>
            <a:r>
              <a:rPr/>
              <a:t> man of </a:t>
            </a:r>
            <a:r>
              <a:rPr>
                <a:latin typeface="Courier"/>
              </a:rPr>
              <a:t>E</a:t>
            </a:r>
            <a:r>
              <a:rPr/>
              <a:t> means by no means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F#</a:t>
            </a:r>
            <a:r>
              <a:rPr/>
              <a:t> King of the Road</a:t>
            </a:r>
          </a:p>
        </p:txBody>
      </p:sp>
    </p:spTree>
  </p:cSld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know </a:t>
            </a:r>
            <a:r>
              <a:rPr>
                <a:latin typeface="Courier"/>
              </a:rPr>
              <a:t>C</a:t>
            </a:r>
            <a:r>
              <a:rPr/>
              <a:t> every engineer on </a:t>
            </a:r>
            <a:r>
              <a:rPr>
                <a:latin typeface="Courier"/>
              </a:rPr>
              <a:t>F</a:t>
            </a:r>
            <a:r>
              <a:rPr/>
              <a:t> every train</a:t>
            </a:r>
            <a:br/>
            <a:r>
              <a:rPr>
                <a:latin typeface="Courier"/>
              </a:rPr>
              <a:t>G</a:t>
            </a:r>
            <a:r>
              <a:rPr/>
              <a:t> All of the children and </a:t>
            </a:r>
            <a:r>
              <a:rPr>
                <a:latin typeface="Courier"/>
              </a:rPr>
              <a:t>C</a:t>
            </a:r>
            <a:r>
              <a:rPr/>
              <a:t> all of their names</a:t>
            </a:r>
            <a:br/>
            <a:r>
              <a:rPr/>
              <a:t>And </a:t>
            </a:r>
            <a:r>
              <a:rPr>
                <a:latin typeface="Courier"/>
              </a:rPr>
              <a:t>C</a:t>
            </a:r>
            <a:r>
              <a:rPr/>
              <a:t> every handout in </a:t>
            </a:r>
            <a:r>
              <a:rPr>
                <a:latin typeface="Courier"/>
              </a:rPr>
              <a:t>F</a:t>
            </a:r>
            <a:r>
              <a:rPr/>
              <a:t> every town</a:t>
            </a:r>
          </a:p>
          <a:p>
            <a:pPr lvl="0" marL="0" indent="0">
              <a:buNone/>
            </a:pPr>
            <a:r>
              <a:rPr/>
              <a:t>And every </a:t>
            </a:r>
            <a:r>
              <a:rPr>
                <a:latin typeface="Courier"/>
              </a:rPr>
              <a:t>G</a:t>
            </a:r>
            <a:r>
              <a:rPr/>
              <a:t> lock that ain’t locked when</a:t>
            </a:r>
            <a:br/>
            <a:r>
              <a:rPr/>
              <a:t>No one’s around</a:t>
            </a:r>
          </a:p>
          <a:p>
            <a:pPr lvl="0" marL="0" indent="0">
              <a:buNone/>
            </a:pPr>
            <a:r>
              <a:rPr/>
              <a:t>I sing…</a:t>
            </a:r>
          </a:p>
        </p:txBody>
      </p:sp>
    </p:spTree>
  </p:cSld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Trailer for </a:t>
            </a:r>
            <a:r>
              <a:rPr>
                <a:latin typeface="Courier"/>
              </a:rPr>
              <a:t>F</a:t>
            </a:r>
            <a:r>
              <a:rPr/>
              <a:t> sale or rent</a:t>
            </a:r>
            <a:br/>
            <a:r>
              <a:rPr>
                <a:latin typeface="Courier"/>
              </a:rPr>
              <a:t>G</a:t>
            </a:r>
            <a:r>
              <a:rPr/>
              <a:t> rooms to let </a:t>
            </a:r>
            <a:r>
              <a:rPr>
                <a:latin typeface="Courier"/>
              </a:rPr>
              <a:t>C</a:t>
            </a:r>
            <a:r>
              <a:rPr/>
              <a:t> fifty cents</a:t>
            </a:r>
            <a:br/>
            <a:r>
              <a:rPr>
                <a:latin typeface="Courier"/>
              </a:rPr>
              <a:t>C</a:t>
            </a:r>
            <a:r>
              <a:rPr/>
              <a:t> No phone, no pool, </a:t>
            </a:r>
            <a:r>
              <a:rPr>
                <a:latin typeface="Courier"/>
              </a:rPr>
              <a:t>F</a:t>
            </a:r>
            <a:r>
              <a:rPr/>
              <a:t> no pets</a:t>
            </a:r>
            <a:br/>
            <a:r>
              <a:rPr>
                <a:latin typeface="Courier"/>
              </a:rPr>
              <a:t>G</a:t>
            </a:r>
            <a:r>
              <a:rPr/>
              <a:t> I ain’t got no cigarettes, ah but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Two hours of </a:t>
            </a:r>
            <a:r>
              <a:rPr>
                <a:latin typeface="Courier"/>
              </a:rPr>
              <a:t>F</a:t>
            </a:r>
            <a:r>
              <a:rPr/>
              <a:t> pushing broom buys an</a:t>
            </a:r>
            <a:br/>
            <a:r>
              <a:rPr>
                <a:latin typeface="Courier"/>
              </a:rPr>
              <a:t>G</a:t>
            </a:r>
            <a:r>
              <a:rPr/>
              <a:t> eight by twelve </a:t>
            </a:r>
            <a:r>
              <a:rPr>
                <a:latin typeface="Courier"/>
              </a:rPr>
              <a:t>C</a:t>
            </a:r>
            <a:r>
              <a:rPr/>
              <a:t> fourbit room</a:t>
            </a:r>
            <a:br/>
            <a:r>
              <a:rPr/>
              <a:t>I’m a </a:t>
            </a:r>
            <a:r>
              <a:rPr>
                <a:latin typeface="Courier"/>
              </a:rPr>
              <a:t>C</a:t>
            </a:r>
            <a:r>
              <a:rPr/>
              <a:t> man of </a:t>
            </a:r>
            <a:r>
              <a:rPr>
                <a:latin typeface="Courier"/>
              </a:rPr>
              <a:t>F</a:t>
            </a:r>
            <a:r>
              <a:rPr/>
              <a:t> means by no means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King of the Road</a:t>
            </a:r>
          </a:p>
        </p:txBody>
      </p:sp>
    </p:spTree>
  </p:cSld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(Fade out)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Trailer for </a:t>
            </a:r>
            <a:r>
              <a:rPr>
                <a:latin typeface="Courier"/>
              </a:rPr>
              <a:t>F</a:t>
            </a:r>
            <a:r>
              <a:rPr/>
              <a:t> sale or rent</a:t>
            </a:r>
            <a:br/>
            <a:r>
              <a:rPr>
                <a:latin typeface="Courier"/>
              </a:rPr>
              <a:t>G</a:t>
            </a:r>
            <a:r>
              <a:rPr/>
              <a:t> rooms to let </a:t>
            </a:r>
            <a:r>
              <a:rPr>
                <a:latin typeface="Courier"/>
              </a:rPr>
              <a:t>C</a:t>
            </a:r>
            <a:r>
              <a:rPr/>
              <a:t> fifty cents</a:t>
            </a:r>
            <a:br/>
            <a:r>
              <a:rPr>
                <a:latin typeface="Courier"/>
              </a:rPr>
              <a:t>C</a:t>
            </a:r>
            <a:r>
              <a:rPr/>
              <a:t> No phone, no pool, </a:t>
            </a:r>
            <a:r>
              <a:rPr>
                <a:latin typeface="Courier"/>
              </a:rPr>
              <a:t>F</a:t>
            </a:r>
            <a:r>
              <a:rPr/>
              <a:t> no pets</a:t>
            </a:r>
            <a:br/>
            <a:r>
              <a:rPr>
                <a:latin typeface="Courier"/>
              </a:rPr>
              <a:t>G</a:t>
            </a:r>
            <a:r>
              <a:rPr/>
              <a:t> I ain’t got no cigarettes</a:t>
            </a:r>
          </a:p>
        </p:txBody>
      </p:sp>
    </p:spTree>
  </p:cSld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  <a:r>
              <a:rPr/>
              <a:t> and </a:t>
            </a:r>
            <a:r>
              <a:rPr>
                <a:hlinkClick r:id="rId5"/>
              </a:rPr>
              <a:t>Inspiration by Fretkillr</a:t>
            </a:r>
          </a:p>
        </p:txBody>
      </p:sp>
    </p:spTree>
  </p:cSld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Lemon</a:t>
            </a:r>
            <a:r>
              <a:rPr/>
              <a:t> </a:t>
            </a:r>
            <a:r>
              <a:rPr/>
              <a:t>tree</a:t>
            </a:r>
            <a:r>
              <a:rPr/>
              <a:t> </a:t>
            </a:r>
            <a:r>
              <a:rPr/>
              <a:t>(Fool’s</a:t>
            </a:r>
            <a:r>
              <a:rPr/>
              <a:t> </a:t>
            </a:r>
            <a:r>
              <a:rPr/>
              <a:t>Garden)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(Wyclef)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Someone please call 91</a:t>
            </a:r>
            <a:r>
              <a:rPr>
                <a:latin typeface="Courier"/>
              </a:rPr>
              <a:t>Em</a:t>
            </a:r>
            <a:r>
              <a:rPr/>
              <a:t>1 (can you do that for me)</a:t>
            </a:r>
            <a:br/>
            <a:r>
              <a:rPr>
                <a:latin typeface="Courier"/>
              </a:rPr>
              <a:t>Dm</a:t>
            </a:r>
            <a:r>
              <a:rPr/>
              <a:t> The alleged assai</a:t>
            </a:r>
            <a:r>
              <a:rPr>
                <a:latin typeface="Courier"/>
              </a:rPr>
              <a:t>C</a:t>
            </a:r>
            <a:r>
              <a:rPr/>
              <a:t>lant, </a:t>
            </a:r>
            <a:r>
              <a:rPr strike="sngStrike"/>
              <a:t>is</a:t>
            </a:r>
            <a:r>
              <a:rPr/>
              <a:t> </a:t>
            </a:r>
            <a:r>
              <a:rPr b="1"/>
              <a:t>was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r>
              <a:rPr/>
              <a:t> five foot </a:t>
            </a:r>
            <a:r>
              <a:rPr>
                <a:latin typeface="Courier"/>
              </a:rPr>
              <a:t>Am</a:t>
            </a:r>
            <a:r>
              <a:rPr/>
              <a:t> one</a:t>
            </a:r>
            <a:br/>
            <a:r>
              <a:rPr/>
              <a:t>and she shot me through my </a:t>
            </a:r>
            <a:r>
              <a:rPr>
                <a:latin typeface="Courier"/>
              </a:rPr>
              <a:t>Em</a:t>
            </a:r>
            <a:r>
              <a:rPr/>
              <a:t> soul (</a:t>
            </a:r>
            <a:r>
              <a:rPr i="1"/>
              <a:t>Mary:</a:t>
            </a:r>
            <a:r>
              <a:rPr/>
              <a:t> and he shot me through my heart) </a:t>
            </a:r>
            <a:r>
              <a:rPr>
                <a:latin typeface="Courier"/>
              </a:rPr>
              <a:t>Dm</a:t>
            </a:r>
            <a:br/>
            <a:r>
              <a:rPr/>
              <a:t>Feel my body gettin </a:t>
            </a:r>
            <a:r>
              <a:rPr>
                <a:latin typeface="Courier"/>
              </a:rPr>
              <a:t>C</a:t>
            </a:r>
            <a:r>
              <a:rPr/>
              <a:t> cold </a:t>
            </a:r>
            <a:r>
              <a:rPr>
                <a:latin typeface="Courier"/>
              </a:rPr>
              <a:t>Em</a:t>
            </a:r>
          </a:p>
          <a:p>
            <a:pPr lvl="0" marL="0" indent="0">
              <a:buNone/>
            </a:pPr>
            <a:r>
              <a:rPr/>
              <a:t>(</a:t>
            </a:r>
            <a:r>
              <a:rPr i="1"/>
              <a:t>Mary:</a:t>
            </a:r>
            <a:r>
              <a:rPr/>
              <a:t> He didn’t care, he didn’t worry, he didn’t wonder…)</a:t>
            </a:r>
          </a:p>
        </p:txBody>
      </p:sp>
    </p:spTree>
  </p:cSld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Use barre chords (except for chorus):
    |E A D G B e|
    |-----------|
Am  |5=7=7=5=5=5|
B7  |7=9=7=8=7=7|
Bbm |6=8=8=6=6=6|
Bm  |7=9=9=7=7=7|
G   |3=5=5=4=3=3|
Em  |x 7=9=9=8=7|
      |E A D G B e|
      |-----------|
Cadd9 |x 3 2 0 3 1|</a:t>
            </a:r>
          </a:p>
        </p:txBody>
      </p:sp>
    </p:spTree>
  </p:cSld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(Barre chords)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br/>
            <a:r>
              <a:rPr>
                <a:latin typeface="Courier"/>
              </a:rPr>
              <a:t>Bbm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(Barre chords)</a:t>
            </a:r>
          </a:p>
          <a:p>
            <a:pPr lvl="0" marL="0" indent="0">
              <a:buNone/>
            </a:pPr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sitting here in a </a:t>
            </a:r>
            <a:r>
              <a:rPr>
                <a:latin typeface="Courier"/>
              </a:rPr>
              <a:t>Bm</a:t>
            </a:r>
            <a:r>
              <a:rPr/>
              <a:t> boring room</a:t>
            </a:r>
            <a:br/>
            <a:r>
              <a:rPr/>
              <a:t>It’s </a:t>
            </a:r>
            <a:r>
              <a:rPr>
                <a:latin typeface="Courier"/>
              </a:rPr>
              <a:t>Em</a:t>
            </a:r>
            <a:r>
              <a:rPr/>
              <a:t> just another rainy sunday </a:t>
            </a:r>
            <a:r>
              <a:rPr>
                <a:latin typeface="Courier"/>
              </a:rPr>
              <a:t>Bm</a:t>
            </a:r>
            <a:r>
              <a:rPr/>
              <a:t> afternoon</a:t>
            </a:r>
            <a:br/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wasting my time I got </a:t>
            </a:r>
            <a:r>
              <a:rPr>
                <a:latin typeface="Courier"/>
              </a:rPr>
              <a:t>Bm</a:t>
            </a:r>
            <a:r>
              <a:rPr/>
              <a:t> nothing to do</a:t>
            </a:r>
            <a:br/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hanging around I’m </a:t>
            </a:r>
            <a:r>
              <a:rPr>
                <a:latin typeface="Courier"/>
              </a:rPr>
              <a:t>Bm</a:t>
            </a:r>
            <a:r>
              <a:rPr/>
              <a:t> waiting for you</a:t>
            </a:r>
            <a:br/>
            <a:r>
              <a:rPr>
                <a:latin typeface="Courier"/>
              </a:rPr>
              <a:t>Bbm</a:t>
            </a:r>
            <a:r>
              <a:rPr/>
              <a:t> But </a:t>
            </a:r>
            <a:r>
              <a:rPr>
                <a:latin typeface="Courier"/>
              </a:rPr>
              <a:t>Am</a:t>
            </a:r>
            <a:r>
              <a:rPr/>
              <a:t> nothing ever happens </a:t>
            </a:r>
            <a:r>
              <a:rPr>
                <a:latin typeface="Courier"/>
              </a:rPr>
              <a:t>Bm</a:t>
            </a:r>
            <a:r>
              <a:rPr/>
              <a:t> - and I won</a:t>
            </a:r>
            <a:r>
              <a:rPr>
                <a:latin typeface="Courier"/>
              </a:rPr>
              <a:t>Em</a:t>
            </a:r>
            <a:r>
              <a:rPr/>
              <a:t>der</a:t>
            </a:r>
          </a:p>
        </p:txBody>
      </p:sp>
    </p:spTree>
  </p:cSld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(Barre chords)</a:t>
            </a:r>
          </a:p>
          <a:p>
            <a:pPr lvl="0" marL="0" indent="0">
              <a:buNone/>
            </a:pPr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driving around </a:t>
            </a:r>
            <a:r>
              <a:rPr>
                <a:latin typeface="Courier"/>
              </a:rPr>
              <a:t>Bm</a:t>
            </a:r>
            <a:r>
              <a:rPr/>
              <a:t> in my car</a:t>
            </a:r>
            <a:br/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driving too fast I’m </a:t>
            </a:r>
            <a:r>
              <a:rPr>
                <a:latin typeface="Courier"/>
              </a:rPr>
              <a:t>Bm</a:t>
            </a:r>
            <a:r>
              <a:rPr/>
              <a:t> driving too far</a:t>
            </a:r>
            <a:br/>
            <a:r>
              <a:rPr/>
              <a:t>I’d </a:t>
            </a:r>
            <a:r>
              <a:rPr>
                <a:latin typeface="Courier"/>
              </a:rPr>
              <a:t>Em</a:t>
            </a:r>
            <a:r>
              <a:rPr/>
              <a:t> like to change my </a:t>
            </a:r>
            <a:r>
              <a:rPr>
                <a:latin typeface="Courier"/>
              </a:rPr>
              <a:t>Bm</a:t>
            </a:r>
            <a:r>
              <a:rPr/>
              <a:t> point of view</a:t>
            </a:r>
            <a:br/>
            <a:r>
              <a:rPr/>
              <a:t>I </a:t>
            </a:r>
            <a:r>
              <a:rPr>
                <a:latin typeface="Courier"/>
              </a:rPr>
              <a:t>Em</a:t>
            </a:r>
            <a:r>
              <a:rPr/>
              <a:t> feel so lonely I’m </a:t>
            </a:r>
            <a:r>
              <a:rPr>
                <a:latin typeface="Courier"/>
              </a:rPr>
              <a:t>Bm</a:t>
            </a:r>
            <a:r>
              <a:rPr/>
              <a:t> waiting for you</a:t>
            </a:r>
            <a:br/>
            <a:r>
              <a:rPr>
                <a:latin typeface="Courier"/>
              </a:rPr>
              <a:t>Bbm</a:t>
            </a:r>
            <a:r>
              <a:rPr/>
              <a:t> But </a:t>
            </a:r>
            <a:r>
              <a:rPr>
                <a:latin typeface="Courier"/>
              </a:rPr>
              <a:t>Am</a:t>
            </a:r>
            <a:r>
              <a:rPr/>
              <a:t> nothing ever happens </a:t>
            </a:r>
            <a:r>
              <a:rPr>
                <a:latin typeface="Courier"/>
              </a:rPr>
              <a:t>Bm</a:t>
            </a:r>
            <a:r>
              <a:rPr/>
              <a:t> - and I won</a:t>
            </a:r>
            <a:r>
              <a:rPr>
                <a:latin typeface="Courier"/>
              </a:rPr>
              <a:t>Em</a:t>
            </a:r>
            <a:r>
              <a:rPr/>
              <a:t>der</a:t>
            </a:r>
          </a:p>
        </p:txBody>
      </p:sp>
    </p:spTree>
  </p:cSld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(Open chords)</a:t>
            </a:r>
          </a:p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G</a:t>
            </a:r>
            <a:r>
              <a:rPr/>
              <a:t> wonder how I </a:t>
            </a:r>
            <a:r>
              <a:rPr>
                <a:latin typeface="Courier"/>
              </a:rPr>
              <a:t>D</a:t>
            </a:r>
            <a:r>
              <a:rPr/>
              <a:t> wonder why</a:t>
            </a:r>
            <a:br/>
            <a:r>
              <a:rPr>
                <a:latin typeface="Courier"/>
              </a:rPr>
              <a:t>Em</a:t>
            </a:r>
            <a:r>
              <a:rPr/>
              <a:t> Yesterday you told me ’bout the </a:t>
            </a:r>
            <a:r>
              <a:rPr>
                <a:latin typeface="Courier"/>
              </a:rPr>
              <a:t>Bm</a:t>
            </a:r>
            <a:r>
              <a:rPr/>
              <a:t> blue blue sky</a:t>
            </a:r>
            <a:br/>
            <a:r>
              <a:rPr/>
              <a:t>And all </a:t>
            </a:r>
            <a:r>
              <a:rPr>
                <a:latin typeface="Courier"/>
              </a:rPr>
              <a:t>C/G</a:t>
            </a:r>
            <a:r>
              <a:rPr/>
              <a:t> that I can see </a:t>
            </a:r>
            <a:r>
              <a:rPr>
                <a:latin typeface="Courier"/>
              </a:rPr>
              <a:t>D</a:t>
            </a:r>
            <a:br/>
            <a:r>
              <a:rPr/>
              <a:t>Is just a yellow </a:t>
            </a:r>
            <a:r>
              <a:rPr>
                <a:latin typeface="Courier"/>
              </a:rPr>
              <a:t>G</a:t>
            </a:r>
            <a:r>
              <a:rPr/>
              <a:t> lemon tree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/>
              <a:t>I’m </a:t>
            </a:r>
            <a:r>
              <a:rPr>
                <a:latin typeface="Courier"/>
              </a:rPr>
              <a:t>G</a:t>
            </a:r>
            <a:r>
              <a:rPr/>
              <a:t> turning my head </a:t>
            </a:r>
            <a:r>
              <a:rPr>
                <a:latin typeface="Courier"/>
              </a:rPr>
              <a:t>D</a:t>
            </a:r>
            <a:r>
              <a:rPr/>
              <a:t> up and down</a:t>
            </a:r>
            <a:br/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turning turning turning turning </a:t>
            </a:r>
            <a:r>
              <a:rPr>
                <a:latin typeface="Courier"/>
              </a:rPr>
              <a:t>Bm</a:t>
            </a:r>
            <a:r>
              <a:rPr/>
              <a:t> turning around</a:t>
            </a:r>
            <a:br/>
            <a:r>
              <a:rPr/>
              <a:t>And </a:t>
            </a:r>
            <a:r>
              <a:rPr>
                <a:latin typeface="Courier"/>
              </a:rPr>
              <a:t>C/G</a:t>
            </a:r>
            <a:r>
              <a:rPr/>
              <a:t> all that I can </a:t>
            </a:r>
            <a:r>
              <a:rPr>
                <a:latin typeface="Courier"/>
              </a:rPr>
              <a:t>A7</a:t>
            </a:r>
            <a:r>
              <a:rPr/>
              <a:t> see is just a yellow </a:t>
            </a:r>
            <a:r>
              <a:rPr>
                <a:latin typeface="Courier"/>
              </a:rPr>
              <a:t>D</a:t>
            </a:r>
            <a:r>
              <a:rPr/>
              <a:t> lemon tree</a:t>
            </a:r>
          </a:p>
        </p:txBody>
      </p:sp>
    </p:spTree>
  </p:cSld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(Barre chords)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br/>
            <a:r>
              <a:rPr>
                <a:latin typeface="Courier"/>
              </a:rPr>
              <a:t>Bbm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/>
              <a:t>Da da da…</a:t>
            </a:r>
          </a:p>
        </p:txBody>
      </p:sp>
    </p:spTree>
  </p:cSld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(Barre chords)</a:t>
            </a:r>
          </a:p>
          <a:p>
            <a:pPr lvl="0" marL="0" indent="0">
              <a:buNone/>
            </a:pPr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sitting here I </a:t>
            </a:r>
            <a:r>
              <a:rPr>
                <a:latin typeface="Courier"/>
              </a:rPr>
              <a:t>Bm</a:t>
            </a:r>
            <a:r>
              <a:rPr/>
              <a:t> miss the power</a:t>
            </a:r>
            <a:br/>
            <a:r>
              <a:rPr/>
              <a:t>I’d </a:t>
            </a:r>
            <a:r>
              <a:rPr>
                <a:latin typeface="Courier"/>
              </a:rPr>
              <a:t>Em</a:t>
            </a:r>
            <a:r>
              <a:rPr/>
              <a:t> like to go out </a:t>
            </a:r>
            <a:r>
              <a:rPr>
                <a:latin typeface="Courier"/>
              </a:rPr>
              <a:t>Bm</a:t>
            </a:r>
            <a:r>
              <a:rPr/>
              <a:t> taking a shower</a:t>
            </a:r>
            <a:br/>
            <a:r>
              <a:rPr/>
              <a:t>But </a:t>
            </a:r>
            <a:r>
              <a:rPr>
                <a:latin typeface="Courier"/>
              </a:rPr>
              <a:t>Em</a:t>
            </a:r>
            <a:r>
              <a:rPr/>
              <a:t> there’s a heavy cloud in</a:t>
            </a:r>
            <a:r>
              <a:rPr>
                <a:latin typeface="Courier"/>
              </a:rPr>
              <a:t>Bm</a:t>
            </a:r>
            <a:r>
              <a:rPr/>
              <a:t>side my head</a:t>
            </a:r>
            <a:br/>
            <a:r>
              <a:rPr/>
              <a:t>I </a:t>
            </a:r>
            <a:r>
              <a:rPr>
                <a:latin typeface="Courier"/>
              </a:rPr>
              <a:t>Em</a:t>
            </a:r>
            <a:r>
              <a:rPr/>
              <a:t> feel so tired put my</a:t>
            </a:r>
            <a:r>
              <a:rPr>
                <a:latin typeface="Courier"/>
              </a:rPr>
              <a:t>Bm</a:t>
            </a:r>
            <a:r>
              <a:rPr/>
              <a:t>self into bed</a:t>
            </a:r>
            <a:br/>
            <a:r>
              <a:rPr>
                <a:latin typeface="Courier"/>
              </a:rPr>
              <a:t>Bbm</a:t>
            </a:r>
            <a:r>
              <a:rPr/>
              <a:t> Where </a:t>
            </a:r>
            <a:r>
              <a:rPr>
                <a:latin typeface="Courier"/>
              </a:rPr>
              <a:t>Am</a:t>
            </a:r>
            <a:r>
              <a:rPr/>
              <a:t> nothing ever happens </a:t>
            </a:r>
            <a:r>
              <a:rPr>
                <a:latin typeface="Courier"/>
              </a:rPr>
              <a:t>Bm</a:t>
            </a:r>
            <a:r>
              <a:rPr/>
              <a:t> - and I won</a:t>
            </a:r>
            <a:r>
              <a:rPr>
                <a:latin typeface="Courier"/>
              </a:rPr>
              <a:t>Em</a:t>
            </a:r>
            <a:r>
              <a:rPr/>
              <a:t>der</a:t>
            </a:r>
          </a:p>
        </p:txBody>
      </p:sp>
    </p:spTree>
  </p:cSld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(Barre chords)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B7</a:t>
            </a:r>
            <a:r>
              <a:rPr/>
              <a:t> Isolation </a:t>
            </a:r>
            <a:r>
              <a:rPr>
                <a:latin typeface="Courier"/>
              </a:rPr>
              <a:t>Em</a:t>
            </a:r>
            <a:r>
              <a:rPr/>
              <a:t> is not good for me</a:t>
            </a:r>
            <a:br/>
            <a:r>
              <a:rPr>
                <a:latin typeface="Courier"/>
              </a:rPr>
              <a:t>D7</a:t>
            </a:r>
            <a:r>
              <a:rPr/>
              <a:t> Isolation - </a:t>
            </a:r>
            <a:r>
              <a:rPr>
                <a:latin typeface="Courier"/>
              </a:rPr>
              <a:t>G</a:t>
            </a:r>
            <a:r>
              <a:rPr/>
              <a:t> I don’t want to </a:t>
            </a:r>
            <a:r>
              <a:rPr>
                <a:latin typeface="Courier"/>
              </a:rPr>
              <a:t>B7</a:t>
            </a:r>
            <a:r>
              <a:rPr/>
              <a:t> sit on a lemon tree</a:t>
            </a:r>
          </a:p>
        </p:txBody>
      </p:sp>
    </p:spTree>
  </p:cSld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steppin’ around in a </a:t>
            </a:r>
            <a:r>
              <a:rPr>
                <a:latin typeface="Courier"/>
              </a:rPr>
              <a:t>Bm</a:t>
            </a:r>
            <a:r>
              <a:rPr/>
              <a:t> desert of joy</a:t>
            </a:r>
            <a:br/>
            <a:r>
              <a:rPr>
                <a:latin typeface="Courier"/>
              </a:rPr>
              <a:t>Em</a:t>
            </a:r>
            <a:r>
              <a:rPr/>
              <a:t> Baby anyhow I’ll get an</a:t>
            </a:r>
            <a:r>
              <a:rPr>
                <a:latin typeface="Courier"/>
              </a:rPr>
              <a:t>Bm</a:t>
            </a:r>
            <a:r>
              <a:rPr/>
              <a:t>other toy</a:t>
            </a:r>
            <a:br/>
            <a:r>
              <a:rPr/>
              <a:t>And </a:t>
            </a:r>
            <a:r>
              <a:rPr>
                <a:latin typeface="Courier"/>
              </a:rPr>
              <a:t>Am</a:t>
            </a:r>
            <a:r>
              <a:rPr/>
              <a:t> everything will happen - </a:t>
            </a:r>
            <a:r>
              <a:rPr>
                <a:latin typeface="Courier"/>
              </a:rPr>
              <a:t>Bm</a:t>
            </a:r>
            <a:r>
              <a:rPr/>
              <a:t> and you’ll won</a:t>
            </a:r>
            <a:r>
              <a:rPr>
                <a:latin typeface="Courier"/>
              </a:rPr>
              <a:t>Em</a:t>
            </a:r>
            <a:r>
              <a:rPr/>
              <a:t>der</a:t>
            </a:r>
          </a:p>
        </p:txBody>
      </p:sp>
    </p:spTree>
  </p:cSld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(Open chords)</a:t>
            </a:r>
          </a:p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G</a:t>
            </a:r>
            <a:r>
              <a:rPr/>
              <a:t> wonder how I </a:t>
            </a:r>
            <a:r>
              <a:rPr>
                <a:latin typeface="Courier"/>
              </a:rPr>
              <a:t>D</a:t>
            </a:r>
            <a:r>
              <a:rPr/>
              <a:t> wonder why</a:t>
            </a:r>
            <a:br/>
            <a:r>
              <a:rPr>
                <a:latin typeface="Courier"/>
              </a:rPr>
              <a:t>Em</a:t>
            </a:r>
            <a:r>
              <a:rPr/>
              <a:t> Yesterday you told me ’bout the </a:t>
            </a:r>
            <a:r>
              <a:rPr>
                <a:latin typeface="Courier"/>
              </a:rPr>
              <a:t>Bm</a:t>
            </a:r>
            <a:r>
              <a:rPr/>
              <a:t> blue blue sky</a:t>
            </a:r>
            <a:br/>
            <a:r>
              <a:rPr/>
              <a:t>And all </a:t>
            </a:r>
            <a:r>
              <a:rPr>
                <a:latin typeface="Courier"/>
              </a:rPr>
              <a:t>C/G</a:t>
            </a:r>
            <a:r>
              <a:rPr/>
              <a:t> that I can see </a:t>
            </a:r>
            <a:r>
              <a:rPr>
                <a:latin typeface="Courier"/>
              </a:rPr>
              <a:t>D</a:t>
            </a:r>
            <a:br/>
            <a:r>
              <a:rPr/>
              <a:t>Is just a yellow </a:t>
            </a:r>
            <a:r>
              <a:rPr>
                <a:latin typeface="Courier"/>
              </a:rPr>
              <a:t>G</a:t>
            </a:r>
            <a:r>
              <a:rPr/>
              <a:t> lemon tree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/>
              <a:t>I’m </a:t>
            </a:r>
            <a:r>
              <a:rPr>
                <a:latin typeface="Courier"/>
              </a:rPr>
              <a:t>G</a:t>
            </a:r>
            <a:r>
              <a:rPr/>
              <a:t> turning my head </a:t>
            </a:r>
            <a:r>
              <a:rPr>
                <a:latin typeface="Courier"/>
              </a:rPr>
              <a:t>D</a:t>
            </a:r>
            <a:r>
              <a:rPr/>
              <a:t> up and down</a:t>
            </a:r>
            <a:br/>
            <a:r>
              <a:rPr/>
              <a:t>I’m </a:t>
            </a:r>
            <a:r>
              <a:rPr>
                <a:latin typeface="Courier"/>
              </a:rPr>
              <a:t>Em</a:t>
            </a:r>
            <a:r>
              <a:rPr/>
              <a:t> turning turning turning turning </a:t>
            </a:r>
            <a:r>
              <a:rPr>
                <a:latin typeface="Courier"/>
              </a:rPr>
              <a:t>Bm</a:t>
            </a:r>
            <a:r>
              <a:rPr/>
              <a:t> turning around</a:t>
            </a:r>
            <a:br/>
            <a:r>
              <a:rPr/>
              <a:t>And </a:t>
            </a:r>
            <a:r>
              <a:rPr>
                <a:latin typeface="Courier"/>
              </a:rPr>
              <a:t>C/G</a:t>
            </a:r>
            <a:r>
              <a:rPr/>
              <a:t> all that I can </a:t>
            </a:r>
            <a:r>
              <a:rPr>
                <a:latin typeface="Courier"/>
              </a:rPr>
              <a:t>A7</a:t>
            </a:r>
            <a:r>
              <a:rPr/>
              <a:t> see is just a yellow </a:t>
            </a:r>
            <a:r>
              <a:rPr>
                <a:latin typeface="Courier"/>
              </a:rPr>
              <a:t>D</a:t>
            </a:r>
            <a:r>
              <a:rPr/>
              <a:t> lemon tree And I wonder I wonder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 i="1"/>
              <a:t>(repeat)</a:t>
            </a:r>
          </a:p>
          <a:p>
            <a:pPr lvl="0" marL="0" indent="0">
              <a:buNone/>
            </a:pPr>
            <a:r>
              <a:rPr/>
              <a:t>(</a:t>
            </a:r>
            <a:r>
              <a:rPr i="1"/>
              <a:t>Wyclef:</a:t>
            </a:r>
            <a:r>
              <a:rPr/>
              <a:t> I’m feelin you girl, I understand)</a:t>
            </a:r>
          </a:p>
          <a:p>
            <a:pPr lvl="0" marL="0" indent="0">
              <a:buNone/>
            </a:pPr>
            <a:r>
              <a:rPr/>
              <a:t>(</a:t>
            </a:r>
            <a:r>
              <a:rPr i="1"/>
              <a:t>Mary:</a:t>
            </a:r>
            <a:r>
              <a:rPr/>
              <a:t> And you’re doin’ what you’re doin’, would you do it</a:t>
            </a:r>
            <a:br/>
            <a:r>
              <a:rPr/>
              <a:t>and do it and do it and do it for me…)</a:t>
            </a:r>
          </a:p>
        </p:txBody>
      </p:sp>
    </p:spTree>
  </p:cSld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G</a:t>
            </a:r>
            <a:r>
              <a:rPr/>
              <a:t> wonder how I </a:t>
            </a:r>
            <a:r>
              <a:rPr>
                <a:latin typeface="Courier"/>
              </a:rPr>
              <a:t>D</a:t>
            </a:r>
            <a:r>
              <a:rPr/>
              <a:t> wonder why</a:t>
            </a:r>
            <a:br/>
            <a:r>
              <a:rPr>
                <a:latin typeface="Courier"/>
              </a:rPr>
              <a:t>Em</a:t>
            </a:r>
            <a:r>
              <a:rPr/>
              <a:t> Yesterday you told me ’bout the </a:t>
            </a:r>
            <a:r>
              <a:rPr>
                <a:latin typeface="Courier"/>
              </a:rPr>
              <a:t>Bm</a:t>
            </a:r>
            <a:r>
              <a:rPr/>
              <a:t> blue blue sky</a:t>
            </a:r>
            <a:br/>
            <a:r>
              <a:rPr/>
              <a:t>And all </a:t>
            </a:r>
            <a:r>
              <a:rPr>
                <a:latin typeface="Courier"/>
              </a:rPr>
              <a:t>C/G</a:t>
            </a:r>
            <a:r>
              <a:rPr/>
              <a:t> that I can see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 i="1"/>
              <a:t>(x3)</a:t>
            </a:r>
            <a:r>
              <a:rPr/>
              <a:t> Is </a:t>
            </a:r>
            <a:r>
              <a:rPr>
                <a:latin typeface="Courier"/>
              </a:rPr>
              <a:t>Cadd9</a:t>
            </a:r>
            <a:r>
              <a:rPr/>
              <a:t> just a yellow </a:t>
            </a:r>
            <a:r>
              <a:rPr>
                <a:latin typeface="Courier"/>
              </a:rPr>
              <a:t>G7</a:t>
            </a:r>
            <a:r>
              <a:rPr/>
              <a:t> lemon tree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Morning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broken</a:t>
            </a:r>
            <a:r>
              <a:rPr/>
              <a:t> </a:t>
            </a:r>
            <a:r>
              <a:rPr/>
              <a:t>(Cat</a:t>
            </a:r>
            <a:r>
              <a:rPr/>
              <a:t> </a:t>
            </a:r>
            <a:r>
              <a:rPr/>
              <a:t>Stevens)</a:t>
            </a:r>
          </a:p>
        </p:txBody>
      </p:sp>
    </p:spTree>
  </p:cSld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|E A D G B e|
       |-----------|
A7/D   |x x 0 0 1 0|
D7sus4 |x x 0 2 1 3|
F#     |2=4=4=3=2=2|
F#m    |2=4=4=2=2=2|
G7sus4 |x x 0 0 1 1|</a:t>
            </a:r>
          </a:p>
        </p:txBody>
      </p:sp>
    </p:spTree>
  </p:cSld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F#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br/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C</a:t>
            </a:r>
          </a:p>
        </p:txBody>
      </p:sp>
    </p:spTree>
  </p:cSld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Morning has </a:t>
            </a:r>
            <a:r>
              <a:rPr>
                <a:latin typeface="Courier"/>
              </a:rPr>
              <a:t>C</a:t>
            </a:r>
            <a:r>
              <a:rPr/>
              <a:t>brok</a:t>
            </a:r>
            <a:r>
              <a:rPr>
                <a:latin typeface="Courier"/>
              </a:rPr>
              <a:t>Dm</a:t>
            </a:r>
            <a:r>
              <a:rPr/>
              <a:t>en</a:t>
            </a:r>
            <a:br/>
            <a:r>
              <a:rPr>
                <a:latin typeface="Courier"/>
              </a:rPr>
              <a:t>G</a:t>
            </a:r>
            <a:r>
              <a:rPr/>
              <a:t> like the first </a:t>
            </a:r>
            <a:r>
              <a:rPr>
                <a:latin typeface="Courier"/>
              </a:rPr>
              <a:t>F</a:t>
            </a:r>
            <a:r>
              <a:rPr/>
              <a:t> morn</a:t>
            </a:r>
            <a:r>
              <a:rPr>
                <a:latin typeface="Courier"/>
              </a:rPr>
              <a:t>C</a:t>
            </a:r>
            <a:r>
              <a:rPr/>
              <a:t>ing</a:t>
            </a:r>
            <a:br/>
            <a:r>
              <a:rPr>
                <a:latin typeface="Courier"/>
              </a:rPr>
              <a:t>C</a:t>
            </a:r>
            <a:r>
              <a:rPr/>
              <a:t> Blackbird has </a:t>
            </a:r>
            <a:r>
              <a:rPr>
                <a:latin typeface="Courier"/>
              </a:rPr>
              <a:t>Em</a:t>
            </a:r>
            <a:r>
              <a:rPr/>
              <a:t> spok</a:t>
            </a:r>
            <a:r>
              <a:rPr>
                <a:latin typeface="Courier"/>
              </a:rPr>
              <a:t>Am</a:t>
            </a:r>
            <a:r>
              <a:rPr/>
              <a:t>en</a:t>
            </a:r>
            <a:br/>
            <a:r>
              <a:rPr>
                <a:latin typeface="Courier"/>
              </a:rPr>
              <a:t>D7sus4</a:t>
            </a:r>
            <a:r>
              <a:rPr/>
              <a:t> like the first </a:t>
            </a:r>
            <a:r>
              <a:rPr>
                <a:latin typeface="Courier"/>
              </a:rPr>
              <a:t>G</a:t>
            </a:r>
            <a:r>
              <a:rPr/>
              <a:t> bird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Praise for the </a:t>
            </a:r>
            <a:r>
              <a:rPr>
                <a:latin typeface="Courier"/>
              </a:rPr>
              <a:t>F</a:t>
            </a:r>
            <a:r>
              <a:rPr/>
              <a:t> singing</a:t>
            </a:r>
            <a:br/>
            <a:r>
              <a:rPr>
                <a:latin typeface="Courier"/>
              </a:rPr>
              <a:t>C</a:t>
            </a:r>
            <a:r>
              <a:rPr/>
              <a:t> praise for the </a:t>
            </a:r>
            <a:r>
              <a:rPr>
                <a:latin typeface="Courier"/>
              </a:rPr>
              <a:t>Am</a:t>
            </a:r>
            <a:r>
              <a:rPr/>
              <a:t> morn</a:t>
            </a:r>
            <a:r>
              <a:rPr>
                <a:latin typeface="Courier"/>
              </a:rPr>
              <a:t>D</a:t>
            </a:r>
            <a:r>
              <a:rPr/>
              <a:t>ing</a:t>
            </a:r>
            <a:br/>
            <a:r>
              <a:rPr>
                <a:latin typeface="Courier"/>
              </a:rPr>
              <a:t>G</a:t>
            </a:r>
            <a:r>
              <a:rPr/>
              <a:t> Praise for them </a:t>
            </a:r>
            <a:r>
              <a:rPr>
                <a:latin typeface="Courier"/>
              </a:rPr>
              <a:t>C</a:t>
            </a:r>
            <a:r>
              <a:rPr/>
              <a:t> spring</a:t>
            </a:r>
            <a:r>
              <a:rPr>
                <a:latin typeface="Courier"/>
              </a:rPr>
              <a:t>F</a:t>
            </a:r>
            <a:r>
              <a:rPr/>
              <a:t>ing</a:t>
            </a:r>
            <a:br/>
            <a:r>
              <a:rPr>
                <a:latin typeface="Courier"/>
              </a:rPr>
              <a:t>G7</a:t>
            </a:r>
            <a:r>
              <a:rPr/>
              <a:t> fresh from the </a:t>
            </a:r>
            <a:r>
              <a:rPr>
                <a:latin typeface="Courier"/>
              </a:rPr>
              <a:t>C</a:t>
            </a:r>
            <a:r>
              <a:rPr/>
              <a:t> world</a:t>
            </a:r>
          </a:p>
        </p:txBody>
      </p:sp>
    </p:spTree>
  </p:cSld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G7sus4</a:t>
            </a:r>
          </a:p>
        </p:txBody>
      </p:sp>
    </p:spTree>
  </p:cSld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Sweet the rain’s </a:t>
            </a:r>
            <a:r>
              <a:rPr>
                <a:latin typeface="Courier"/>
              </a:rPr>
              <a:t>C</a:t>
            </a:r>
            <a:r>
              <a:rPr/>
              <a:t> new </a:t>
            </a:r>
            <a:r>
              <a:rPr>
                <a:latin typeface="Courier"/>
              </a:rPr>
              <a:t>Dm</a:t>
            </a:r>
            <a:r>
              <a:rPr/>
              <a:t> fall</a:t>
            </a:r>
            <a:br/>
            <a:r>
              <a:rPr>
                <a:latin typeface="Courier"/>
              </a:rPr>
              <a:t>G</a:t>
            </a:r>
            <a:r>
              <a:rPr/>
              <a:t> sunlit from </a:t>
            </a:r>
            <a:r>
              <a:rPr>
                <a:latin typeface="Courier"/>
              </a:rPr>
              <a:t>F</a:t>
            </a:r>
            <a:r>
              <a:rPr/>
              <a:t> heav</a:t>
            </a:r>
            <a:r>
              <a:rPr>
                <a:latin typeface="Courier"/>
              </a:rPr>
              <a:t>C</a:t>
            </a:r>
            <a:r>
              <a:rPr/>
              <a:t>en</a:t>
            </a:r>
            <a:br/>
            <a:r>
              <a:rPr>
                <a:latin typeface="Courier"/>
              </a:rPr>
              <a:t>C</a:t>
            </a:r>
            <a:r>
              <a:rPr/>
              <a:t> Like the first </a:t>
            </a:r>
            <a:r>
              <a:rPr>
                <a:latin typeface="Courier"/>
              </a:rPr>
              <a:t>Em</a:t>
            </a:r>
            <a:r>
              <a:rPr/>
              <a:t> dew </a:t>
            </a:r>
            <a:r>
              <a:rPr>
                <a:latin typeface="Courier"/>
              </a:rPr>
              <a:t>Am</a:t>
            </a:r>
            <a:r>
              <a:rPr/>
              <a:t> fall</a:t>
            </a:r>
            <a:br/>
            <a:r>
              <a:rPr>
                <a:latin typeface="Courier"/>
              </a:rPr>
              <a:t>D7sus4</a:t>
            </a:r>
            <a:r>
              <a:rPr/>
              <a:t> on the first </a:t>
            </a:r>
            <a:r>
              <a:rPr>
                <a:latin typeface="Courier"/>
              </a:rPr>
              <a:t>G</a:t>
            </a:r>
            <a:r>
              <a:rPr/>
              <a:t> grass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Praise for the </a:t>
            </a:r>
            <a:r>
              <a:rPr>
                <a:latin typeface="Courier"/>
              </a:rPr>
              <a:t>F</a:t>
            </a:r>
            <a:r>
              <a:rPr/>
              <a:t> sweetness</a:t>
            </a:r>
            <a:br/>
            <a:r>
              <a:rPr>
                <a:latin typeface="Courier"/>
              </a:rPr>
              <a:t>C</a:t>
            </a:r>
            <a:r>
              <a:rPr/>
              <a:t> of the wet </a:t>
            </a:r>
            <a:r>
              <a:rPr>
                <a:latin typeface="Courier"/>
              </a:rPr>
              <a:t>Am</a:t>
            </a:r>
            <a:r>
              <a:rPr/>
              <a:t> gard</a:t>
            </a:r>
            <a:r>
              <a:rPr>
                <a:latin typeface="Courier"/>
              </a:rPr>
              <a:t>D</a:t>
            </a:r>
            <a:r>
              <a:rPr/>
              <a:t>en</a:t>
            </a:r>
            <a:br/>
            <a:r>
              <a:rPr>
                <a:latin typeface="Courier"/>
              </a:rPr>
              <a:t>G</a:t>
            </a:r>
            <a:r>
              <a:rPr/>
              <a:t> Sprung in comp</a:t>
            </a:r>
            <a:r>
              <a:rPr>
                <a:latin typeface="Courier"/>
              </a:rPr>
              <a:t>C</a:t>
            </a:r>
            <a:r>
              <a:rPr/>
              <a:t>lete</a:t>
            </a:r>
            <a:r>
              <a:rPr>
                <a:latin typeface="Courier"/>
              </a:rPr>
              <a:t>F</a:t>
            </a:r>
            <a:r>
              <a:rPr/>
              <a:t>ness</a:t>
            </a:r>
            <a:br/>
            <a:r>
              <a:rPr>
                <a:latin typeface="Courier"/>
              </a:rPr>
              <a:t>G7</a:t>
            </a:r>
            <a:r>
              <a:rPr/>
              <a:t> where his feet </a:t>
            </a:r>
            <a:r>
              <a:rPr>
                <a:latin typeface="Courier"/>
              </a:rPr>
              <a:t>C</a:t>
            </a:r>
            <a:r>
              <a:rPr/>
              <a:t> pass</a:t>
            </a:r>
          </a:p>
        </p:txBody>
      </p:sp>
    </p:spTree>
  </p:cSld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F#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br/>
            <a:r>
              <a:rPr>
                <a:latin typeface="Courier"/>
              </a:rPr>
              <a:t>A7/D</a:t>
            </a:r>
            <a:r>
              <a:rPr/>
              <a:t>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Mine is the </a:t>
            </a:r>
            <a:r>
              <a:rPr>
                <a:latin typeface="Courier"/>
              </a:rPr>
              <a:t>D</a:t>
            </a:r>
            <a:r>
              <a:rPr/>
              <a:t> sun</a:t>
            </a:r>
            <a:r>
              <a:rPr>
                <a:latin typeface="Courier"/>
              </a:rPr>
              <a:t>Em</a:t>
            </a:r>
            <a:r>
              <a:rPr/>
              <a:t>light</a:t>
            </a:r>
            <a:br/>
            <a:r>
              <a:rPr>
                <a:latin typeface="Courier"/>
              </a:rPr>
              <a:t>A</a:t>
            </a:r>
            <a:r>
              <a:rPr/>
              <a:t> mine is the </a:t>
            </a:r>
            <a:r>
              <a:rPr>
                <a:latin typeface="Courier"/>
              </a:rPr>
              <a:t>G</a:t>
            </a:r>
            <a:r>
              <a:rPr/>
              <a:t> morn</a:t>
            </a:r>
            <a:r>
              <a:rPr>
                <a:latin typeface="Courier"/>
              </a:rPr>
              <a:t>D</a:t>
            </a:r>
            <a:r>
              <a:rPr/>
              <a:t>ing</a:t>
            </a:r>
            <a:br/>
            <a:r>
              <a:rPr/>
              <a:t>Born of the </a:t>
            </a:r>
            <a:r>
              <a:rPr>
                <a:latin typeface="Courier"/>
              </a:rPr>
              <a:t>F#m</a:t>
            </a:r>
            <a:r>
              <a:rPr/>
              <a:t> one </a:t>
            </a:r>
            <a:r>
              <a:rPr>
                <a:latin typeface="Courier"/>
              </a:rPr>
              <a:t>Bm</a:t>
            </a:r>
            <a:r>
              <a:rPr/>
              <a:t> light</a:t>
            </a:r>
            <a:br/>
            <a:r>
              <a:rPr>
                <a:latin typeface="Courier"/>
              </a:rPr>
              <a:t>E7</a:t>
            </a:r>
            <a:r>
              <a:rPr/>
              <a:t> Eden saw </a:t>
            </a:r>
            <a:r>
              <a:rPr>
                <a:latin typeface="Courier"/>
              </a:rPr>
              <a:t>A</a:t>
            </a:r>
            <a:r>
              <a:rPr/>
              <a:t> play </a:t>
            </a:r>
            <a:r>
              <a:rPr>
                <a:latin typeface="Courier"/>
              </a:rPr>
              <a:t>A7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Praise with el</a:t>
            </a:r>
            <a:r>
              <a:rPr>
                <a:latin typeface="Courier"/>
              </a:rPr>
              <a:t>G</a:t>
            </a:r>
            <a:r>
              <a:rPr/>
              <a:t>ation</a:t>
            </a:r>
            <a:br/>
            <a:r>
              <a:rPr>
                <a:latin typeface="Courier"/>
              </a:rPr>
              <a:t>D</a:t>
            </a:r>
            <a:r>
              <a:rPr/>
              <a:t> praise every </a:t>
            </a:r>
            <a:r>
              <a:rPr>
                <a:latin typeface="Courier"/>
              </a:rPr>
              <a:t>Bm</a:t>
            </a:r>
            <a:r>
              <a:rPr/>
              <a:t> morn</a:t>
            </a:r>
            <a:r>
              <a:rPr>
                <a:latin typeface="Courier"/>
              </a:rPr>
              <a:t>E</a:t>
            </a:r>
            <a:r>
              <a:rPr/>
              <a:t>ing</a:t>
            </a:r>
            <a:br/>
            <a:r>
              <a:rPr>
                <a:latin typeface="Courier"/>
              </a:rPr>
              <a:t>A</a:t>
            </a:r>
            <a:r>
              <a:rPr/>
              <a:t> God’s recre</a:t>
            </a:r>
            <a:r>
              <a:rPr>
                <a:latin typeface="Courier"/>
              </a:rPr>
              <a:t>D</a:t>
            </a:r>
            <a:r>
              <a:rPr/>
              <a:t>a</a:t>
            </a:r>
            <a:r>
              <a:rPr>
                <a:latin typeface="Courier"/>
              </a:rPr>
              <a:t>G</a:t>
            </a:r>
            <a:r>
              <a:rPr/>
              <a:t>tion</a:t>
            </a:r>
            <a:br/>
            <a:r>
              <a:rPr>
                <a:latin typeface="Courier"/>
              </a:rPr>
              <a:t>A7</a:t>
            </a:r>
            <a:r>
              <a:rPr/>
              <a:t> of the new </a:t>
            </a:r>
            <a:r>
              <a:rPr>
                <a:latin typeface="Courier"/>
              </a:rPr>
              <a:t>D</a:t>
            </a:r>
            <a:r>
              <a:rPr/>
              <a:t> day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  <a:r>
              <a:rPr/>
              <a:t> (transpose +5)</a:t>
            </a:r>
          </a:p>
          <a:p>
            <a:pPr lvl="1"/>
            <a:r>
              <a:rPr>
                <a:hlinkClick r:id="rId4"/>
              </a:rPr>
              <a:t>Nice guitar interpretation</a:t>
            </a:r>
          </a:p>
        </p:txBody>
      </p:sp>
    </p:spTree>
  </p:cSld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F#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br/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C</a:t>
            </a:r>
          </a:p>
        </p:txBody>
      </p:sp>
    </p:spTree>
  </p:cSld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Morning has </a:t>
            </a:r>
            <a:r>
              <a:rPr>
                <a:latin typeface="Courier"/>
              </a:rPr>
              <a:t>C</a:t>
            </a:r>
            <a:r>
              <a:rPr/>
              <a:t>brok</a:t>
            </a:r>
            <a:r>
              <a:rPr>
                <a:latin typeface="Courier"/>
              </a:rPr>
              <a:t>Dm</a:t>
            </a:r>
            <a:r>
              <a:rPr/>
              <a:t>en</a:t>
            </a:r>
            <a:br/>
            <a:r>
              <a:rPr>
                <a:latin typeface="Courier"/>
              </a:rPr>
              <a:t>G</a:t>
            </a:r>
            <a:r>
              <a:rPr/>
              <a:t> like the first </a:t>
            </a:r>
            <a:r>
              <a:rPr>
                <a:latin typeface="Courier"/>
              </a:rPr>
              <a:t>F</a:t>
            </a:r>
            <a:r>
              <a:rPr/>
              <a:t> morn</a:t>
            </a:r>
            <a:r>
              <a:rPr>
                <a:latin typeface="Courier"/>
              </a:rPr>
              <a:t>C</a:t>
            </a:r>
            <a:r>
              <a:rPr/>
              <a:t>ing</a:t>
            </a:r>
            <a:br/>
            <a:r>
              <a:rPr>
                <a:latin typeface="Courier"/>
              </a:rPr>
              <a:t>C</a:t>
            </a:r>
            <a:r>
              <a:rPr/>
              <a:t> Blackbird has </a:t>
            </a:r>
            <a:r>
              <a:rPr>
                <a:latin typeface="Courier"/>
              </a:rPr>
              <a:t>Em</a:t>
            </a:r>
            <a:r>
              <a:rPr/>
              <a:t> spok</a:t>
            </a:r>
            <a:r>
              <a:rPr>
                <a:latin typeface="Courier"/>
              </a:rPr>
              <a:t>Am</a:t>
            </a:r>
            <a:r>
              <a:rPr/>
              <a:t>en</a:t>
            </a:r>
            <a:br/>
            <a:r>
              <a:rPr>
                <a:latin typeface="Courier"/>
              </a:rPr>
              <a:t>D7sus4</a:t>
            </a:r>
            <a:r>
              <a:rPr/>
              <a:t> like the first </a:t>
            </a:r>
            <a:r>
              <a:rPr>
                <a:latin typeface="Courier"/>
              </a:rPr>
              <a:t>G</a:t>
            </a:r>
            <a:r>
              <a:rPr/>
              <a:t> bird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Praise for the </a:t>
            </a:r>
            <a:r>
              <a:rPr>
                <a:latin typeface="Courier"/>
              </a:rPr>
              <a:t>F</a:t>
            </a:r>
            <a:r>
              <a:rPr/>
              <a:t> singing</a:t>
            </a:r>
            <a:br/>
            <a:r>
              <a:rPr>
                <a:latin typeface="Courier"/>
              </a:rPr>
              <a:t>C</a:t>
            </a:r>
            <a:r>
              <a:rPr/>
              <a:t> praise for the </a:t>
            </a:r>
            <a:r>
              <a:rPr>
                <a:latin typeface="Courier"/>
              </a:rPr>
              <a:t>Am</a:t>
            </a:r>
            <a:r>
              <a:rPr/>
              <a:t> morn</a:t>
            </a:r>
            <a:r>
              <a:rPr>
                <a:latin typeface="Courier"/>
              </a:rPr>
              <a:t>D</a:t>
            </a:r>
            <a:r>
              <a:rPr/>
              <a:t>ing</a:t>
            </a:r>
            <a:br/>
            <a:r>
              <a:rPr>
                <a:latin typeface="Courier"/>
              </a:rPr>
              <a:t>G</a:t>
            </a:r>
            <a:r>
              <a:rPr/>
              <a:t> Praise for them </a:t>
            </a:r>
            <a:r>
              <a:rPr>
                <a:latin typeface="Courier"/>
              </a:rPr>
              <a:t>C</a:t>
            </a:r>
            <a:r>
              <a:rPr/>
              <a:t> spring</a:t>
            </a:r>
            <a:r>
              <a:rPr>
                <a:latin typeface="Courier"/>
              </a:rPr>
              <a:t>F</a:t>
            </a:r>
            <a:r>
              <a:rPr/>
              <a:t>ing</a:t>
            </a:r>
            <a:br/>
            <a:r>
              <a:rPr>
                <a:latin typeface="Courier"/>
              </a:rPr>
              <a:t>G7</a:t>
            </a:r>
            <a:r>
              <a:rPr/>
              <a:t> fresh from the </a:t>
            </a:r>
            <a:r>
              <a:rPr>
                <a:latin typeface="Courier"/>
              </a:rPr>
              <a:t>C</a:t>
            </a:r>
            <a:r>
              <a:rPr/>
              <a:t> world</a:t>
            </a:r>
          </a:p>
        </p:txBody>
      </p:sp>
    </p:spTree>
  </p:cSld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F#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br/>
            <a:r>
              <a:rPr>
                <a:latin typeface="Courier"/>
              </a:rPr>
              <a:t>A7/D</a:t>
            </a:r>
            <a:r>
              <a:rPr/>
              <a:t>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Männer</a:t>
            </a:r>
            <a:r>
              <a:rPr/>
              <a:t> </a:t>
            </a:r>
            <a:r>
              <a:rPr/>
              <a:t>sind</a:t>
            </a:r>
            <a:r>
              <a:rPr/>
              <a:t> </a:t>
            </a:r>
            <a:r>
              <a:rPr/>
              <a:t>Schweine</a:t>
            </a:r>
            <a:r>
              <a:rPr/>
              <a:t> </a:t>
            </a:r>
            <a:r>
              <a:rPr/>
              <a:t>(Die</a:t>
            </a:r>
            <a:r>
              <a:rPr/>
              <a:t> </a:t>
            </a:r>
            <a:r>
              <a:rPr/>
              <a:t>Ärzte)</a:t>
            </a:r>
          </a:p>
        </p:txBody>
      </p:sp>
    </p:spTree>
  </p:cSld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</a:t>
            </a:r>
            <a:r>
              <a:rPr>
                <a:latin typeface="Courier"/>
              </a:rPr>
              <a:t>G</a:t>
            </a:r>
            <a:r>
              <a:rPr/>
              <a:t>lo, mein Schatz, ich liebe Dich,</a:t>
            </a:r>
            <a:br/>
            <a:r>
              <a:rPr/>
              <a:t>Du </a:t>
            </a:r>
            <a:r>
              <a:rPr>
                <a:latin typeface="Courier"/>
              </a:rPr>
              <a:t>Em</a:t>
            </a:r>
            <a:r>
              <a:rPr/>
              <a:t> bist die einzige für mich.</a:t>
            </a:r>
            <a:br/>
            <a:r>
              <a:rPr/>
              <a:t>Die </a:t>
            </a:r>
            <a:r>
              <a:rPr>
                <a:latin typeface="Courier"/>
              </a:rPr>
              <a:t>C</a:t>
            </a:r>
            <a:r>
              <a:rPr/>
              <a:t> andern find’ ich alle doof,</a:t>
            </a:r>
            <a:br/>
            <a:r>
              <a:rPr/>
              <a:t>Des</a:t>
            </a:r>
            <a:r>
              <a:rPr>
                <a:latin typeface="Courier"/>
              </a:rPr>
              <a:t>D</a:t>
            </a:r>
            <a:r>
              <a:rPr/>
              <a:t>wegen mach ich Dir den Hof.</a:t>
            </a:r>
          </a:p>
          <a:p>
            <a:pPr lvl="0" marL="0" indent="0">
              <a:buNone/>
            </a:pPr>
            <a:r>
              <a:rPr/>
              <a:t>Du </a:t>
            </a:r>
            <a:r>
              <a:rPr>
                <a:latin typeface="Courier"/>
              </a:rPr>
              <a:t>G</a:t>
            </a:r>
            <a:r>
              <a:rPr/>
              <a:t> bist so anders, ganz speziell,</a:t>
            </a:r>
            <a:br/>
            <a:r>
              <a:rPr/>
              <a:t>Ich </a:t>
            </a:r>
            <a:r>
              <a:rPr>
                <a:latin typeface="Courier"/>
              </a:rPr>
              <a:t>Em</a:t>
            </a:r>
            <a:r>
              <a:rPr/>
              <a:t> merke sowas immer schnell.</a:t>
            </a:r>
            <a:br/>
            <a:r>
              <a:rPr/>
              <a:t>Jetzt </a:t>
            </a:r>
            <a:r>
              <a:rPr>
                <a:latin typeface="Courier"/>
              </a:rPr>
              <a:t>C</a:t>
            </a:r>
            <a:r>
              <a:rPr/>
              <a:t> zieh Dich aus und leg Dich hin,</a:t>
            </a:r>
            <a:br/>
            <a:r>
              <a:rPr/>
              <a:t>Weil </a:t>
            </a:r>
            <a:r>
              <a:rPr>
                <a:latin typeface="Courier"/>
              </a:rPr>
              <a:t>D</a:t>
            </a:r>
            <a:r>
              <a:rPr/>
              <a:t> ich so verliebt in Dich bin.</a:t>
            </a:r>
          </a:p>
        </p:txBody>
      </p:sp>
    </p:spTree>
  </p:cSld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Gleich wird es dunkel, </a:t>
            </a:r>
            <a:r>
              <a:rPr>
                <a:latin typeface="Courier"/>
              </a:rPr>
              <a:t>Bm</a:t>
            </a:r>
            <a:r>
              <a:rPr/>
              <a:t> bald ist es Nacht,</a:t>
            </a:r>
            <a:br/>
            <a:r>
              <a:rPr/>
              <a:t>Da </a:t>
            </a:r>
            <a:r>
              <a:rPr>
                <a:latin typeface="Courier"/>
              </a:rPr>
              <a:t>C</a:t>
            </a:r>
            <a:r>
              <a:rPr/>
              <a:t> ist ein Wort der Warnung angebracht!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Männer sind </a:t>
            </a:r>
            <a:r>
              <a:rPr>
                <a:latin typeface="Courier"/>
              </a:rPr>
              <a:t>G</a:t>
            </a:r>
            <a:r>
              <a:rPr/>
              <a:t> Schweine!</a:t>
            </a:r>
            <a:br/>
            <a:r>
              <a:rPr/>
              <a:t>Traue ihnen </a:t>
            </a:r>
            <a:r>
              <a:rPr>
                <a:latin typeface="Courier"/>
              </a:rPr>
              <a:t>Em</a:t>
            </a:r>
            <a:r>
              <a:rPr/>
              <a:t> nicht, mein Kind!</a:t>
            </a:r>
            <a:br/>
            <a:r>
              <a:rPr/>
              <a:t>Sie wollen </a:t>
            </a:r>
            <a:r>
              <a:rPr>
                <a:latin typeface="Courier"/>
              </a:rPr>
              <a:t>Am</a:t>
            </a:r>
            <a:r>
              <a:rPr/>
              <a:t> alle das eine!</a:t>
            </a:r>
            <a:br/>
            <a:r>
              <a:rPr/>
              <a:t>Weil </a:t>
            </a:r>
            <a:r>
              <a:rPr>
                <a:latin typeface="Courier"/>
              </a:rPr>
              <a:t>C</a:t>
            </a:r>
            <a:r>
              <a:rPr/>
              <a:t> Männer nun mal so </a:t>
            </a:r>
            <a:r>
              <a:rPr>
                <a:latin typeface="Courier"/>
              </a:rPr>
              <a:t>D</a:t>
            </a:r>
            <a:r>
              <a:rPr/>
              <a:t> sind.</a:t>
            </a:r>
          </a:p>
        </p:txBody>
      </p:sp>
    </p:spTree>
  </p:cSld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Ein </a:t>
            </a:r>
            <a:r>
              <a:rPr>
                <a:latin typeface="Courier"/>
              </a:rPr>
              <a:t>G</a:t>
            </a:r>
            <a:r>
              <a:rPr/>
              <a:t> Mann fühlt sich erst dann als Mann,</a:t>
            </a:r>
            <a:br/>
            <a:r>
              <a:rPr/>
              <a:t>Wenn </a:t>
            </a:r>
            <a:r>
              <a:rPr>
                <a:latin typeface="Courier"/>
              </a:rPr>
              <a:t>Em</a:t>
            </a:r>
            <a:r>
              <a:rPr/>
              <a:t> er es Dir besorgen kann.</a:t>
            </a:r>
            <a:br/>
            <a:r>
              <a:rPr/>
              <a:t>Er </a:t>
            </a:r>
            <a:r>
              <a:rPr>
                <a:latin typeface="Courier"/>
              </a:rPr>
              <a:t>C</a:t>
            </a:r>
            <a:r>
              <a:rPr/>
              <a:t> lügt, dass sich die Balken biegen.</a:t>
            </a:r>
            <a:br/>
            <a:r>
              <a:rPr>
                <a:latin typeface="Courier"/>
              </a:rPr>
              <a:t>D</a:t>
            </a:r>
            <a:r>
              <a:rPr/>
              <a:t> Nur, um Dich ins Bett zu kriegen.</a:t>
            </a:r>
          </a:p>
          <a:p>
            <a:pPr lvl="0" marL="0" indent="0">
              <a:buNone/>
            </a:pPr>
            <a:r>
              <a:rPr/>
              <a:t>Und </a:t>
            </a:r>
            <a:r>
              <a:rPr>
                <a:latin typeface="Courier"/>
              </a:rPr>
              <a:t>G</a:t>
            </a:r>
            <a:r>
              <a:rPr/>
              <a:t> dann am nächsten Morgen weiss er</a:t>
            </a:r>
            <a:br/>
            <a:r>
              <a:rPr>
                <a:latin typeface="Courier"/>
              </a:rPr>
              <a:t>Em</a:t>
            </a:r>
            <a:r>
              <a:rPr/>
              <a:t> Nicht einmal mehr, wie Du heisst.</a:t>
            </a:r>
            <a:br/>
            <a:r>
              <a:rPr>
                <a:latin typeface="Courier"/>
              </a:rPr>
              <a:t>C</a:t>
            </a:r>
            <a:r>
              <a:rPr/>
              <a:t> Rücksichtslos und ungehemmt,</a:t>
            </a:r>
            <a:br/>
            <a:r>
              <a:rPr/>
              <a:t>Ge</a:t>
            </a:r>
            <a:r>
              <a:rPr>
                <a:latin typeface="Courier"/>
              </a:rPr>
              <a:t>D</a:t>
            </a:r>
            <a:r>
              <a:rPr/>
              <a:t>fühle sind ihm völlig fremd.</a:t>
            </a:r>
          </a:p>
        </p:txBody>
      </p:sp>
    </p:spTree>
  </p:cSld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Für ihn ist Liebe gleich </a:t>
            </a:r>
            <a:r>
              <a:rPr>
                <a:latin typeface="Courier"/>
              </a:rPr>
              <a:t>Bm</a:t>
            </a:r>
            <a:r>
              <a:rPr/>
              <a:t> Samenverlust,</a:t>
            </a:r>
            <a:br/>
            <a:r>
              <a:rPr>
                <a:latin typeface="Courier"/>
              </a:rPr>
              <a:t>C</a:t>
            </a:r>
            <a:r>
              <a:rPr/>
              <a:t> Mädchen, sei Dir dessen stets bewusst!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universe</a:t>
            </a:r>
            <a:r>
              <a:rPr/>
              <a:t> </a:t>
            </a:r>
            <a:r>
              <a:rPr/>
              <a:t>(Beatles)</a:t>
            </a:r>
          </a:p>
        </p:txBody>
      </p:sp>
    </p:spTree>
  </p:cSld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Männer sind </a:t>
            </a:r>
            <a:r>
              <a:rPr>
                <a:latin typeface="Courier"/>
              </a:rPr>
              <a:t>G</a:t>
            </a:r>
            <a:r>
              <a:rPr/>
              <a:t> Schweine!</a:t>
            </a:r>
            <a:br/>
            <a:r>
              <a:rPr/>
              <a:t>Frage nicht nach </a:t>
            </a:r>
            <a:r>
              <a:rPr>
                <a:latin typeface="Courier"/>
              </a:rPr>
              <a:t>Em</a:t>
            </a:r>
            <a:r>
              <a:rPr/>
              <a:t> Sonnenschein.</a:t>
            </a:r>
            <a:br/>
            <a:r>
              <a:rPr/>
              <a:t>Ausnahmen </a:t>
            </a:r>
            <a:r>
              <a:rPr>
                <a:latin typeface="Courier"/>
              </a:rPr>
              <a:t>Am</a:t>
            </a:r>
            <a:r>
              <a:rPr/>
              <a:t> gibt’s leider keine!</a:t>
            </a:r>
            <a:br/>
            <a:r>
              <a:rPr/>
              <a:t>In jedem </a:t>
            </a:r>
            <a:r>
              <a:rPr>
                <a:latin typeface="Courier"/>
              </a:rPr>
              <a:t>C</a:t>
            </a:r>
            <a:r>
              <a:rPr/>
              <a:t> Mann steckt auch immer ein </a:t>
            </a:r>
            <a:r>
              <a:rPr>
                <a:latin typeface="Courier"/>
              </a:rPr>
              <a:t>D</a:t>
            </a:r>
            <a:r>
              <a:rPr/>
              <a:t> Schwein!</a:t>
            </a:r>
          </a:p>
          <a:p>
            <a:pPr lvl="0" marL="0" indent="0">
              <a:buNone/>
            </a:pPr>
            <a:r>
              <a:rPr/>
              <a:t>Männer sind </a:t>
            </a:r>
            <a:r>
              <a:rPr>
                <a:latin typeface="Courier"/>
              </a:rPr>
              <a:t>G</a:t>
            </a:r>
            <a:r>
              <a:rPr/>
              <a:t> Säue!</a:t>
            </a:r>
            <a:br/>
            <a:r>
              <a:rPr/>
              <a:t>Glaube ihnen </a:t>
            </a:r>
            <a:r>
              <a:rPr>
                <a:latin typeface="Courier"/>
              </a:rPr>
              <a:t>Em</a:t>
            </a:r>
            <a:r>
              <a:rPr/>
              <a:t> nicht ein Wort!</a:t>
            </a:r>
            <a:br/>
            <a:r>
              <a:rPr/>
              <a:t>Sie schwör’n Dir </a:t>
            </a:r>
            <a:r>
              <a:rPr>
                <a:latin typeface="Courier"/>
              </a:rPr>
              <a:t>Am</a:t>
            </a:r>
            <a:r>
              <a:rPr/>
              <a:t> ewige Treue</a:t>
            </a:r>
            <a:br/>
            <a:r>
              <a:rPr/>
              <a:t>Und dann am </a:t>
            </a:r>
            <a:r>
              <a:rPr>
                <a:latin typeface="Courier"/>
              </a:rPr>
              <a:t>C</a:t>
            </a:r>
            <a:r>
              <a:rPr/>
              <a:t> nächsten Morgen sind sie fort.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 </a:t>
            </a:r>
            <a:r>
              <a:rPr>
                <a:latin typeface="Courier"/>
              </a:rPr>
              <a:t>G</a:t>
            </a:r>
            <a:r>
              <a:rPr/>
              <a:t> falls Du doch den Fehler machst</a:t>
            </a:r>
            <a:br/>
            <a:r>
              <a:rPr/>
              <a:t>Und </a:t>
            </a:r>
            <a:r>
              <a:rPr>
                <a:latin typeface="Courier"/>
              </a:rPr>
              <a:t>Em</a:t>
            </a:r>
            <a:r>
              <a:rPr/>
              <a:t> Dir ’nen Ehemann anlachst.</a:t>
            </a:r>
            <a:br/>
            <a:r>
              <a:rPr/>
              <a:t>Mu</a:t>
            </a:r>
            <a:r>
              <a:rPr>
                <a:latin typeface="Courier"/>
              </a:rPr>
              <a:t>C</a:t>
            </a:r>
            <a:r>
              <a:rPr/>
              <a:t>tiert dein Rosenkavalier Bald </a:t>
            </a:r>
            <a:r>
              <a:rPr>
                <a:latin typeface="Courier"/>
              </a:rPr>
              <a:t>D</a:t>
            </a:r>
            <a:r>
              <a:rPr/>
              <a:t> nach der Hochzeit auch zum Tier.</a:t>
            </a:r>
          </a:p>
          <a:p>
            <a:pPr lvl="0" marL="0" indent="0">
              <a:buNone/>
            </a:pPr>
            <a:r>
              <a:rPr/>
              <a:t>Da </a:t>
            </a:r>
            <a:r>
              <a:rPr>
                <a:latin typeface="Courier"/>
              </a:rPr>
              <a:t>G</a:t>
            </a:r>
            <a:r>
              <a:rPr/>
              <a:t> zeigt er dann sein wahres Ich,</a:t>
            </a:r>
            <a:br/>
            <a:r>
              <a:rPr/>
              <a:t>Ganz </a:t>
            </a:r>
            <a:r>
              <a:rPr>
                <a:latin typeface="Courier"/>
              </a:rPr>
              <a:t>Em</a:t>
            </a:r>
            <a:r>
              <a:rPr/>
              <a:t> unrasiert und widerlich.</a:t>
            </a:r>
            <a:br/>
            <a:r>
              <a:rPr/>
              <a:t>Trinkt </a:t>
            </a:r>
            <a:r>
              <a:rPr>
                <a:latin typeface="Courier"/>
              </a:rPr>
              <a:t>C</a:t>
            </a:r>
            <a:r>
              <a:rPr/>
              <a:t> Bier, sieht fern und wird schnell fett. Und </a:t>
            </a:r>
            <a:r>
              <a:rPr>
                <a:latin typeface="Courier"/>
              </a:rPr>
              <a:t>D</a:t>
            </a:r>
            <a:r>
              <a:rPr/>
              <a:t> rülpst und furzt im Ehebett.</a:t>
            </a:r>
          </a:p>
        </p:txBody>
      </p:sp>
    </p:spTree>
  </p:cSld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Dann hast du King Kong </a:t>
            </a:r>
            <a:r>
              <a:rPr>
                <a:latin typeface="Courier"/>
              </a:rPr>
              <a:t>Bm</a:t>
            </a:r>
            <a:r>
              <a:rPr/>
              <a:t> zum Ehemann! Drum </a:t>
            </a:r>
            <a:r>
              <a:rPr>
                <a:latin typeface="Courier"/>
              </a:rPr>
              <a:t>C</a:t>
            </a:r>
            <a:r>
              <a:rPr/>
              <a:t> sag’ ich Dir - denk bitte stets daran: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Männer sind </a:t>
            </a:r>
            <a:r>
              <a:rPr>
                <a:latin typeface="Courier"/>
              </a:rPr>
              <a:t>G</a:t>
            </a:r>
            <a:r>
              <a:rPr/>
              <a:t> Schweine!</a:t>
            </a:r>
            <a:br/>
            <a:r>
              <a:rPr/>
              <a:t>Traue ihnen </a:t>
            </a:r>
            <a:r>
              <a:rPr>
                <a:latin typeface="Courier"/>
              </a:rPr>
              <a:t>Em</a:t>
            </a:r>
            <a:r>
              <a:rPr/>
              <a:t> nicht, mein Kind!</a:t>
            </a:r>
            <a:br/>
            <a:r>
              <a:rPr/>
              <a:t>Sie wollen </a:t>
            </a:r>
            <a:r>
              <a:rPr>
                <a:latin typeface="Courier"/>
              </a:rPr>
              <a:t>Am</a:t>
            </a:r>
            <a:r>
              <a:rPr/>
              <a:t> alle das eine!</a:t>
            </a:r>
            <a:br/>
            <a:r>
              <a:rPr/>
              <a:t>Für wahre </a:t>
            </a:r>
            <a:r>
              <a:rPr>
                <a:latin typeface="Courier"/>
              </a:rPr>
              <a:t>C</a:t>
            </a:r>
            <a:r>
              <a:rPr/>
              <a:t> Liebe sind sie blind </a:t>
            </a:r>
            <a:r>
              <a:rPr>
                <a:latin typeface="Courier"/>
              </a:rPr>
              <a:t>D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Männer sind </a:t>
            </a:r>
            <a:r>
              <a:rPr>
                <a:latin typeface="Courier"/>
              </a:rPr>
              <a:t>G</a:t>
            </a:r>
            <a:r>
              <a:rPr/>
              <a:t> Ratten</a:t>
            </a:r>
            <a:br/>
            <a:r>
              <a:rPr/>
              <a:t>Begegne ihnen </a:t>
            </a:r>
            <a:r>
              <a:rPr>
                <a:latin typeface="Courier"/>
              </a:rPr>
              <a:t>Em</a:t>
            </a:r>
            <a:r>
              <a:rPr/>
              <a:t> nur mit List</a:t>
            </a:r>
            <a:br/>
            <a:r>
              <a:rPr/>
              <a:t>Sie wollen </a:t>
            </a:r>
            <a:r>
              <a:rPr>
                <a:latin typeface="Courier"/>
              </a:rPr>
              <a:t>Am</a:t>
            </a:r>
            <a:r>
              <a:rPr/>
              <a:t> alles begatten</a:t>
            </a:r>
            <a:br/>
            <a:r>
              <a:rPr/>
              <a:t>Was nicht bei </a:t>
            </a:r>
            <a:r>
              <a:rPr>
                <a:latin typeface="Courier"/>
              </a:rPr>
              <a:t>C</a:t>
            </a:r>
            <a:r>
              <a:rPr/>
              <a:t> drei auf den Bäumen ist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Männer sind </a:t>
            </a:r>
            <a:r>
              <a:rPr>
                <a:latin typeface="Courier"/>
              </a:rPr>
              <a:t>G</a:t>
            </a:r>
            <a:r>
              <a:rPr/>
              <a:t> Schweine!</a:t>
            </a:r>
            <a:br/>
            <a:r>
              <a:rPr/>
              <a:t>Frage nicht nach </a:t>
            </a:r>
            <a:r>
              <a:rPr>
                <a:latin typeface="Courier"/>
              </a:rPr>
              <a:t>Em</a:t>
            </a:r>
            <a:r>
              <a:rPr/>
              <a:t> Sonnenschein.</a:t>
            </a:r>
            <a:br/>
            <a:r>
              <a:rPr/>
              <a:t>Ausnahmen </a:t>
            </a:r>
            <a:r>
              <a:rPr>
                <a:latin typeface="Courier"/>
              </a:rPr>
              <a:t>Am</a:t>
            </a:r>
            <a:r>
              <a:rPr/>
              <a:t> gibt’s leider keine!</a:t>
            </a:r>
            <a:br/>
            <a:r>
              <a:rPr/>
              <a:t>In jedem </a:t>
            </a:r>
            <a:r>
              <a:rPr>
                <a:latin typeface="Courier"/>
              </a:rPr>
              <a:t>C</a:t>
            </a:r>
            <a:r>
              <a:rPr/>
              <a:t> Mann steckt auch immer ein </a:t>
            </a:r>
            <a:r>
              <a:rPr>
                <a:latin typeface="Courier"/>
              </a:rPr>
              <a:t>D</a:t>
            </a:r>
            <a:r>
              <a:rPr/>
              <a:t> Schwein!</a:t>
            </a:r>
          </a:p>
          <a:p>
            <a:pPr lvl="0" marL="0" indent="0">
              <a:buNone/>
            </a:pPr>
            <a:r>
              <a:rPr/>
              <a:t>Männer sind </a:t>
            </a:r>
            <a:r>
              <a:rPr>
                <a:latin typeface="Courier"/>
              </a:rPr>
              <a:t>G</a:t>
            </a:r>
            <a:r>
              <a:rPr/>
              <a:t> Autos</a:t>
            </a:r>
            <a:br/>
            <a:r>
              <a:rPr/>
              <a:t>Nur ohne Re</a:t>
            </a:r>
            <a:r>
              <a:rPr>
                <a:latin typeface="Courier"/>
              </a:rPr>
              <a:t>Em</a:t>
            </a:r>
            <a:r>
              <a:rPr/>
              <a:t>serverad</a:t>
            </a:r>
            <a:br/>
            <a:r>
              <a:rPr/>
              <a:t>Yeah, yeah, yeah, yeaääääää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Uh-hu, uh-hu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cry</a:t>
            </a:r>
            <a:r>
              <a:rPr/>
              <a:t> </a:t>
            </a:r>
            <a:r>
              <a:rPr/>
              <a:t>(Bob</a:t>
            </a:r>
            <a:r>
              <a:rPr/>
              <a:t> </a:t>
            </a:r>
            <a:r>
              <a:rPr/>
              <a:t>Marley)</a:t>
            </a:r>
          </a:p>
        </p:txBody>
      </p:sp>
    </p:spTree>
  </p:cSld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G/B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No </a:t>
            </a:r>
            <a:r>
              <a:rPr>
                <a:latin typeface="Courier"/>
              </a:rPr>
              <a:t>G/B</a:t>
            </a:r>
            <a:r>
              <a:rPr/>
              <a:t> woman no cry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No </a:t>
            </a:r>
            <a:r>
              <a:rPr>
                <a:latin typeface="Courier"/>
              </a:rPr>
              <a:t>F</a:t>
            </a:r>
            <a:r>
              <a:rPr/>
              <a:t> woman no cry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 i="1"/>
              <a:t>(Repeat)</a:t>
            </a:r>
          </a:p>
        </p:txBody>
      </p:sp>
    </p:spTree>
  </p:cSld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Said said</a:t>
            </a:r>
            <a:br/>
            <a:r>
              <a:rPr>
                <a:latin typeface="Courier"/>
              </a:rPr>
              <a:t>C</a:t>
            </a:r>
            <a:r>
              <a:rPr/>
              <a:t> said I re</a:t>
            </a:r>
            <a:r>
              <a:rPr>
                <a:latin typeface="Courier"/>
              </a:rPr>
              <a:t>G/B</a:t>
            </a:r>
            <a:r>
              <a:rPr/>
              <a:t>member</a:t>
            </a:r>
            <a:br/>
            <a:r>
              <a:rPr>
                <a:latin typeface="Courier"/>
              </a:rPr>
              <a:t>Am</a:t>
            </a:r>
            <a:r>
              <a:rPr/>
              <a:t> when we used to sit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In the govern</a:t>
            </a:r>
            <a:r>
              <a:rPr>
                <a:latin typeface="Courier"/>
              </a:rPr>
              <a:t>G/B</a:t>
            </a:r>
            <a:r>
              <a:rPr/>
              <a:t>ment yard</a:t>
            </a:r>
            <a:br/>
            <a:r>
              <a:rPr/>
              <a:t>in </a:t>
            </a:r>
            <a:r>
              <a:rPr>
                <a:latin typeface="Courier"/>
              </a:rPr>
              <a:t>Am</a:t>
            </a:r>
            <a:r>
              <a:rPr/>
              <a:t> trenchtown </a:t>
            </a:r>
            <a:r>
              <a:rPr>
                <a:latin typeface="Courier"/>
              </a:rPr>
              <a:t>F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Oba-oba</a:t>
            </a:r>
            <a:r>
              <a:rPr>
                <a:latin typeface="Courier"/>
              </a:rPr>
              <a:t>G/B</a:t>
            </a:r>
            <a:r>
              <a:rPr/>
              <a:t>serving the </a:t>
            </a:r>
            <a:r>
              <a:rPr>
                <a:latin typeface="Courier"/>
              </a:rPr>
              <a:t>Am</a:t>
            </a:r>
            <a:r>
              <a:rPr/>
              <a:t> hypo</a:t>
            </a:r>
            <a:r>
              <a:rPr>
                <a:latin typeface="Courier"/>
              </a:rPr>
              <a:t>F</a:t>
            </a:r>
            <a:r>
              <a:rPr/>
              <a:t>crites</a:t>
            </a:r>
            <a:br/>
            <a:r>
              <a:rPr/>
              <a:t>As they would </a:t>
            </a:r>
            <a:r>
              <a:rPr>
                <a:latin typeface="Courier"/>
              </a:rPr>
              <a:t>C</a:t>
            </a:r>
            <a:r>
              <a:rPr/>
              <a:t> mingle</a:t>
            </a:r>
            <a:br/>
            <a:r>
              <a:rPr/>
              <a:t>with the good </a:t>
            </a:r>
            <a:r>
              <a:rPr>
                <a:latin typeface="Courier"/>
              </a:rPr>
              <a:t>G/B</a:t>
            </a:r>
            <a:r>
              <a:rPr/>
              <a:t> people we meet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|E A D G B e|
       |-----------|
A7sus4 |x 0 2 0 3 0|
F#m    |2=4=4=2=2=2|</a:t>
            </a:r>
          </a:p>
        </p:txBody>
      </p:sp>
    </p:spTree>
  </p:cSld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good friends </a:t>
            </a:r>
            <a:r>
              <a:rPr>
                <a:latin typeface="Courier"/>
              </a:rPr>
              <a:t>G/B</a:t>
            </a:r>
            <a:r>
              <a:rPr/>
              <a:t> we had oh</a:t>
            </a:r>
            <a:br/>
            <a:r>
              <a:rPr>
                <a:latin typeface="Courier"/>
              </a:rPr>
              <a:t>Am</a:t>
            </a:r>
            <a:r>
              <a:rPr/>
              <a:t> good friend we lost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along </a:t>
            </a:r>
            <a:r>
              <a:rPr>
                <a:latin typeface="Courier"/>
              </a:rPr>
              <a:t>G/B</a:t>
            </a:r>
            <a:r>
              <a:rPr/>
              <a:t> the way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In this bright </a:t>
            </a:r>
            <a:r>
              <a:rPr>
                <a:latin typeface="Courier"/>
              </a:rPr>
              <a:t>G/B</a:t>
            </a:r>
            <a:r>
              <a:rPr/>
              <a:t> future</a:t>
            </a:r>
            <a:br/>
            <a:r>
              <a:rPr/>
              <a:t>you </a:t>
            </a:r>
            <a:r>
              <a:rPr>
                <a:latin typeface="Courier"/>
              </a:rPr>
              <a:t>Am</a:t>
            </a:r>
            <a:r>
              <a:rPr/>
              <a:t> cant forget your past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So dry your tears </a:t>
            </a:r>
            <a:r>
              <a:rPr>
                <a:latin typeface="Courier"/>
              </a:rPr>
              <a:t>G/B</a:t>
            </a:r>
            <a:r>
              <a:rPr/>
              <a:t> I say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</a:p>
        </p:txBody>
      </p:sp>
    </p:spTree>
  </p:cSld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No </a:t>
            </a:r>
            <a:r>
              <a:rPr>
                <a:latin typeface="Courier"/>
              </a:rPr>
              <a:t>G/B</a:t>
            </a:r>
            <a:r>
              <a:rPr/>
              <a:t> woman no cry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No </a:t>
            </a:r>
            <a:r>
              <a:rPr>
                <a:latin typeface="Courier"/>
              </a:rPr>
              <a:t>F</a:t>
            </a:r>
            <a:r>
              <a:rPr/>
              <a:t> woman no cry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 strike="sngStrike"/>
              <a:t>No woman no cry</a:t>
            </a:r>
            <a:br/>
            <a:r>
              <a:rPr b="1">
                <a:latin typeface="Courier"/>
              </a:rPr>
              <a:t>C</a:t>
            </a:r>
            <a:r>
              <a:rPr b="1"/>
              <a:t> Here </a:t>
            </a:r>
            <a:r>
              <a:rPr b="1">
                <a:latin typeface="Courier"/>
              </a:rPr>
              <a:t>G/B</a:t>
            </a:r>
            <a:r>
              <a:rPr b="1"/>
              <a:t> little darlin’</a:t>
            </a:r>
            <a:br/>
            <a:r>
              <a:rPr b="1">
                <a:latin typeface="Courier"/>
              </a:rPr>
              <a:t>Am</a:t>
            </a:r>
            <a:r>
              <a:rPr b="1"/>
              <a:t> don’t shed no </a:t>
            </a:r>
            <a:r>
              <a:rPr b="1">
                <a:latin typeface="Courier"/>
              </a:rPr>
              <a:t>F</a:t>
            </a:r>
            <a:r>
              <a:rPr b="1"/>
              <a:t> tears</a:t>
            </a:r>
            <a:br/>
            <a:r>
              <a:rPr>
                <a:latin typeface="Courier"/>
              </a:rPr>
              <a:t>C</a:t>
            </a:r>
            <a:r>
              <a:rPr/>
              <a:t> No </a:t>
            </a:r>
            <a:r>
              <a:rPr>
                <a:latin typeface="Courier"/>
              </a:rPr>
              <a:t>F</a:t>
            </a:r>
            <a:r>
              <a:rPr/>
              <a:t> woman no cry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Said said</a:t>
            </a:r>
            <a:br/>
            <a:r>
              <a:rPr>
                <a:latin typeface="Courier"/>
              </a:rPr>
              <a:t>C</a:t>
            </a:r>
            <a:r>
              <a:rPr/>
              <a:t> said I re</a:t>
            </a:r>
            <a:r>
              <a:rPr>
                <a:latin typeface="Courier"/>
              </a:rPr>
              <a:t>G/B</a:t>
            </a:r>
            <a:r>
              <a:rPr/>
              <a:t>member</a:t>
            </a:r>
            <a:br/>
            <a:r>
              <a:rPr>
                <a:latin typeface="Courier"/>
              </a:rPr>
              <a:t>Am</a:t>
            </a:r>
            <a:r>
              <a:rPr/>
              <a:t> when we used to sit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In the govern</a:t>
            </a:r>
            <a:r>
              <a:rPr>
                <a:latin typeface="Courier"/>
              </a:rPr>
              <a:t>G/B</a:t>
            </a:r>
            <a:r>
              <a:rPr/>
              <a:t>ment yard</a:t>
            </a:r>
            <a:br/>
            <a:r>
              <a:rPr/>
              <a:t>in </a:t>
            </a:r>
            <a:r>
              <a:rPr>
                <a:latin typeface="Courier"/>
              </a:rPr>
              <a:t>Am</a:t>
            </a:r>
            <a:r>
              <a:rPr/>
              <a:t> trenchtown </a:t>
            </a:r>
            <a:r>
              <a:rPr>
                <a:latin typeface="Courier"/>
              </a:rPr>
              <a:t>F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And then </a:t>
            </a:r>
            <a:r>
              <a:rPr>
                <a:latin typeface="Courier"/>
              </a:rPr>
              <a:t>G/B</a:t>
            </a:r>
            <a:r>
              <a:rPr/>
              <a:t> Georgie</a:t>
            </a:r>
            <a:br/>
            <a:r>
              <a:rPr/>
              <a:t>would </a:t>
            </a:r>
            <a:r>
              <a:rPr>
                <a:latin typeface="Courier"/>
              </a:rPr>
              <a:t>Am</a:t>
            </a:r>
            <a:r>
              <a:rPr/>
              <a:t> make a fire light </a:t>
            </a:r>
            <a:r>
              <a:rPr>
                <a:latin typeface="Courier"/>
              </a:rPr>
              <a:t>F</a:t>
            </a:r>
            <a:br/>
            <a:r>
              <a:rPr/>
              <a:t>as it was </a:t>
            </a:r>
            <a:r>
              <a:rPr>
                <a:latin typeface="Courier"/>
              </a:rPr>
              <a:t>C</a:t>
            </a:r>
            <a:r>
              <a:rPr/>
              <a:t> log wood </a:t>
            </a:r>
            <a:r>
              <a:rPr>
                <a:latin typeface="Courier"/>
              </a:rPr>
              <a:t>G/B</a:t>
            </a:r>
            <a:r>
              <a:rPr/>
              <a:t> burnin</a:t>
            </a:r>
            <a:br/>
            <a:r>
              <a:rPr/>
              <a:t>through the nights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</a:p>
        </p:txBody>
      </p:sp>
    </p:spTree>
  </p:cSld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Then we </a:t>
            </a:r>
            <a:r>
              <a:rPr>
                <a:latin typeface="Courier"/>
              </a:rPr>
              <a:t>G/B</a:t>
            </a:r>
            <a:r>
              <a:rPr/>
              <a:t> would cook</a:t>
            </a:r>
            <a:br/>
            <a:r>
              <a:rPr/>
              <a:t>corn </a:t>
            </a:r>
            <a:r>
              <a:rPr>
                <a:latin typeface="Courier"/>
              </a:rPr>
              <a:t>Am</a:t>
            </a:r>
            <a:r>
              <a:rPr/>
              <a:t> meal porridge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of which I’ll </a:t>
            </a:r>
            <a:r>
              <a:rPr>
                <a:latin typeface="Courier"/>
              </a:rPr>
              <a:t>G/B</a:t>
            </a:r>
            <a:r>
              <a:rPr/>
              <a:t> share</a:t>
            </a:r>
            <a:br/>
            <a:r>
              <a:rPr/>
              <a:t>with you </a:t>
            </a:r>
            <a:r>
              <a:rPr>
                <a:latin typeface="Courier"/>
              </a:rPr>
              <a:t>Am</a:t>
            </a:r>
            <a:r>
              <a:rPr/>
              <a:t> yeah </a:t>
            </a:r>
            <a:r>
              <a:rPr>
                <a:latin typeface="Courier"/>
              </a:rPr>
              <a:t>F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My feet </a:t>
            </a:r>
            <a:r>
              <a:rPr>
                <a:latin typeface="Courier"/>
              </a:rPr>
              <a:t>G/B</a:t>
            </a:r>
            <a:r>
              <a:rPr/>
              <a:t> is my </a:t>
            </a:r>
            <a:r>
              <a:rPr>
                <a:latin typeface="Courier"/>
              </a:rPr>
              <a:t>Am</a:t>
            </a:r>
            <a:r>
              <a:rPr/>
              <a:t> only carriage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and so I’ve got </a:t>
            </a:r>
            <a:r>
              <a:rPr>
                <a:latin typeface="Courier"/>
              </a:rPr>
              <a:t>G/B</a:t>
            </a:r>
            <a:r>
              <a:rPr/>
              <a:t> to</a:t>
            </a:r>
            <a:br/>
            <a:r>
              <a:rPr/>
              <a:t>push on through </a:t>
            </a:r>
            <a:r>
              <a:rPr>
                <a:latin typeface="Courier"/>
              </a:rPr>
              <a:t>Am</a:t>
            </a:r>
            <a:br/>
            <a:r>
              <a:rPr/>
              <a:t>But while I’m </a:t>
            </a:r>
            <a:r>
              <a:rPr>
                <a:latin typeface="Courier"/>
              </a:rPr>
              <a:t>F</a:t>
            </a:r>
            <a:r>
              <a:rPr/>
              <a:t> gone</a:t>
            </a:r>
          </a:p>
        </p:txBody>
      </p:sp>
    </p:spTree>
  </p:cSld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Everything’s gonna </a:t>
            </a:r>
            <a:r>
              <a:rPr>
                <a:latin typeface="Courier"/>
              </a:rPr>
              <a:t>G/B</a:t>
            </a:r>
            <a:r>
              <a:rPr/>
              <a:t> be alright</a:t>
            </a:r>
            <a:br/>
            <a:r>
              <a:rPr>
                <a:latin typeface="Courier"/>
              </a:rPr>
              <a:t>Am</a:t>
            </a:r>
            <a:r>
              <a:rPr/>
              <a:t> Everything’s gonna </a:t>
            </a:r>
            <a:r>
              <a:rPr>
                <a:latin typeface="Courier"/>
              </a:rPr>
              <a:t>F</a:t>
            </a:r>
            <a:r>
              <a:rPr/>
              <a:t> be alright</a:t>
            </a:r>
          </a:p>
          <a:p>
            <a:pPr lvl="0" marL="0" indent="0">
              <a:buNone/>
            </a:pPr>
            <a:r>
              <a:rPr i="1"/>
              <a:t>(x4)</a:t>
            </a:r>
          </a:p>
        </p:txBody>
      </p:sp>
    </p:spTree>
  </p:cSld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No </a:t>
            </a:r>
            <a:r>
              <a:rPr>
                <a:latin typeface="Courier"/>
              </a:rPr>
              <a:t>G/B</a:t>
            </a:r>
            <a:r>
              <a:rPr/>
              <a:t> woman no cry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No </a:t>
            </a:r>
            <a:r>
              <a:rPr>
                <a:latin typeface="Courier"/>
              </a:rPr>
              <a:t>F</a:t>
            </a:r>
            <a:r>
              <a:rPr/>
              <a:t> woman no cry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 strike="sngStrike"/>
              <a:t>No woman no cry</a:t>
            </a:r>
            <a:br/>
            <a:r>
              <a:rPr b="1">
                <a:latin typeface="Courier"/>
              </a:rPr>
              <a:t>C</a:t>
            </a:r>
            <a:r>
              <a:rPr b="1"/>
              <a:t> Here </a:t>
            </a:r>
            <a:r>
              <a:rPr b="1">
                <a:latin typeface="Courier"/>
              </a:rPr>
              <a:t>G/B</a:t>
            </a:r>
            <a:r>
              <a:rPr b="1"/>
              <a:t> little darlin’</a:t>
            </a:r>
            <a:br/>
            <a:r>
              <a:rPr b="1">
                <a:latin typeface="Courier"/>
              </a:rPr>
              <a:t>Am</a:t>
            </a:r>
            <a:r>
              <a:rPr b="1"/>
              <a:t> don’t shed no </a:t>
            </a:r>
            <a:r>
              <a:rPr b="1">
                <a:latin typeface="Courier"/>
              </a:rPr>
              <a:t>F</a:t>
            </a:r>
            <a:r>
              <a:rPr b="1"/>
              <a:t> tears</a:t>
            </a:r>
            <a:br/>
            <a:r>
              <a:rPr>
                <a:latin typeface="Courier"/>
              </a:rPr>
              <a:t>C</a:t>
            </a:r>
            <a:r>
              <a:rPr/>
              <a:t> No </a:t>
            </a:r>
            <a:r>
              <a:rPr>
                <a:latin typeface="Courier"/>
              </a:rPr>
              <a:t>F</a:t>
            </a:r>
            <a:r>
              <a:rPr/>
              <a:t> woman no cry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G/B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 i="1"/>
              <a:t>(Repeat and fade)</a:t>
            </a:r>
          </a:p>
        </p:txBody>
      </p:sp>
    </p:spTree>
  </p:cSld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(U2)</a:t>
            </a:r>
          </a:p>
        </p:txBody>
      </p:sp>
    </p:spTree>
  </p:cSld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Dsus2</a:t>
            </a:r>
            <a:r>
              <a:rPr/>
              <a:t> </a:t>
            </a:r>
            <a:r>
              <a:rPr>
                <a:latin typeface="Courier"/>
              </a:rPr>
              <a:t>FM7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(x4)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</p:spTree>
  </p:cSld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Is it getting </a:t>
            </a:r>
            <a:r>
              <a:rPr>
                <a:latin typeface="Courier"/>
              </a:rPr>
              <a:t>Dsus2</a:t>
            </a:r>
            <a:r>
              <a:rPr/>
              <a:t> better?</a:t>
            </a:r>
            <a:br/>
            <a:r>
              <a:rPr>
                <a:latin typeface="Courier"/>
              </a:rPr>
              <a:t>FM7</a:t>
            </a:r>
            <a:r>
              <a:rPr/>
              <a:t> Or do you feel the </a:t>
            </a:r>
            <a:r>
              <a:rPr>
                <a:latin typeface="Courier"/>
              </a:rPr>
              <a:t>G</a:t>
            </a:r>
            <a:r>
              <a:rPr/>
              <a:t> same?</a:t>
            </a:r>
            <a:br/>
            <a:r>
              <a:rPr>
                <a:latin typeface="Courier"/>
              </a:rPr>
              <a:t>Am</a:t>
            </a:r>
            <a:r>
              <a:rPr/>
              <a:t> Will it make it </a:t>
            </a:r>
            <a:r>
              <a:rPr>
                <a:latin typeface="Courier"/>
              </a:rPr>
              <a:t>Dsus2</a:t>
            </a:r>
            <a:r>
              <a:rPr/>
              <a:t> easier on you?</a:t>
            </a:r>
            <a:br/>
            <a:r>
              <a:rPr/>
              <a:t>Now </a:t>
            </a:r>
            <a:r>
              <a:rPr>
                <a:latin typeface="Courier"/>
              </a:rPr>
              <a:t>FM7</a:t>
            </a:r>
            <a:r>
              <a:rPr/>
              <a:t> you got someone to </a:t>
            </a:r>
            <a:r>
              <a:rPr>
                <a:latin typeface="Courier"/>
              </a:rPr>
              <a:t>G</a:t>
            </a:r>
            <a:r>
              <a:rPr/>
              <a:t> blame</a:t>
            </a:r>
          </a:p>
          <a:p>
            <a:pPr lvl="0" marL="0" indent="0">
              <a:buNone/>
            </a:pPr>
            <a:r>
              <a:rPr/>
              <a:t>You say</a:t>
            </a:r>
          </a:p>
        </p:txBody>
      </p:sp>
    </p:spTree>
  </p:cSld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One love </a:t>
            </a:r>
            <a:r>
              <a:rPr>
                <a:latin typeface="Courier"/>
              </a:rPr>
              <a:t>Am</a:t>
            </a:r>
            <a:r>
              <a:rPr/>
              <a:t> One life</a:t>
            </a:r>
            <a:br/>
            <a:r>
              <a:rPr>
                <a:latin typeface="Courier"/>
              </a:rPr>
              <a:t>FM7</a:t>
            </a:r>
            <a:r>
              <a:rPr/>
              <a:t> When it’s one need </a:t>
            </a:r>
            <a:r>
              <a:rPr>
                <a:latin typeface="Courier"/>
              </a:rPr>
              <a:t>C</a:t>
            </a:r>
            <a:r>
              <a:rPr/>
              <a:t> in the night</a:t>
            </a:r>
            <a:br/>
            <a:r>
              <a:rPr>
                <a:latin typeface="Courier"/>
              </a:rPr>
              <a:t>C</a:t>
            </a:r>
            <a:r>
              <a:rPr/>
              <a:t>One love </a:t>
            </a:r>
            <a:r>
              <a:rPr>
                <a:latin typeface="Courier"/>
              </a:rPr>
              <a:t>Am</a:t>
            </a:r>
            <a:r>
              <a:rPr/>
              <a:t> We got to share it</a:t>
            </a:r>
            <a:br/>
            <a:r>
              <a:rPr>
                <a:latin typeface="Courier"/>
              </a:rPr>
              <a:t>FM7</a:t>
            </a:r>
            <a:r>
              <a:rPr/>
              <a:t> It leaves you baby</a:t>
            </a:r>
            <a:br/>
            <a:r>
              <a:rPr/>
              <a:t>if you </a:t>
            </a:r>
            <a:r>
              <a:rPr>
                <a:latin typeface="Courier"/>
              </a:rPr>
              <a:t>C</a:t>
            </a:r>
            <a:r>
              <a:rPr/>
              <a:t> don’t care for it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Dsus2</a:t>
            </a:r>
            <a:r>
              <a:rPr/>
              <a:t> </a:t>
            </a:r>
            <a:r>
              <a:rPr>
                <a:latin typeface="Courier"/>
              </a:rPr>
              <a:t>FM7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Did I disap</a:t>
            </a:r>
            <a:r>
              <a:rPr>
                <a:latin typeface="Courier"/>
              </a:rPr>
              <a:t>Dsus2</a:t>
            </a:r>
            <a:r>
              <a:rPr/>
              <a:t>point you?</a:t>
            </a:r>
            <a:br/>
            <a:r>
              <a:rPr>
                <a:latin typeface="Courier"/>
              </a:rPr>
              <a:t>FM7</a:t>
            </a:r>
            <a:r>
              <a:rPr/>
              <a:t> Or leave a bad taste in your </a:t>
            </a:r>
            <a:r>
              <a:rPr>
                <a:latin typeface="Courier"/>
              </a:rPr>
              <a:t>G</a:t>
            </a:r>
            <a:r>
              <a:rPr/>
              <a:t> mouth?</a:t>
            </a:r>
            <a:br/>
            <a:r>
              <a:rPr>
                <a:latin typeface="Courier"/>
              </a:rPr>
              <a:t>Am</a:t>
            </a:r>
            <a:r>
              <a:rPr/>
              <a:t> You act like you never </a:t>
            </a:r>
            <a:r>
              <a:rPr>
                <a:latin typeface="Courier"/>
              </a:rPr>
              <a:t>Dsus2</a:t>
            </a:r>
            <a:r>
              <a:rPr/>
              <a:t> had love</a:t>
            </a:r>
            <a:br/>
            <a:r>
              <a:rPr>
                <a:latin typeface="Courier"/>
              </a:rPr>
              <a:t>FM7</a:t>
            </a:r>
            <a:r>
              <a:rPr/>
              <a:t> And you want me to go with</a:t>
            </a:r>
            <a:r>
              <a:rPr>
                <a:latin typeface="Courier"/>
              </a:rPr>
              <a:t>G</a:t>
            </a:r>
            <a:r>
              <a:rPr/>
              <a:t>out</a:t>
            </a:r>
          </a:p>
          <a:p>
            <a:pPr lvl="0" marL="0" indent="0">
              <a:buNone/>
            </a:pPr>
            <a:r>
              <a:rPr/>
              <a:t>Well it’s</a:t>
            </a:r>
          </a:p>
        </p:txBody>
      </p:sp>
    </p:spTree>
  </p:cSld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Too late </a:t>
            </a:r>
            <a:r>
              <a:rPr>
                <a:latin typeface="Courier"/>
              </a:rPr>
              <a:t>Am</a:t>
            </a:r>
            <a:r>
              <a:rPr/>
              <a:t> Tonight</a:t>
            </a:r>
            <a:br/>
            <a:r>
              <a:rPr>
                <a:latin typeface="Courier"/>
              </a:rPr>
              <a:t>FM7</a:t>
            </a:r>
            <a:r>
              <a:rPr/>
              <a:t> To drag the past out in</a:t>
            </a:r>
            <a:r>
              <a:rPr>
                <a:latin typeface="Courier"/>
              </a:rPr>
              <a:t>C</a:t>
            </a:r>
            <a:r>
              <a:rPr/>
              <a:t>to the light</a:t>
            </a:r>
            <a:br/>
            <a:r>
              <a:rPr>
                <a:latin typeface="Courier"/>
              </a:rPr>
              <a:t>C</a:t>
            </a:r>
            <a:r>
              <a:rPr/>
              <a:t> We’re one, but we’re </a:t>
            </a:r>
            <a:r>
              <a:rPr>
                <a:latin typeface="Courier"/>
              </a:rPr>
              <a:t>Am</a:t>
            </a:r>
            <a:r>
              <a:rPr/>
              <a:t> not the same</a:t>
            </a:r>
            <a:br/>
            <a:r>
              <a:rPr/>
              <a:t>We got to </a:t>
            </a:r>
            <a:r>
              <a:rPr>
                <a:latin typeface="Courier"/>
              </a:rPr>
              <a:t>FM7</a:t>
            </a:r>
            <a:r>
              <a:rPr/>
              <a:t> carry each other</a:t>
            </a:r>
            <a:br/>
            <a:r>
              <a:rPr>
                <a:latin typeface="Courier"/>
              </a:rPr>
              <a:t>C</a:t>
            </a:r>
            <a:r>
              <a:rPr/>
              <a:t> carry each other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Dsus2</a:t>
            </a:r>
            <a:r>
              <a:rPr/>
              <a:t> </a:t>
            </a:r>
            <a:r>
              <a:rPr>
                <a:latin typeface="Courier"/>
              </a:rPr>
              <a:t>FM7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Have you come here for for</a:t>
            </a:r>
            <a:r>
              <a:rPr>
                <a:latin typeface="Courier"/>
              </a:rPr>
              <a:t>Dsus2</a:t>
            </a:r>
            <a:r>
              <a:rPr/>
              <a:t>giveness?</a:t>
            </a:r>
            <a:br/>
            <a:r>
              <a:rPr>
                <a:latin typeface="Courier"/>
              </a:rPr>
              <a:t>FM7</a:t>
            </a:r>
            <a:r>
              <a:rPr/>
              <a:t> Have you come to raise </a:t>
            </a:r>
            <a:r>
              <a:rPr>
                <a:latin typeface="Courier"/>
              </a:rPr>
              <a:t>G</a:t>
            </a:r>
            <a:r>
              <a:rPr/>
              <a:t> the dead?</a:t>
            </a:r>
            <a:br/>
            <a:r>
              <a:rPr>
                <a:latin typeface="Courier"/>
              </a:rPr>
              <a:t>Am</a:t>
            </a:r>
            <a:r>
              <a:rPr/>
              <a:t> Have you come here to play </a:t>
            </a:r>
            <a:r>
              <a:rPr>
                <a:latin typeface="Courier"/>
              </a:rPr>
              <a:t>Dsus2</a:t>
            </a:r>
            <a:r>
              <a:rPr/>
              <a:t> Jesus</a:t>
            </a:r>
            <a:br/>
            <a:r>
              <a:rPr>
                <a:latin typeface="Courier"/>
              </a:rPr>
              <a:t>FM7</a:t>
            </a:r>
            <a:r>
              <a:rPr/>
              <a:t> To the lepers in your </a:t>
            </a:r>
            <a:r>
              <a:rPr>
                <a:latin typeface="Courier"/>
              </a:rPr>
              <a:t>G</a:t>
            </a:r>
            <a:r>
              <a:rPr/>
              <a:t> head?</a:t>
            </a:r>
          </a:p>
        </p:txBody>
      </p:sp>
    </p:spTree>
  </p:cSld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Did I ask too much? </a:t>
            </a:r>
            <a:r>
              <a:rPr>
                <a:latin typeface="Courier"/>
              </a:rPr>
              <a:t>Am</a:t>
            </a:r>
            <a:r>
              <a:rPr/>
              <a:t> More than a lot?</a:t>
            </a:r>
            <a:br/>
            <a:r>
              <a:rPr>
                <a:latin typeface="Courier"/>
              </a:rPr>
              <a:t>FM7</a:t>
            </a:r>
            <a:r>
              <a:rPr/>
              <a:t> You gave me nothing, now it’s </a:t>
            </a:r>
            <a:r>
              <a:rPr>
                <a:latin typeface="Courier"/>
              </a:rPr>
              <a:t>C</a:t>
            </a:r>
            <a:r>
              <a:rPr/>
              <a:t> all I got</a:t>
            </a:r>
            <a:br/>
            <a:r>
              <a:rPr>
                <a:latin typeface="Courier"/>
              </a:rPr>
              <a:t>C</a:t>
            </a:r>
            <a:r>
              <a:rPr/>
              <a:t> We’re one, but we’re </a:t>
            </a:r>
            <a:r>
              <a:rPr>
                <a:latin typeface="Courier"/>
              </a:rPr>
              <a:t>Am</a:t>
            </a:r>
            <a:r>
              <a:rPr/>
              <a:t> not the same</a:t>
            </a:r>
            <a:br/>
            <a:r>
              <a:rPr/>
              <a:t>Well we </a:t>
            </a:r>
            <a:r>
              <a:rPr>
                <a:latin typeface="Courier"/>
              </a:rPr>
              <a:t>FM7</a:t>
            </a:r>
            <a:r>
              <a:rPr/>
              <a:t> hurt each other</a:t>
            </a:r>
            <a:br/>
            <a:r>
              <a:rPr/>
              <a:t>then we </a:t>
            </a:r>
            <a:r>
              <a:rPr>
                <a:latin typeface="Courier"/>
              </a:rPr>
              <a:t>C</a:t>
            </a:r>
            <a:r>
              <a:rPr/>
              <a:t> do it again</a:t>
            </a:r>
          </a:p>
          <a:p>
            <a:pPr lvl="0" marL="0" indent="0">
              <a:buNone/>
            </a:pPr>
            <a:r>
              <a:rPr/>
              <a:t>You say</a:t>
            </a:r>
          </a:p>
        </p:txBody>
      </p:sp>
    </p:spTree>
  </p:cSld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Love is a temple </a:t>
            </a:r>
            <a:r>
              <a:rPr>
                <a:latin typeface="Courier"/>
              </a:rPr>
              <a:t>Am</a:t>
            </a:r>
            <a:r>
              <a:rPr/>
              <a:t> Love’s a higher law</a:t>
            </a:r>
            <a:br/>
            <a:r>
              <a:rPr>
                <a:latin typeface="Courier"/>
              </a:rPr>
              <a:t>C</a:t>
            </a:r>
            <a:r>
              <a:rPr/>
              <a:t> Love is a temple </a:t>
            </a:r>
            <a:r>
              <a:rPr>
                <a:latin typeface="Courier"/>
              </a:rPr>
              <a:t>Am</a:t>
            </a:r>
            <a:r>
              <a:rPr/>
              <a:t> Love’s the higher law</a:t>
            </a:r>
            <a:br/>
            <a:r>
              <a:rPr/>
              <a:t>You </a:t>
            </a:r>
            <a:r>
              <a:rPr>
                <a:latin typeface="Courier"/>
              </a:rPr>
              <a:t>C</a:t>
            </a:r>
            <a:r>
              <a:rPr/>
              <a:t> ask me to enter</a:t>
            </a:r>
            <a:br/>
            <a:r>
              <a:rPr/>
              <a:t>but </a:t>
            </a:r>
            <a:r>
              <a:rPr>
                <a:latin typeface="Courier"/>
              </a:rPr>
              <a:t>G</a:t>
            </a:r>
            <a:r>
              <a:rPr/>
              <a:t> then you make me crawl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G</a:t>
            </a:r>
            <a:r>
              <a:rPr/>
              <a:t> I can’t be holding on </a:t>
            </a:r>
            <a:r>
              <a:rPr>
                <a:latin typeface="Courier"/>
              </a:rPr>
              <a:t>FM7</a:t>
            </a:r>
            <a:br/>
            <a:r>
              <a:rPr/>
              <a:t>To what you got </a:t>
            </a:r>
            <a:r>
              <a:rPr>
                <a:latin typeface="Courier"/>
              </a:rPr>
              <a:t>FM7</a:t>
            </a:r>
            <a:br/>
            <a:r>
              <a:rPr/>
              <a:t>When all you got is hurt</a:t>
            </a:r>
          </a:p>
        </p:txBody>
      </p:sp>
    </p:spTree>
  </p:cSld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One love </a:t>
            </a:r>
            <a:r>
              <a:rPr>
                <a:latin typeface="Courier"/>
              </a:rPr>
              <a:t>Am</a:t>
            </a:r>
            <a:r>
              <a:rPr/>
              <a:t> One </a:t>
            </a:r>
            <a:r>
              <a:rPr strike="sngStrike"/>
              <a:t>life</a:t>
            </a:r>
            <a:r>
              <a:rPr/>
              <a:t> </a:t>
            </a:r>
            <a:r>
              <a:rPr b="1"/>
              <a:t>blood</a:t>
            </a:r>
            <a:br/>
            <a:r>
              <a:rPr strike="sngStrike"/>
              <a:t>When it’s one need in the night</a:t>
            </a:r>
            <a:br/>
            <a:r>
              <a:rPr b="1">
                <a:latin typeface="Courier"/>
              </a:rPr>
              <a:t>FM7</a:t>
            </a:r>
            <a:r>
              <a:rPr b="1"/>
              <a:t> One life, You got to </a:t>
            </a:r>
            <a:r>
              <a:rPr b="1">
                <a:latin typeface="Courier"/>
              </a:rPr>
              <a:t>C</a:t>
            </a:r>
            <a:r>
              <a:rPr b="1"/>
              <a:t> do what you should</a:t>
            </a:r>
            <a:r>
              <a:rPr/>
              <a:t> </a:t>
            </a:r>
            <a:r>
              <a:rPr strike="sngStrike"/>
              <a:t>One love, we got to share it</a:t>
            </a:r>
            <a:br/>
            <a:r>
              <a:rPr b="1">
                <a:latin typeface="Courier"/>
              </a:rPr>
              <a:t>C</a:t>
            </a:r>
            <a:r>
              <a:rPr b="1"/>
              <a:t> One life </a:t>
            </a:r>
            <a:r>
              <a:rPr b="1">
                <a:latin typeface="Courier"/>
              </a:rPr>
              <a:t>Am</a:t>
            </a:r>
            <a:r>
              <a:rPr b="1"/>
              <a:t> with each other</a:t>
            </a:r>
            <a:br/>
            <a:r>
              <a:rPr strike="sngStrike"/>
              <a:t>It leaves you baby</a:t>
            </a:r>
            <a:br/>
            <a:r>
              <a:rPr>
                <a:latin typeface="Courier"/>
              </a:rPr>
              <a:t>FM7</a:t>
            </a:r>
            <a:r>
              <a:rPr/>
              <a:t> Sisters</a:t>
            </a:r>
            <a:br/>
            <a:r>
              <a:rPr strike="sngStrike"/>
              <a:t>if you don’t care for it</a:t>
            </a:r>
            <a:br/>
            <a:r>
              <a:rPr b="1">
                <a:latin typeface="Courier"/>
              </a:rPr>
              <a:t>C</a:t>
            </a:r>
            <a:r>
              <a:rPr b="1"/>
              <a:t> Brothers</a:t>
            </a:r>
          </a:p>
        </p:txBody>
      </p:sp>
    </p:spTree>
  </p:cSld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One life, but we’re </a:t>
            </a:r>
            <a:r>
              <a:rPr>
                <a:latin typeface="Courier"/>
              </a:rPr>
              <a:t>Am</a:t>
            </a:r>
            <a:r>
              <a:rPr/>
              <a:t> not the same</a:t>
            </a:r>
            <a:br/>
            <a:r>
              <a:rPr/>
              <a:t>We got to </a:t>
            </a:r>
            <a:r>
              <a:rPr>
                <a:latin typeface="Courier"/>
              </a:rPr>
              <a:t>FM7</a:t>
            </a:r>
            <a:r>
              <a:rPr/>
              <a:t> carry each other, car</a:t>
            </a:r>
            <a:r>
              <a:rPr>
                <a:latin typeface="Courier"/>
              </a:rPr>
              <a:t>C</a:t>
            </a:r>
            <a:r>
              <a:rPr/>
              <a:t>ry each other</a:t>
            </a:r>
          </a:p>
          <a:p>
            <a:pPr lvl="0" marL="0" indent="0">
              <a:buNone/>
            </a:pPr>
            <a:r>
              <a:rPr/>
              <a:t>One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One </a:t>
            </a:r>
            <a:r>
              <a:rPr>
                <a:latin typeface="Courier"/>
              </a:rPr>
              <a:t>FM7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br/>
            <a:r>
              <a:rPr i="1"/>
              <a:t>(Repeat several times and fade)</a:t>
            </a:r>
          </a:p>
        </p:txBody>
      </p:sp>
    </p:spTree>
  </p:cSld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collection of my favourite guitar songs.</a:t>
            </a:r>
            <a:br/>
            <a:r>
              <a:rPr/>
              <a:t>🎤😍🎸🔥 Find it on </a:t>
            </a:r>
            <a:r>
              <a:rPr>
                <a:hlinkClick r:id="rId2"/>
              </a:rPr>
              <a:t>josh.ch/songs</a:t>
            </a:r>
            <a:r>
              <a:rPr/>
              <a:t>.</a:t>
            </a:r>
          </a:p>
          <a:p>
            <a:pPr lvl="1"/>
            <a:r>
              <a:rPr/>
              <a:t>Use arrow keys or swipe gestures to navigate</a:t>
            </a:r>
          </a:p>
          <a:p>
            <a:pPr lvl="1"/>
            <a:r>
              <a:rPr/>
              <a:t>To toggle chords display, click 🎹</a:t>
            </a:r>
          </a:p>
          <a:p>
            <a:pPr lvl="1"/>
            <a:r>
              <a:rPr/>
              <a:t>For fullscreen on mobile, click “Share” and “Add to home screen”, then open from there</a:t>
            </a:r>
          </a:p>
          <a:p>
            <a:pPr lvl="0" marL="0" indent="0">
              <a:buNone/>
            </a:pPr>
            <a:r>
              <a:rPr/>
              <a:t>Let’s sing together and have some fun! 💫</a:t>
            </a:r>
          </a:p>
          <a:p>
            <a:pPr lvl="0" marL="0" indent="0">
              <a:buNone/>
            </a:pPr>
            <a:r>
              <a:rPr/>
              <a:t>🙏 Cheers, Joshua 🌛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Words are flowing out </a:t>
            </a:r>
            <a:r>
              <a:rPr>
                <a:latin typeface="Courier"/>
              </a:rPr>
              <a:t>Bm</a:t>
            </a:r>
            <a:br/>
            <a:r>
              <a:rPr/>
              <a:t>like endless </a:t>
            </a:r>
            <a:r>
              <a:rPr>
                <a:latin typeface="Courier"/>
              </a:rPr>
              <a:t>F#m</a:t>
            </a:r>
            <a:r>
              <a:rPr/>
              <a:t> rain into a paper cup</a:t>
            </a:r>
            <a:br/>
            <a:r>
              <a:rPr/>
              <a:t>They </a:t>
            </a:r>
            <a:r>
              <a:rPr>
                <a:latin typeface="Courier"/>
              </a:rPr>
              <a:t>Em7</a:t>
            </a:r>
            <a:r>
              <a:rPr/>
              <a:t> slither wildly as they slip away</a:t>
            </a:r>
            <a:br/>
            <a:r>
              <a:rPr/>
              <a:t>a</a:t>
            </a:r>
            <a:r>
              <a:rPr>
                <a:latin typeface="Courier"/>
              </a:rPr>
              <a:t>A</a:t>
            </a:r>
            <a:r>
              <a:rPr/>
              <a:t>cross the </a:t>
            </a:r>
            <a:r>
              <a:rPr>
                <a:latin typeface="Courier"/>
              </a:rPr>
              <a:t>A7</a:t>
            </a:r>
            <a:r>
              <a:rPr/>
              <a:t> universe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Pools of sorrow, </a:t>
            </a:r>
            <a:r>
              <a:rPr>
                <a:latin typeface="Courier"/>
              </a:rPr>
              <a:t>Bm</a:t>
            </a:r>
            <a:r>
              <a:rPr/>
              <a:t> waves of joy</a:t>
            </a:r>
            <a:br/>
            <a:r>
              <a:rPr/>
              <a:t>are </a:t>
            </a:r>
            <a:r>
              <a:rPr>
                <a:latin typeface="Courier"/>
              </a:rPr>
              <a:t>F#m</a:t>
            </a:r>
            <a:r>
              <a:rPr/>
              <a:t> drifting through my opened mind</a:t>
            </a:r>
            <a:br/>
            <a:r>
              <a:rPr/>
              <a:t>Poss</a:t>
            </a:r>
            <a:r>
              <a:rPr>
                <a:latin typeface="Courier"/>
              </a:rPr>
              <a:t>Em7</a:t>
            </a:r>
            <a:r>
              <a:rPr/>
              <a:t>essing and car</a:t>
            </a:r>
            <a:r>
              <a:rPr>
                <a:latin typeface="Courier"/>
              </a:rPr>
              <a:t>Gm</a:t>
            </a:r>
            <a:r>
              <a:rPr/>
              <a:t>essing me</a:t>
            </a:r>
          </a:p>
        </p:txBody>
      </p:sp>
    </p:spTree>
  </p:cSld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Rivers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Babylon</a:t>
            </a:r>
            <a:r>
              <a:rPr/>
              <a:t> </a:t>
            </a:r>
            <a:r>
              <a:rPr/>
              <a:t>(Boney</a:t>
            </a:r>
            <a:r>
              <a:rPr/>
              <a:t> </a:t>
            </a:r>
            <a:r>
              <a:rPr/>
              <a:t>M.)</a:t>
            </a:r>
          </a:p>
        </p:txBody>
      </p:sp>
    </p:spTree>
  </p:cSld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(Vocals only)</a:t>
            </a:r>
          </a:p>
          <a:p>
            <a:pPr lvl="0" marL="0" indent="0">
              <a:buNone/>
            </a:pPr>
            <a:r>
              <a:rPr/>
              <a:t>Mmmh </a:t>
            </a:r>
            <a:r>
              <a:rPr>
                <a:latin typeface="Courier"/>
              </a:rPr>
              <a:t>G</a:t>
            </a:r>
            <a:r>
              <a:rPr/>
              <a:t> mmmh </a:t>
            </a:r>
            <a:r>
              <a:rPr>
                <a:latin typeface="Courier"/>
              </a:rPr>
              <a:t>G</a:t>
            </a:r>
            <a:r>
              <a:rPr/>
              <a:t> mmmh </a:t>
            </a:r>
            <a:r>
              <a:rPr>
                <a:latin typeface="Courier"/>
              </a:rPr>
              <a:t>D7</a:t>
            </a:r>
            <a:r>
              <a:rPr/>
              <a:t> mmmh </a:t>
            </a:r>
            <a:r>
              <a:rPr>
                <a:latin typeface="Courier"/>
              </a:rPr>
              <a:t>G</a:t>
            </a:r>
            <a:br/>
            <a:r>
              <a:rPr/>
              <a:t>Uuuh </a:t>
            </a:r>
            <a:r>
              <a:rPr>
                <a:latin typeface="Courier"/>
              </a:rPr>
              <a:t>G</a:t>
            </a:r>
            <a:r>
              <a:rPr/>
              <a:t> uuuh </a:t>
            </a:r>
            <a:r>
              <a:rPr>
                <a:latin typeface="Courier"/>
              </a:rPr>
              <a:t>G</a:t>
            </a:r>
            <a:r>
              <a:rPr/>
              <a:t> uuuh </a:t>
            </a:r>
            <a:r>
              <a:rPr>
                <a:latin typeface="Courier"/>
              </a:rPr>
              <a:t>D7</a:t>
            </a:r>
            <a:r>
              <a:rPr/>
              <a:t> uuuh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the rivers of </a:t>
            </a:r>
            <a:r>
              <a:rPr>
                <a:latin typeface="Courier"/>
              </a:rPr>
              <a:t>G</a:t>
            </a:r>
            <a:r>
              <a:rPr/>
              <a:t> Babylon</a:t>
            </a:r>
            <a:br/>
            <a:r>
              <a:rPr/>
              <a:t>there we sat down</a:t>
            </a:r>
            <a:br/>
            <a:r>
              <a:rPr/>
              <a:t>Ye-eah we </a:t>
            </a:r>
            <a:r>
              <a:rPr>
                <a:latin typeface="Courier"/>
              </a:rPr>
              <a:t>D7</a:t>
            </a:r>
            <a:r>
              <a:rPr/>
              <a:t> wept</a:t>
            </a:r>
            <a:br/>
            <a:r>
              <a:rPr/>
              <a:t>when we remembered Zi</a:t>
            </a:r>
            <a:r>
              <a:rPr>
                <a:latin typeface="Courier"/>
              </a:rPr>
              <a:t>G</a:t>
            </a:r>
            <a:r>
              <a:rPr/>
              <a:t>on</a:t>
            </a:r>
          </a:p>
          <a:p>
            <a:pPr lvl="0" marL="0" indent="0">
              <a:buNone/>
            </a:pPr>
            <a:r>
              <a:rPr i="1"/>
              <a:t>(x2)</a:t>
            </a:r>
          </a:p>
        </p:txBody>
      </p:sp>
    </p:spTree>
  </p:cSld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(When the wicked) </a:t>
            </a:r>
            <a:r>
              <a:rPr>
                <a:latin typeface="Courier"/>
              </a:rPr>
              <a:t>G</a:t>
            </a:r>
            <a:r>
              <a:rPr/>
              <a:t> Carried us away in cap</a:t>
            </a:r>
            <a:r>
              <a:rPr>
                <a:latin typeface="Courier"/>
              </a:rPr>
              <a:t>G7</a:t>
            </a:r>
            <a:r>
              <a:rPr/>
              <a:t>tivity</a:t>
            </a:r>
            <a:br/>
            <a:r>
              <a:rPr/>
              <a:t>Re</a:t>
            </a:r>
            <a:r>
              <a:rPr>
                <a:latin typeface="Courier"/>
              </a:rPr>
              <a:t>C</a:t>
            </a:r>
            <a:r>
              <a:rPr/>
              <a:t>quired from us a song </a:t>
            </a:r>
            <a:r>
              <a:rPr>
                <a:latin typeface="Courier"/>
              </a:rPr>
              <a:t>G</a:t>
            </a:r>
            <a:br/>
            <a:r>
              <a:rPr/>
              <a:t>Now how shall we sing the lord’s song</a:t>
            </a:r>
            <a:br/>
            <a:r>
              <a:rPr/>
              <a:t>in a stra</a:t>
            </a:r>
            <a:r>
              <a:rPr>
                <a:latin typeface="Courier"/>
              </a:rPr>
              <a:t>D7</a:t>
            </a:r>
            <a:r>
              <a:rPr/>
              <a:t>nge </a:t>
            </a:r>
            <a:r>
              <a:rPr>
                <a:latin typeface="Courier"/>
              </a:rPr>
              <a:t>G</a:t>
            </a:r>
            <a:r>
              <a:rPr/>
              <a:t> land</a:t>
            </a:r>
          </a:p>
          <a:p>
            <a:pPr lvl="0" marL="0" indent="0">
              <a:buNone/>
            </a:pPr>
            <a:r>
              <a:rPr i="1"/>
              <a:t>(x2)</a:t>
            </a:r>
          </a:p>
        </p:txBody>
      </p:sp>
    </p:spTree>
  </p:cSld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Mmmh </a:t>
            </a:r>
            <a:r>
              <a:rPr>
                <a:latin typeface="Courier"/>
              </a:rPr>
              <a:t>G</a:t>
            </a:r>
            <a:r>
              <a:rPr/>
              <a:t> mmmh </a:t>
            </a:r>
            <a:r>
              <a:rPr>
                <a:latin typeface="Courier"/>
              </a:rPr>
              <a:t>G</a:t>
            </a:r>
            <a:r>
              <a:rPr/>
              <a:t> mmmh </a:t>
            </a:r>
            <a:r>
              <a:rPr>
                <a:latin typeface="Courier"/>
              </a:rPr>
              <a:t>D7</a:t>
            </a:r>
            <a:r>
              <a:rPr/>
              <a:t> mmmh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 the </a:t>
            </a:r>
            <a:r>
              <a:rPr>
                <a:latin typeface="Courier"/>
              </a:rPr>
              <a:t>G</a:t>
            </a:r>
            <a:r>
              <a:rPr/>
              <a:t> words of our </a:t>
            </a:r>
            <a:r>
              <a:rPr>
                <a:latin typeface="Courier"/>
              </a:rPr>
              <a:t>D7</a:t>
            </a:r>
            <a:r>
              <a:rPr/>
              <a:t> mouth</a:t>
            </a:r>
            <a:br/>
            <a:r>
              <a:rPr/>
              <a:t>and the medi</a:t>
            </a:r>
            <a:r>
              <a:rPr>
                <a:latin typeface="Courier"/>
              </a:rPr>
              <a:t>G</a:t>
            </a:r>
            <a:r>
              <a:rPr/>
              <a:t>tations of our heart </a:t>
            </a:r>
            <a:r>
              <a:rPr>
                <a:latin typeface="Courier"/>
              </a:rPr>
              <a:t>D7</a:t>
            </a:r>
            <a:br/>
            <a:r>
              <a:rPr/>
              <a:t>Be acc</a:t>
            </a:r>
            <a:r>
              <a:rPr>
                <a:latin typeface="Courier"/>
              </a:rPr>
              <a:t>G</a:t>
            </a:r>
            <a:r>
              <a:rPr/>
              <a:t>eptable in thy sight </a:t>
            </a:r>
            <a:r>
              <a:rPr>
                <a:latin typeface="Courier"/>
              </a:rPr>
              <a:t>D7</a:t>
            </a:r>
            <a:r>
              <a:rPr/>
              <a:t>here to</a:t>
            </a:r>
            <a:r>
              <a:rPr>
                <a:latin typeface="Courier"/>
              </a:rPr>
              <a:t>G</a:t>
            </a:r>
            <a:r>
              <a:rPr/>
              <a:t>night</a:t>
            </a:r>
          </a:p>
          <a:p>
            <a:pPr lvl="0" marL="0" indent="0">
              <a:buNone/>
            </a:pPr>
            <a:r>
              <a:rPr i="1"/>
              <a:t>(x2)</a:t>
            </a:r>
          </a:p>
        </p:txBody>
      </p:sp>
    </p:spTree>
  </p:cSld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the rivers of </a:t>
            </a:r>
            <a:r>
              <a:rPr>
                <a:latin typeface="Courier"/>
              </a:rPr>
              <a:t>G</a:t>
            </a:r>
            <a:r>
              <a:rPr/>
              <a:t> Babylon</a:t>
            </a:r>
            <a:br/>
            <a:r>
              <a:rPr/>
              <a:t>there we sat down</a:t>
            </a:r>
            <a:br/>
            <a:r>
              <a:rPr/>
              <a:t>Ye-eah we </a:t>
            </a:r>
            <a:r>
              <a:rPr>
                <a:latin typeface="Courier"/>
              </a:rPr>
              <a:t>D7</a:t>
            </a:r>
            <a:r>
              <a:rPr/>
              <a:t> wept</a:t>
            </a:r>
            <a:br/>
            <a:r>
              <a:rPr/>
              <a:t>when we remembered Zi</a:t>
            </a:r>
            <a:r>
              <a:rPr>
                <a:latin typeface="Courier"/>
              </a:rPr>
              <a:t>G</a:t>
            </a:r>
            <a:r>
              <a:rPr/>
              <a:t>on</a:t>
            </a:r>
          </a:p>
          <a:p>
            <a:pPr lvl="0" marL="0" indent="0">
              <a:buNone/>
            </a:pPr>
            <a:r>
              <a:rPr i="1"/>
              <a:t>(Repeat and fade)</a:t>
            </a:r>
          </a:p>
        </p:txBody>
      </p:sp>
    </p:spTree>
  </p:cSld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Road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Mandalay</a:t>
            </a:r>
            <a:r>
              <a:rPr/>
              <a:t> </a:t>
            </a:r>
            <a:r>
              <a:rPr/>
              <a:t>(Robbie</a:t>
            </a:r>
            <a:r>
              <a:rPr/>
              <a:t> </a:t>
            </a:r>
            <a:r>
              <a:rPr/>
              <a:t>Williams)</a:t>
            </a:r>
          </a:p>
        </p:txBody>
      </p:sp>
    </p:spTree>
  </p:cSld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Capo on 3rd fret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|E A D G B e|
       |-----------|
Asus   |x 0 2 2 3 0|
A7sus4 |x 0 2 0 3 0|
E7(1)  |0 2 2 1 3 0|
  (2)  |0 2 0 1 3 0|
F/A    |x 0 3 2 1 1|
G7     |3 2 0 0 3 1|
X Stop playing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Jai guru deva om </a:t>
            </a:r>
            <a:r>
              <a:rPr>
                <a:latin typeface="Courier"/>
              </a:rPr>
              <a:t>A7sus4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Nothing’s gonna change my world </a:t>
            </a:r>
            <a:r>
              <a:rPr>
                <a:latin typeface="Courier"/>
              </a:rPr>
              <a:t>A7</a:t>
            </a:r>
            <a:br/>
            <a:r>
              <a:rPr>
                <a:latin typeface="Courier"/>
              </a:rPr>
              <a:t>G</a:t>
            </a:r>
            <a:r>
              <a:rPr/>
              <a:t> Nothing’s gonna change my world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Save me from drowning in the sea </a:t>
            </a:r>
            <a:r>
              <a:rPr>
                <a:latin typeface="Courier"/>
              </a:rPr>
              <a:t>Dm6</a:t>
            </a:r>
            <a:br/>
            <a:r>
              <a:rPr>
                <a:latin typeface="Courier"/>
              </a:rPr>
              <a:t>Am</a:t>
            </a:r>
            <a:r>
              <a:rPr/>
              <a:t> Beat me up on the beach</a:t>
            </a:r>
            <a:br/>
            <a:r>
              <a:rPr>
                <a:latin typeface="Courier"/>
              </a:rPr>
              <a:t>Dm</a:t>
            </a:r>
            <a:r>
              <a:rPr/>
              <a:t>What a lovely holiday </a:t>
            </a:r>
            <a:r>
              <a:rPr>
                <a:latin typeface="Courier"/>
              </a:rPr>
              <a:t>E7(1)</a:t>
            </a:r>
            <a:br/>
            <a:r>
              <a:rPr/>
              <a:t>There’s nothing funny left to say </a:t>
            </a:r>
            <a:r>
              <a:rPr>
                <a:latin typeface="Courier"/>
              </a:rPr>
              <a:t>Asus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This sombre song would drain the sun </a:t>
            </a:r>
            <a:r>
              <a:rPr>
                <a:latin typeface="Courier"/>
              </a:rPr>
              <a:t>Dm6</a:t>
            </a:r>
            <a:br/>
            <a:r>
              <a:rPr>
                <a:latin typeface="Courier"/>
              </a:rPr>
              <a:t>Am</a:t>
            </a:r>
            <a:r>
              <a:rPr/>
              <a:t> But it won’t shine until it’s sung</a:t>
            </a:r>
            <a:br/>
            <a:r>
              <a:rPr>
                <a:latin typeface="Courier"/>
              </a:rPr>
              <a:t>Dm</a:t>
            </a:r>
            <a:r>
              <a:rPr/>
              <a:t> No water running in the stream </a:t>
            </a:r>
            <a:r>
              <a:rPr>
                <a:latin typeface="Courier"/>
              </a:rPr>
              <a:t>E7(2)</a:t>
            </a:r>
            <a:br/>
            <a:r>
              <a:rPr/>
              <a:t>The saddest place we’ve ever seen </a:t>
            </a:r>
            <a:r>
              <a:rPr>
                <a:latin typeface="Courier"/>
              </a:rPr>
              <a:t>A7sus4</a:t>
            </a:r>
            <a:r>
              <a:rPr/>
              <a:t> </a:t>
            </a:r>
            <a:r>
              <a:rPr>
                <a:latin typeface="Courier"/>
              </a:rPr>
              <a:t>A7</a:t>
            </a:r>
          </a:p>
        </p:txBody>
      </p:sp>
    </p:spTree>
  </p:cSld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F/A</a:t>
            </a:r>
            <a:r>
              <a:rPr/>
              <a:t> Everything I touched was gol</a:t>
            </a:r>
            <a:r>
              <a:rPr>
                <a:latin typeface="Courier"/>
              </a:rPr>
              <a:t>G7</a:t>
            </a:r>
            <a:r>
              <a:rPr/>
              <a:t>den</a:t>
            </a:r>
            <a:br/>
            <a:r>
              <a:rPr/>
              <a:t>Everything I loved got </a:t>
            </a:r>
            <a:r>
              <a:rPr>
                <a:latin typeface="Courier"/>
              </a:rPr>
              <a:t>C</a:t>
            </a:r>
            <a:r>
              <a:rPr/>
              <a:t> broken</a:t>
            </a:r>
            <a:br/>
            <a:r>
              <a:rPr/>
              <a:t>On the road to Mandalay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Every mistake I’ve ever made </a:t>
            </a:r>
            <a:r>
              <a:rPr>
                <a:latin typeface="Courier"/>
              </a:rPr>
              <a:t>Em</a:t>
            </a:r>
            <a:br/>
            <a:r>
              <a:rPr/>
              <a:t>Has been rehashed and then re</a:t>
            </a:r>
            <a:r>
              <a:rPr>
                <a:latin typeface="Courier"/>
              </a:rPr>
              <a:t>Dm</a:t>
            </a:r>
            <a:r>
              <a:rPr/>
              <a:t>played</a:t>
            </a:r>
            <a:br/>
            <a:r>
              <a:rPr/>
              <a:t>As I got lost along the way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X</a:t>
            </a:r>
            <a:r>
              <a:rPr/>
              <a:t> Bum bum bum </a:t>
            </a:r>
            <a:r>
              <a:rPr>
                <a:latin typeface="Courier"/>
              </a:rPr>
              <a:t>Dm</a:t>
            </a:r>
            <a:r>
              <a:rPr/>
              <a:t> ba da dum bum bum </a:t>
            </a:r>
            <a:r>
              <a:rPr>
                <a:latin typeface="Courier"/>
              </a:rPr>
              <a:t>G</a:t>
            </a:r>
            <a:br/>
            <a:r>
              <a:rPr/>
              <a:t>Bum bum bum </a:t>
            </a:r>
            <a:r>
              <a:rPr>
                <a:latin typeface="Courier"/>
              </a:rPr>
              <a:t>C</a:t>
            </a:r>
            <a:r>
              <a:rPr/>
              <a:t> ba da dum bum bum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/>
              <a:t>Bum bum bum </a:t>
            </a:r>
            <a:r>
              <a:rPr>
                <a:latin typeface="Courier"/>
              </a:rPr>
              <a:t>F</a:t>
            </a:r>
            <a:r>
              <a:rPr/>
              <a:t> ba da dum, bum bum </a:t>
            </a:r>
            <a:r>
              <a:rPr>
                <a:latin typeface="Courier"/>
              </a:rPr>
              <a:t>G</a:t>
            </a:r>
            <a:br/>
            <a:r>
              <a:rPr/>
              <a:t>Bum ba dum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There’s nothing left for you to give </a:t>
            </a:r>
            <a:r>
              <a:rPr>
                <a:latin typeface="Courier"/>
              </a:rPr>
              <a:t>Dm6</a:t>
            </a:r>
            <a:br/>
            <a:r>
              <a:rPr>
                <a:latin typeface="Courier"/>
              </a:rPr>
              <a:t>Am</a:t>
            </a:r>
            <a:r>
              <a:rPr/>
              <a:t> The truth is all that you’re left with</a:t>
            </a:r>
            <a:br/>
            <a:r>
              <a:rPr>
                <a:latin typeface="Courier"/>
              </a:rPr>
              <a:t>Dm</a:t>
            </a:r>
            <a:r>
              <a:rPr/>
              <a:t> Twenty paces then at dawn </a:t>
            </a:r>
            <a:r>
              <a:rPr>
                <a:latin typeface="Courier"/>
              </a:rPr>
              <a:t>E7(1)</a:t>
            </a:r>
            <a:br/>
            <a:r>
              <a:rPr/>
              <a:t>We will </a:t>
            </a:r>
            <a:r>
              <a:rPr>
                <a:latin typeface="Courier"/>
              </a:rPr>
              <a:t>E7</a:t>
            </a:r>
            <a:r>
              <a:rPr/>
              <a:t> die and be reborn </a:t>
            </a:r>
            <a:r>
              <a:rPr>
                <a:latin typeface="Courier"/>
              </a:rPr>
              <a:t>Asus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I like to sleep beneath the trees </a:t>
            </a:r>
            <a:r>
              <a:rPr>
                <a:latin typeface="Courier"/>
              </a:rPr>
              <a:t>Dm6</a:t>
            </a:r>
            <a:br/>
            <a:r>
              <a:rPr>
                <a:latin typeface="Courier"/>
              </a:rPr>
              <a:t>Am</a:t>
            </a:r>
            <a:r>
              <a:rPr/>
              <a:t> Have the universe at one with me</a:t>
            </a:r>
            <a:br/>
            <a:r>
              <a:rPr>
                <a:latin typeface="Courier"/>
              </a:rPr>
              <a:t>Dm</a:t>
            </a:r>
            <a:r>
              <a:rPr/>
              <a:t> Look down the barrel of a gun </a:t>
            </a:r>
            <a:r>
              <a:rPr>
                <a:latin typeface="Courier"/>
              </a:rPr>
              <a:t>E7(2)</a:t>
            </a:r>
            <a:br/>
            <a:r>
              <a:rPr/>
              <a:t>And feel the moon replace the sun </a:t>
            </a:r>
            <a:r>
              <a:rPr>
                <a:latin typeface="Courier"/>
              </a:rPr>
              <a:t>A7sus4</a:t>
            </a:r>
            <a:r>
              <a:rPr/>
              <a:t> </a:t>
            </a:r>
            <a:r>
              <a:rPr>
                <a:latin typeface="Courier"/>
              </a:rPr>
              <a:t>A7</a:t>
            </a:r>
          </a:p>
        </p:txBody>
      </p:sp>
    </p:spTree>
  </p:cSld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F/A</a:t>
            </a:r>
            <a:r>
              <a:rPr/>
              <a:t> Everything we’ve ever sto</a:t>
            </a:r>
            <a:r>
              <a:rPr>
                <a:latin typeface="Courier"/>
              </a:rPr>
              <a:t>G7</a:t>
            </a:r>
            <a:r>
              <a:rPr/>
              <a:t>len</a:t>
            </a:r>
            <a:br/>
            <a:r>
              <a:rPr/>
              <a:t>Has been lost returned or </a:t>
            </a:r>
            <a:r>
              <a:rPr>
                <a:latin typeface="Courier"/>
              </a:rPr>
              <a:t>C</a:t>
            </a:r>
            <a:r>
              <a:rPr/>
              <a:t> broken</a:t>
            </a:r>
            <a:br/>
            <a:r>
              <a:rPr/>
              <a:t>No more dragons left to slay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Every mistake I’ve ever made </a:t>
            </a:r>
            <a:r>
              <a:rPr>
                <a:latin typeface="Courier"/>
              </a:rPr>
              <a:t>Em</a:t>
            </a:r>
            <a:br/>
            <a:r>
              <a:rPr/>
              <a:t>Has been rehashed and then re</a:t>
            </a:r>
            <a:r>
              <a:rPr>
                <a:latin typeface="Courier"/>
              </a:rPr>
              <a:t>Dm</a:t>
            </a:r>
            <a:r>
              <a:rPr/>
              <a:t>played</a:t>
            </a:r>
            <a:br/>
            <a:r>
              <a:rPr/>
              <a:t>As I got lost along the way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X</a:t>
            </a:r>
            <a:r>
              <a:rPr/>
              <a:t> Bum bum bum </a:t>
            </a:r>
            <a:r>
              <a:rPr>
                <a:latin typeface="Courier"/>
              </a:rPr>
              <a:t>Dm</a:t>
            </a:r>
            <a:r>
              <a:rPr/>
              <a:t> ba da dum bum bum </a:t>
            </a:r>
            <a:r>
              <a:rPr>
                <a:latin typeface="Courier"/>
              </a:rPr>
              <a:t>G</a:t>
            </a:r>
            <a:br/>
            <a:r>
              <a:rPr/>
              <a:t>Bum bum bum </a:t>
            </a:r>
            <a:r>
              <a:rPr>
                <a:latin typeface="Courier"/>
              </a:rPr>
              <a:t>C</a:t>
            </a:r>
            <a:r>
              <a:rPr/>
              <a:t> ba da dum bum bum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/>
              <a:t>Bum bum bum </a:t>
            </a:r>
            <a:r>
              <a:rPr>
                <a:latin typeface="Courier"/>
              </a:rPr>
              <a:t>F</a:t>
            </a:r>
            <a:r>
              <a:rPr/>
              <a:t> ba da dum, bum bum </a:t>
            </a:r>
            <a:r>
              <a:rPr>
                <a:latin typeface="Courier"/>
              </a:rPr>
              <a:t>G</a:t>
            </a:r>
            <a:br/>
            <a:r>
              <a:rPr/>
              <a:t>Bum ba dum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 i="1"/>
              <a:t>(x3)</a:t>
            </a:r>
          </a:p>
        </p:txBody>
      </p:sp>
    </p:spTree>
  </p:cSld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Save me from drowning in the sea </a:t>
            </a:r>
            <a:r>
              <a:rPr>
                <a:latin typeface="Courier"/>
              </a:rPr>
              <a:t>Dm6</a:t>
            </a:r>
            <a:br/>
            <a:r>
              <a:rPr>
                <a:latin typeface="Courier"/>
              </a:rPr>
              <a:t>Am</a:t>
            </a:r>
            <a:r>
              <a:rPr/>
              <a:t> Beat me up on the beach</a:t>
            </a:r>
            <a:br/>
            <a:r>
              <a:rPr>
                <a:latin typeface="Courier"/>
              </a:rPr>
              <a:t>Dm</a:t>
            </a:r>
            <a:r>
              <a:rPr/>
              <a:t>What a lovely holiday </a:t>
            </a:r>
            <a:r>
              <a:rPr>
                <a:latin typeface="Courier"/>
              </a:rPr>
              <a:t>E7(1)</a:t>
            </a:r>
            <a:br/>
            <a:r>
              <a:rPr/>
              <a:t>There’s nothing funny left to say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Road</a:t>
            </a:r>
            <a:r>
              <a:rPr/>
              <a:t> </a:t>
            </a:r>
            <a:r>
              <a:rPr/>
              <a:t>trippin’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Hot</a:t>
            </a:r>
            <a:r>
              <a:rPr/>
              <a:t> </a:t>
            </a:r>
            <a:r>
              <a:rPr/>
              <a:t>Chili</a:t>
            </a:r>
            <a:r>
              <a:rPr/>
              <a:t> </a:t>
            </a:r>
            <a:r>
              <a:rPr/>
              <a:t>Peppers)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Images of </a:t>
            </a:r>
            <a:r>
              <a:rPr>
                <a:latin typeface="Courier"/>
              </a:rPr>
              <a:t>Bm</a:t>
            </a:r>
            <a:r>
              <a:rPr/>
              <a:t> broken light which</a:t>
            </a:r>
            <a:br/>
            <a:r>
              <a:rPr>
                <a:latin typeface="Courier"/>
              </a:rPr>
              <a:t>F#m</a:t>
            </a:r>
            <a:r>
              <a:rPr/>
              <a:t> dance before me like a million </a:t>
            </a:r>
            <a:r>
              <a:rPr>
                <a:latin typeface="Courier"/>
              </a:rPr>
              <a:t>Em7</a:t>
            </a:r>
            <a:r>
              <a:rPr/>
              <a:t> eyes</a:t>
            </a:r>
            <a:br/>
            <a:r>
              <a:rPr/>
              <a:t>They call me on and on</a:t>
            </a:r>
            <a:br/>
            <a:r>
              <a:rPr/>
              <a:t>a</a:t>
            </a:r>
            <a:r>
              <a:rPr>
                <a:latin typeface="Courier"/>
              </a:rPr>
              <a:t>A</a:t>
            </a:r>
            <a:r>
              <a:rPr/>
              <a:t>cross the </a:t>
            </a:r>
            <a:r>
              <a:rPr>
                <a:latin typeface="Courier"/>
              </a:rPr>
              <a:t>A7</a:t>
            </a:r>
            <a:r>
              <a:rPr/>
              <a:t> universe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Thoughts meander </a:t>
            </a:r>
            <a:r>
              <a:rPr>
                <a:latin typeface="Courier"/>
              </a:rPr>
              <a:t>Bm</a:t>
            </a:r>
            <a:r>
              <a:rPr/>
              <a:t> like a restless</a:t>
            </a:r>
            <a:br/>
            <a:r>
              <a:rPr>
                <a:latin typeface="Courier"/>
              </a:rPr>
              <a:t>F#m</a:t>
            </a:r>
            <a:r>
              <a:rPr/>
              <a:t> wind inside a letterbox</a:t>
            </a:r>
            <a:br/>
            <a:r>
              <a:rPr/>
              <a:t>They </a:t>
            </a:r>
            <a:r>
              <a:rPr>
                <a:latin typeface="Courier"/>
              </a:rPr>
              <a:t>Em7</a:t>
            </a:r>
            <a:r>
              <a:rPr/>
              <a:t> tumble blindly</a:t>
            </a:r>
            <a:br/>
            <a:r>
              <a:rPr/>
              <a:t>as they make their </a:t>
            </a:r>
            <a:r>
              <a:rPr>
                <a:latin typeface="Courier"/>
              </a:rPr>
              <a:t>A</a:t>
            </a:r>
            <a:r>
              <a:rPr/>
              <a:t> way</a:t>
            </a:r>
            <a:br/>
            <a:r>
              <a:rPr/>
              <a:t>across the </a:t>
            </a:r>
            <a:r>
              <a:rPr>
                <a:latin typeface="Courier"/>
              </a:rPr>
              <a:t>A7</a:t>
            </a:r>
            <a:r>
              <a:rPr/>
              <a:t> universe</a:t>
            </a:r>
          </a:p>
        </p:txBody>
      </p:sp>
    </p:spTree>
  </p:cSld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Road trippin with my two</a:t>
            </a:r>
            <a:br/>
            <a:r>
              <a:rPr>
                <a:latin typeface="Courier"/>
              </a:rPr>
              <a:t>C</a:t>
            </a:r>
            <a:r>
              <a:rPr/>
              <a:t> favorite all</a:t>
            </a:r>
            <a:r>
              <a:rPr>
                <a:latin typeface="Courier"/>
              </a:rPr>
              <a:t>B</a:t>
            </a:r>
            <a:r>
              <a:rPr/>
              <a:t>ies</a:t>
            </a:r>
            <a:br/>
            <a:r>
              <a:rPr>
                <a:latin typeface="Courier"/>
              </a:rPr>
              <a:t>Em</a:t>
            </a:r>
            <a:r>
              <a:rPr/>
              <a:t> Fully loaded we got</a:t>
            </a:r>
            <a:br/>
            <a:r>
              <a:rPr>
                <a:latin typeface="Courier"/>
              </a:rPr>
              <a:t>C</a:t>
            </a:r>
            <a:r>
              <a:rPr/>
              <a:t> snacks and supp</a:t>
            </a:r>
            <a:r>
              <a:rPr>
                <a:latin typeface="Courier"/>
              </a:rPr>
              <a:t>B</a:t>
            </a:r>
            <a:r>
              <a:rPr/>
              <a:t>lies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It’s time to leave this town</a:t>
            </a:r>
            <a:br/>
            <a:r>
              <a:rPr/>
              <a:t>It’s </a:t>
            </a:r>
            <a:r>
              <a:rPr>
                <a:latin typeface="Courier"/>
              </a:rPr>
              <a:t>C</a:t>
            </a:r>
            <a:r>
              <a:rPr/>
              <a:t> time to steal away </a:t>
            </a:r>
            <a:r>
              <a:rPr>
                <a:latin typeface="Courier"/>
              </a:rPr>
              <a:t>B</a:t>
            </a:r>
            <a:br/>
            <a:r>
              <a:rPr>
                <a:latin typeface="Courier"/>
              </a:rPr>
              <a:t>Em</a:t>
            </a:r>
            <a:r>
              <a:rPr/>
              <a:t> Let’s go get lost</a:t>
            </a:r>
            <a:br/>
            <a:r>
              <a:rPr/>
              <a:t>any</a:t>
            </a:r>
            <a:r>
              <a:rPr>
                <a:latin typeface="Courier"/>
              </a:rPr>
              <a:t>C</a:t>
            </a:r>
            <a:r>
              <a:rPr/>
              <a:t>where in the U.S.A. </a:t>
            </a:r>
            <a:r>
              <a:rPr>
                <a:latin typeface="Courier"/>
              </a:rPr>
              <a:t>B</a:t>
            </a:r>
          </a:p>
        </p:txBody>
      </p:sp>
    </p:spTree>
  </p:cSld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Let’s go get lost</a:t>
            </a:r>
            <a:br/>
            <a:r>
              <a:rPr/>
              <a:t>let’s go get </a:t>
            </a:r>
            <a:r>
              <a:rPr>
                <a:latin typeface="Courier"/>
              </a:rPr>
              <a:t>C</a:t>
            </a:r>
            <a:r>
              <a:rPr/>
              <a:t> lost </a:t>
            </a:r>
            <a:r>
              <a:rPr>
                <a:latin typeface="Courier"/>
              </a:rPr>
              <a:t>B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Blue you sit so pretty</a:t>
            </a:r>
            <a:br/>
            <a:r>
              <a:rPr>
                <a:latin typeface="Courier"/>
              </a:rPr>
              <a:t>C</a:t>
            </a:r>
            <a:r>
              <a:rPr/>
              <a:t> West of the one </a:t>
            </a:r>
            <a:r>
              <a:rPr>
                <a:latin typeface="Courier"/>
              </a:rPr>
              <a:t>B</a:t>
            </a:r>
            <a:br/>
            <a:r>
              <a:rPr>
                <a:latin typeface="Courier"/>
              </a:rPr>
              <a:t>Em</a:t>
            </a:r>
            <a:r>
              <a:rPr/>
              <a:t> Sparkles light with yellow </a:t>
            </a:r>
            <a:r>
              <a:rPr>
                <a:latin typeface="Courier"/>
              </a:rPr>
              <a:t>C</a:t>
            </a:r>
            <a:r>
              <a:rPr/>
              <a:t> icing</a:t>
            </a:r>
            <a:br/>
            <a:r>
              <a:rPr/>
              <a:t>Just a </a:t>
            </a:r>
            <a:r>
              <a:rPr>
                <a:latin typeface="Courier"/>
              </a:rPr>
              <a:t>B</a:t>
            </a:r>
            <a:r>
              <a:rPr/>
              <a:t> mirror for the sun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Just a </a:t>
            </a:r>
            <a:r>
              <a:rPr>
                <a:latin typeface="Courier"/>
              </a:rPr>
              <a:t>B</a:t>
            </a:r>
            <a:r>
              <a:rPr/>
              <a:t> mirror for the </a:t>
            </a:r>
            <a:r>
              <a:rPr>
                <a:latin typeface="Courier"/>
              </a:rPr>
              <a:t>Em</a:t>
            </a:r>
            <a:r>
              <a:rPr/>
              <a:t> sun</a:t>
            </a:r>
            <a:br/>
            <a:r>
              <a:rPr>
                <a:latin typeface="Courier"/>
              </a:rPr>
              <a:t>C</a:t>
            </a:r>
            <a:r>
              <a:rPr/>
              <a:t> Just a </a:t>
            </a:r>
            <a:r>
              <a:rPr>
                <a:latin typeface="Courier"/>
              </a:rPr>
              <a:t>B</a:t>
            </a:r>
            <a:r>
              <a:rPr/>
              <a:t> mirror for the</a:t>
            </a:r>
            <a:br/>
            <a:r>
              <a:rPr>
                <a:latin typeface="Courier"/>
              </a:rPr>
              <a:t>Am</a:t>
            </a:r>
            <a:r>
              <a:rPr/>
              <a:t> Sun </a:t>
            </a:r>
            <a:r>
              <a:rPr>
                <a:latin typeface="Courier"/>
              </a:rPr>
              <a:t>G/B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These smiling </a:t>
            </a:r>
            <a:r>
              <a:rPr>
                <a:latin typeface="Courier"/>
              </a:rPr>
              <a:t>G/B</a:t>
            </a:r>
            <a:r>
              <a:rPr/>
              <a:t> eyes</a:t>
            </a:r>
            <a:br/>
            <a:r>
              <a:rPr/>
              <a:t>are just a </a:t>
            </a:r>
            <a:r>
              <a:rPr>
                <a:latin typeface="Courier"/>
              </a:rPr>
              <a:t>C</a:t>
            </a:r>
            <a:r>
              <a:rPr/>
              <a:t> mirror for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So much has come before</a:t>
            </a:r>
            <a:br/>
            <a:r>
              <a:rPr/>
              <a:t>those </a:t>
            </a:r>
            <a:r>
              <a:rPr>
                <a:latin typeface="Courier"/>
              </a:rPr>
              <a:t>C</a:t>
            </a:r>
            <a:r>
              <a:rPr/>
              <a:t> battles lost and </a:t>
            </a:r>
            <a:r>
              <a:rPr>
                <a:latin typeface="Courier"/>
              </a:rPr>
              <a:t>B</a:t>
            </a:r>
            <a:r>
              <a:rPr/>
              <a:t> won</a:t>
            </a:r>
            <a:br/>
            <a:r>
              <a:rPr>
                <a:latin typeface="Courier"/>
              </a:rPr>
              <a:t>Em</a:t>
            </a:r>
            <a:r>
              <a:rPr/>
              <a:t> This life is shining</a:t>
            </a:r>
            <a:br/>
            <a:r>
              <a:rPr/>
              <a:t>more for</a:t>
            </a:r>
            <a:r>
              <a:rPr>
                <a:latin typeface="Courier"/>
              </a:rPr>
              <a:t>C</a:t>
            </a:r>
            <a:r>
              <a:rPr/>
              <a:t>ever in the sun </a:t>
            </a:r>
            <a:r>
              <a:rPr>
                <a:latin typeface="Courier"/>
              </a:rPr>
              <a:t>B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Now let us check our heads</a:t>
            </a:r>
            <a:br/>
            <a:r>
              <a:rPr/>
              <a:t>And </a:t>
            </a:r>
            <a:r>
              <a:rPr>
                <a:latin typeface="Courier"/>
              </a:rPr>
              <a:t>C</a:t>
            </a:r>
            <a:r>
              <a:rPr/>
              <a:t> let us check the surf </a:t>
            </a:r>
            <a:r>
              <a:rPr>
                <a:latin typeface="Courier"/>
              </a:rPr>
              <a:t>B</a:t>
            </a:r>
            <a:br/>
            <a:r>
              <a:rPr>
                <a:latin typeface="Courier"/>
              </a:rPr>
              <a:t>Em</a:t>
            </a:r>
            <a:r>
              <a:rPr/>
              <a:t> Staying high and dry’s more </a:t>
            </a:r>
            <a:r>
              <a:rPr>
                <a:latin typeface="Courier"/>
              </a:rPr>
              <a:t>C</a:t>
            </a:r>
            <a:r>
              <a:rPr/>
              <a:t> trouble</a:t>
            </a:r>
            <a:br/>
            <a:r>
              <a:rPr/>
              <a:t>than it’s </a:t>
            </a:r>
            <a:r>
              <a:rPr>
                <a:latin typeface="Courier"/>
              </a:rPr>
              <a:t>B</a:t>
            </a:r>
            <a:r>
              <a:rPr/>
              <a:t> worth in the sun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Just a </a:t>
            </a:r>
            <a:r>
              <a:rPr>
                <a:latin typeface="Courier"/>
              </a:rPr>
              <a:t>B</a:t>
            </a:r>
            <a:r>
              <a:rPr/>
              <a:t> mirror for the </a:t>
            </a:r>
            <a:r>
              <a:rPr>
                <a:latin typeface="Courier"/>
              </a:rPr>
              <a:t>Em</a:t>
            </a:r>
            <a:r>
              <a:rPr/>
              <a:t> sun</a:t>
            </a:r>
            <a:br/>
            <a:r>
              <a:rPr>
                <a:latin typeface="Courier"/>
              </a:rPr>
              <a:t>C</a:t>
            </a:r>
            <a:r>
              <a:rPr/>
              <a:t> Just a </a:t>
            </a:r>
            <a:r>
              <a:rPr>
                <a:latin typeface="Courier"/>
              </a:rPr>
              <a:t>B</a:t>
            </a:r>
            <a:r>
              <a:rPr/>
              <a:t> mirror for the</a:t>
            </a:r>
            <a:br/>
            <a:r>
              <a:rPr>
                <a:latin typeface="Courier"/>
              </a:rPr>
              <a:t>Am</a:t>
            </a:r>
            <a:r>
              <a:rPr/>
              <a:t> Sun </a:t>
            </a:r>
            <a:r>
              <a:rPr>
                <a:latin typeface="Courier"/>
              </a:rPr>
              <a:t>G/B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These smiling </a:t>
            </a:r>
            <a:r>
              <a:rPr>
                <a:latin typeface="Courier"/>
              </a:rPr>
              <a:t>G/B</a:t>
            </a:r>
            <a:r>
              <a:rPr/>
              <a:t> eyes</a:t>
            </a:r>
            <a:br/>
            <a:r>
              <a:rPr/>
              <a:t>are just a </a:t>
            </a:r>
            <a:r>
              <a:rPr>
                <a:latin typeface="Courier"/>
              </a:rPr>
              <a:t>C</a:t>
            </a:r>
            <a:r>
              <a:rPr/>
              <a:t> mirror for </a:t>
            </a:r>
            <a:r>
              <a:rPr>
                <a:latin typeface="Courier"/>
              </a:rPr>
              <a:t>D</a:t>
            </a:r>
          </a:p>
        </p:txBody>
      </p:sp>
    </p:spTree>
  </p:cSld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Bdim</a:t>
            </a:r>
            <a:r>
              <a:rPr/>
              <a:t> </a:t>
            </a:r>
            <a:r>
              <a:rPr i="1"/>
              <a:t>(x2)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Bdim</a:t>
            </a:r>
            <a:r>
              <a:rPr/>
              <a:t> </a:t>
            </a:r>
            <a:r>
              <a:rPr i="1"/>
              <a:t>(x4)</a:t>
            </a:r>
          </a:p>
        </p:txBody>
      </p:sp>
    </p:spTree>
  </p:cSld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In Big Sur we take some</a:t>
            </a:r>
            <a:br/>
            <a:r>
              <a:rPr>
                <a:latin typeface="Courier"/>
              </a:rPr>
              <a:t>C</a:t>
            </a:r>
            <a:r>
              <a:rPr/>
              <a:t> time to linger on </a:t>
            </a:r>
            <a:r>
              <a:rPr>
                <a:latin typeface="Courier"/>
              </a:rPr>
              <a:t>B</a:t>
            </a:r>
            <a:br/>
            <a:r>
              <a:rPr>
                <a:latin typeface="Courier"/>
              </a:rPr>
              <a:t>Em</a:t>
            </a:r>
            <a:r>
              <a:rPr/>
              <a:t> We three hunky dory’s got</a:t>
            </a:r>
            <a:br/>
            <a:r>
              <a:rPr>
                <a:latin typeface="Courier"/>
              </a:rPr>
              <a:t>C</a:t>
            </a:r>
            <a:r>
              <a:rPr/>
              <a:t> our snake</a:t>
            </a:r>
            <a:r>
              <a:rPr>
                <a:latin typeface="Courier"/>
              </a:rPr>
              <a:t>B</a:t>
            </a:r>
            <a:r>
              <a:rPr/>
              <a:t>finger on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Now let us drink the stars</a:t>
            </a:r>
            <a:br/>
            <a:r>
              <a:rPr>
                <a:latin typeface="Courier"/>
              </a:rPr>
              <a:t>C</a:t>
            </a:r>
            <a:r>
              <a:rPr/>
              <a:t> It’s time to steal away </a:t>
            </a:r>
            <a:r>
              <a:rPr>
                <a:latin typeface="Courier"/>
              </a:rPr>
              <a:t>B</a:t>
            </a:r>
            <a:br/>
            <a:r>
              <a:rPr>
                <a:latin typeface="Courier"/>
              </a:rPr>
              <a:t>Em</a:t>
            </a:r>
            <a:r>
              <a:rPr/>
              <a:t> Let’s go get lost</a:t>
            </a:r>
            <a:br/>
            <a:r>
              <a:rPr strike="sngStrike"/>
              <a:t>anywhere</a:t>
            </a:r>
            <a:r>
              <a:rPr/>
              <a:t> </a:t>
            </a:r>
            <a:r>
              <a:rPr b="1"/>
              <a:t>right </a:t>
            </a:r>
            <a:r>
              <a:rPr b="1">
                <a:latin typeface="Courier"/>
              </a:rPr>
              <a:t>C</a:t>
            </a:r>
            <a:r>
              <a:rPr b="1"/>
              <a:t> here</a:t>
            </a:r>
            <a:r>
              <a:rPr/>
              <a:t> in the U.S.A. </a:t>
            </a:r>
            <a:r>
              <a:rPr>
                <a:latin typeface="Courier"/>
              </a:rPr>
              <a:t>B</a:t>
            </a:r>
          </a:p>
        </p:txBody>
      </p:sp>
    </p:spTree>
  </p:cSld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Let’s go get lost</a:t>
            </a:r>
            <a:br/>
            <a:r>
              <a:rPr/>
              <a:t>let’s go get </a:t>
            </a:r>
            <a:r>
              <a:rPr>
                <a:latin typeface="Courier"/>
              </a:rPr>
              <a:t>C</a:t>
            </a:r>
            <a:r>
              <a:rPr/>
              <a:t> lost </a:t>
            </a:r>
            <a:r>
              <a:rPr>
                <a:latin typeface="Courier"/>
              </a:rPr>
              <a:t>B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</a:t>
            </a:r>
            <a:r>
              <a:rPr/>
              <a:t> Blue you sit so pretty</a:t>
            </a:r>
            <a:br/>
            <a:r>
              <a:rPr>
                <a:latin typeface="Courier"/>
              </a:rPr>
              <a:t>C</a:t>
            </a:r>
            <a:r>
              <a:rPr/>
              <a:t> West of the one </a:t>
            </a:r>
            <a:r>
              <a:rPr>
                <a:latin typeface="Courier"/>
              </a:rPr>
              <a:t>B</a:t>
            </a:r>
            <a:br/>
            <a:r>
              <a:rPr>
                <a:latin typeface="Courier"/>
              </a:rPr>
              <a:t>Em</a:t>
            </a:r>
            <a:r>
              <a:rPr/>
              <a:t> Sparkles light with yellow </a:t>
            </a:r>
            <a:r>
              <a:rPr>
                <a:latin typeface="Courier"/>
              </a:rPr>
              <a:t>C</a:t>
            </a:r>
            <a:r>
              <a:rPr/>
              <a:t> icing</a:t>
            </a:r>
            <a:br/>
            <a:r>
              <a:rPr/>
              <a:t>Just a </a:t>
            </a:r>
            <a:r>
              <a:rPr>
                <a:latin typeface="Courier"/>
              </a:rPr>
              <a:t>B</a:t>
            </a:r>
            <a:r>
              <a:rPr/>
              <a:t> mirror for the sun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Just a </a:t>
            </a:r>
            <a:r>
              <a:rPr>
                <a:latin typeface="Courier"/>
              </a:rPr>
              <a:t>B</a:t>
            </a:r>
            <a:r>
              <a:rPr/>
              <a:t> mirror for the </a:t>
            </a:r>
            <a:r>
              <a:rPr>
                <a:latin typeface="Courier"/>
              </a:rPr>
              <a:t>Em</a:t>
            </a:r>
            <a:r>
              <a:rPr/>
              <a:t> sun</a:t>
            </a:r>
            <a:br/>
            <a:r>
              <a:rPr>
                <a:latin typeface="Courier"/>
              </a:rPr>
              <a:t>C</a:t>
            </a:r>
            <a:r>
              <a:rPr/>
              <a:t> Just a </a:t>
            </a:r>
            <a:r>
              <a:rPr>
                <a:latin typeface="Courier"/>
              </a:rPr>
              <a:t>B</a:t>
            </a:r>
            <a:r>
              <a:rPr/>
              <a:t> mirror for the</a:t>
            </a:r>
            <a:br/>
            <a:r>
              <a:rPr>
                <a:latin typeface="Courier"/>
              </a:rPr>
              <a:t>Am</a:t>
            </a:r>
            <a:r>
              <a:rPr/>
              <a:t> Sun </a:t>
            </a:r>
            <a:r>
              <a:rPr>
                <a:latin typeface="Courier"/>
              </a:rPr>
              <a:t>G/B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D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These smiling </a:t>
            </a:r>
            <a:r>
              <a:rPr>
                <a:latin typeface="Courier"/>
              </a:rPr>
              <a:t>G/B</a:t>
            </a:r>
            <a:r>
              <a:rPr/>
              <a:t> eyes</a:t>
            </a:r>
            <a:br/>
            <a:r>
              <a:rPr/>
              <a:t>are just a </a:t>
            </a:r>
            <a:r>
              <a:rPr>
                <a:latin typeface="Courier"/>
              </a:rPr>
              <a:t>C</a:t>
            </a:r>
            <a:r>
              <a:rPr/>
              <a:t> mirror for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 i="1"/>
              <a:t>(x3)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Jai guru deva om </a:t>
            </a:r>
            <a:r>
              <a:rPr>
                <a:latin typeface="Courier"/>
              </a:rPr>
              <a:t>A7sus4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Nothing’s gonna change my world </a:t>
            </a:r>
            <a:r>
              <a:rPr>
                <a:latin typeface="Courier"/>
              </a:rPr>
              <a:t>A7</a:t>
            </a:r>
            <a:br/>
            <a:r>
              <a:rPr>
                <a:latin typeface="Courier"/>
              </a:rPr>
              <a:t>G</a:t>
            </a:r>
            <a:r>
              <a:rPr/>
              <a:t> Nothing’s gonna change my world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</a:t>
            </a:r>
            <a:r>
              <a:rPr/>
              <a:t> </a:t>
            </a:r>
            <a:r>
              <a:rPr/>
              <a:t>Zündhölzli</a:t>
            </a:r>
            <a:r>
              <a:rPr/>
              <a:t> </a:t>
            </a:r>
            <a:r>
              <a:rPr/>
              <a:t>(Mani</a:t>
            </a:r>
            <a:r>
              <a:rPr/>
              <a:t> </a:t>
            </a:r>
            <a:r>
              <a:rPr/>
              <a:t>Matter)</a:t>
            </a:r>
          </a:p>
        </p:txBody>
      </p:sp>
    </p:spTree>
  </p:cSld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han es </a:t>
            </a:r>
            <a:r>
              <a:rPr>
                <a:latin typeface="Courier"/>
              </a:rPr>
              <a:t>C</a:t>
            </a:r>
            <a:r>
              <a:rPr/>
              <a:t>Zündhölzli azündet</a:t>
            </a:r>
            <a:br/>
            <a:r>
              <a:rPr/>
              <a:t>Und das </a:t>
            </a:r>
            <a:r>
              <a:rPr>
                <a:latin typeface="Courier"/>
              </a:rPr>
              <a:t>G7</a:t>
            </a:r>
            <a:r>
              <a:rPr/>
              <a:t> het e Flamme gäh</a:t>
            </a:r>
            <a:br/>
            <a:r>
              <a:rPr/>
              <a:t>Und i </a:t>
            </a:r>
            <a:r>
              <a:rPr>
                <a:latin typeface="Courier"/>
              </a:rPr>
              <a:t>Am</a:t>
            </a:r>
            <a:r>
              <a:rPr/>
              <a:t> ha für d’Zigarette</a:t>
            </a:r>
            <a:br/>
            <a:r>
              <a:rPr/>
              <a:t>Welle </a:t>
            </a:r>
            <a:r>
              <a:rPr>
                <a:latin typeface="Courier"/>
              </a:rPr>
              <a:t>E</a:t>
            </a:r>
            <a:r>
              <a:rPr/>
              <a:t> Füür vom Hölzli näh</a:t>
            </a:r>
          </a:p>
          <a:p>
            <a:pPr lvl="0" marL="0" indent="0">
              <a:buNone/>
            </a:pPr>
            <a:r>
              <a:rPr/>
              <a:t>Aber ds </a:t>
            </a:r>
            <a:r>
              <a:rPr>
                <a:latin typeface="Courier"/>
              </a:rPr>
              <a:t>F</a:t>
            </a:r>
            <a:r>
              <a:rPr/>
              <a:t> Hölzli isch dervogspickt Und </a:t>
            </a:r>
            <a:r>
              <a:rPr>
                <a:latin typeface="Courier"/>
              </a:rPr>
              <a:t>C</a:t>
            </a:r>
            <a:r>
              <a:rPr/>
              <a:t> uf e Teppich cho</a:t>
            </a:r>
            <a:br/>
            <a:r>
              <a:rPr/>
              <a:t>Und es </a:t>
            </a:r>
            <a:r>
              <a:rPr>
                <a:latin typeface="Courier"/>
              </a:rPr>
              <a:t>G7</a:t>
            </a:r>
            <a:r>
              <a:rPr/>
              <a:t> hätt no fasch</a:t>
            </a:r>
            <a:br/>
            <a:r>
              <a:rPr/>
              <a:t>Es Loch i Teppich </a:t>
            </a:r>
            <a:r>
              <a:rPr>
                <a:latin typeface="Courier"/>
              </a:rPr>
              <a:t>C</a:t>
            </a:r>
            <a:r>
              <a:rPr/>
              <a:t> gäh dervo</a:t>
            </a:r>
          </a:p>
        </p:txBody>
      </p:sp>
    </p:spTree>
  </p:cSld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 me </a:t>
            </a:r>
            <a:r>
              <a:rPr>
                <a:latin typeface="Courier"/>
              </a:rPr>
              <a:t>C</a:t>
            </a:r>
            <a:r>
              <a:rPr/>
              <a:t> weiss was cha passiere</a:t>
            </a:r>
            <a:br/>
            <a:r>
              <a:rPr/>
              <a:t>We me </a:t>
            </a:r>
            <a:r>
              <a:rPr>
                <a:latin typeface="Courier"/>
              </a:rPr>
              <a:t>G7</a:t>
            </a:r>
            <a:r>
              <a:rPr/>
              <a:t> nid ufpasst mit Füür</a:t>
            </a:r>
            <a:br/>
            <a:r>
              <a:rPr/>
              <a:t>Und für d’</a:t>
            </a:r>
            <a:r>
              <a:rPr>
                <a:latin typeface="Courier"/>
              </a:rPr>
              <a:t>Am</a:t>
            </a:r>
            <a:r>
              <a:rPr/>
              <a:t>Gluet ar Zigarette</a:t>
            </a:r>
            <a:br/>
            <a:r>
              <a:rPr/>
              <a:t>Isch e </a:t>
            </a:r>
            <a:r>
              <a:rPr>
                <a:latin typeface="Courier"/>
              </a:rPr>
              <a:t>E</a:t>
            </a:r>
            <a:r>
              <a:rPr/>
              <a:t> Teppich doch de z’tüür</a:t>
            </a:r>
          </a:p>
          <a:p>
            <a:pPr lvl="0" marL="0" indent="0">
              <a:buNone/>
            </a:pPr>
            <a:r>
              <a:rPr/>
              <a:t>Und vom </a:t>
            </a:r>
            <a:r>
              <a:rPr>
                <a:latin typeface="Courier"/>
              </a:rPr>
              <a:t>F</a:t>
            </a:r>
            <a:r>
              <a:rPr/>
              <a:t> Teppich hätt - oh Grus</a:t>
            </a:r>
            <a:br/>
            <a:r>
              <a:rPr/>
              <a:t>Chönne ds </a:t>
            </a:r>
            <a:r>
              <a:rPr>
                <a:latin typeface="Courier"/>
              </a:rPr>
              <a:t>C</a:t>
            </a:r>
            <a:r>
              <a:rPr/>
              <a:t> Füür i ds ganze Hus</a:t>
            </a:r>
            <a:br/>
            <a:r>
              <a:rPr/>
              <a:t>Und wär </a:t>
            </a:r>
            <a:r>
              <a:rPr>
                <a:latin typeface="Courier"/>
              </a:rPr>
              <a:t>G7</a:t>
            </a:r>
            <a:r>
              <a:rPr/>
              <a:t> weiss, was da</a:t>
            </a:r>
            <a:br/>
            <a:r>
              <a:rPr/>
              <a:t>Nid alles no wär </a:t>
            </a:r>
            <a:r>
              <a:rPr>
                <a:latin typeface="Courier"/>
              </a:rPr>
              <a:t>C</a:t>
            </a:r>
            <a:r>
              <a:rPr/>
              <a:t> worde drus</a:t>
            </a:r>
          </a:p>
        </p:txBody>
      </p:sp>
    </p:spTree>
  </p:cSld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S’hätt e </a:t>
            </a:r>
            <a:r>
              <a:rPr>
                <a:latin typeface="Courier"/>
              </a:rPr>
              <a:t>C</a:t>
            </a:r>
            <a:r>
              <a:rPr/>
              <a:t> Brand gäh im Quartier</a:t>
            </a:r>
            <a:br/>
            <a:r>
              <a:rPr/>
              <a:t>Und s’hätti d’</a:t>
            </a:r>
            <a:r>
              <a:rPr>
                <a:latin typeface="Courier"/>
              </a:rPr>
              <a:t>G7</a:t>
            </a:r>
            <a:r>
              <a:rPr/>
              <a:t>Füürwehr müesse cho</a:t>
            </a:r>
            <a:br/>
            <a:r>
              <a:rPr/>
              <a:t>Hätti </a:t>
            </a:r>
            <a:r>
              <a:rPr>
                <a:latin typeface="Courier"/>
              </a:rPr>
              <a:t>Am</a:t>
            </a:r>
            <a:r>
              <a:rPr/>
              <a:t> ghornet i de Strasse</a:t>
            </a:r>
            <a:br/>
            <a:r>
              <a:rPr/>
              <a:t>Und dr </a:t>
            </a:r>
            <a:r>
              <a:rPr>
                <a:latin typeface="Courier"/>
              </a:rPr>
              <a:t>E</a:t>
            </a:r>
            <a:r>
              <a:rPr/>
              <a:t> Schluuch vom Wage gno</a:t>
            </a:r>
          </a:p>
          <a:p>
            <a:pPr lvl="0" marL="0" indent="0">
              <a:buNone/>
            </a:pPr>
            <a:r>
              <a:rPr/>
              <a:t>Und sie </a:t>
            </a:r>
            <a:r>
              <a:rPr>
                <a:latin typeface="Courier"/>
              </a:rPr>
              <a:t>F</a:t>
            </a:r>
            <a:r>
              <a:rPr/>
              <a:t> hätte Wasser gsprützt</a:t>
            </a:r>
            <a:br/>
            <a:r>
              <a:rPr/>
              <a:t>Und das </a:t>
            </a:r>
            <a:r>
              <a:rPr>
                <a:latin typeface="Courier"/>
              </a:rPr>
              <a:t>C</a:t>
            </a:r>
            <a:r>
              <a:rPr/>
              <a:t> hätt de glych nüt gnützt</a:t>
            </a:r>
            <a:br/>
            <a:r>
              <a:rPr/>
              <a:t>Und die </a:t>
            </a:r>
            <a:r>
              <a:rPr>
                <a:latin typeface="Courier"/>
              </a:rPr>
              <a:t>G7</a:t>
            </a:r>
            <a:r>
              <a:rPr/>
              <a:t> ganzi Stadt hätt brönnt</a:t>
            </a:r>
            <a:br/>
            <a:r>
              <a:rPr/>
              <a:t>Es hätt se </a:t>
            </a:r>
            <a:r>
              <a:rPr>
                <a:latin typeface="Courier"/>
              </a:rPr>
              <a:t>C</a:t>
            </a:r>
            <a:r>
              <a:rPr/>
              <a:t> nüt meh gschützt</a:t>
            </a:r>
          </a:p>
        </p:txBody>
      </p:sp>
    </p:spTree>
  </p:cSld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 d’Lüt </a:t>
            </a:r>
            <a:r>
              <a:rPr>
                <a:latin typeface="Courier"/>
              </a:rPr>
              <a:t>C</a:t>
            </a:r>
            <a:r>
              <a:rPr/>
              <a:t> wären umegsprunge</a:t>
            </a:r>
            <a:br/>
            <a:r>
              <a:rPr/>
              <a:t>I dr </a:t>
            </a:r>
            <a:r>
              <a:rPr>
                <a:latin typeface="Courier"/>
              </a:rPr>
              <a:t>G7</a:t>
            </a:r>
            <a:r>
              <a:rPr/>
              <a:t> Angscht um Hab und Guet</a:t>
            </a:r>
            <a:br/>
            <a:r>
              <a:rPr/>
              <a:t>Hätte </a:t>
            </a:r>
            <a:r>
              <a:rPr>
                <a:latin typeface="Courier"/>
              </a:rPr>
              <a:t>Am</a:t>
            </a:r>
            <a:r>
              <a:rPr/>
              <a:t> gmeint s’heig eine Füür gleit</a:t>
            </a:r>
            <a:br/>
            <a:r>
              <a:rPr/>
              <a:t>Hätte ds </a:t>
            </a:r>
            <a:r>
              <a:rPr>
                <a:latin typeface="Courier"/>
              </a:rPr>
              <a:t>E</a:t>
            </a:r>
            <a:r>
              <a:rPr/>
              <a:t> Sturmgwehr gno ir Wuet</a:t>
            </a:r>
          </a:p>
          <a:p>
            <a:pPr lvl="0" marL="0" indent="0">
              <a:buNone/>
            </a:pPr>
            <a:r>
              <a:rPr/>
              <a:t>Alls hätt </a:t>
            </a:r>
            <a:r>
              <a:rPr>
                <a:latin typeface="Courier"/>
              </a:rPr>
              <a:t>F</a:t>
            </a:r>
            <a:r>
              <a:rPr/>
              <a:t> brüelet: Wär isch tschuld?</a:t>
            </a:r>
            <a:br/>
            <a:r>
              <a:rPr/>
              <a:t>Ds ganze </a:t>
            </a:r>
            <a:r>
              <a:rPr>
                <a:latin typeface="Courier"/>
              </a:rPr>
              <a:t>C</a:t>
            </a:r>
            <a:r>
              <a:rPr/>
              <a:t> Land i eim Tumult</a:t>
            </a:r>
            <a:br/>
            <a:r>
              <a:rPr/>
              <a:t>Dass me </a:t>
            </a:r>
            <a:r>
              <a:rPr>
                <a:latin typeface="Courier"/>
              </a:rPr>
              <a:t>G7</a:t>
            </a:r>
            <a:r>
              <a:rPr/>
              <a:t> gschosse hätt</a:t>
            </a:r>
            <a:br/>
            <a:r>
              <a:rPr/>
              <a:t>Uf d’Bundesrät am </a:t>
            </a:r>
            <a:r>
              <a:rPr>
                <a:latin typeface="Courier"/>
              </a:rPr>
              <a:t>C</a:t>
            </a:r>
            <a:r>
              <a:rPr/>
              <a:t> Rednerpult</a:t>
            </a:r>
          </a:p>
        </p:txBody>
      </p:sp>
    </p:spTree>
  </p:cSld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D’UNO </a:t>
            </a:r>
            <a:r>
              <a:rPr>
                <a:latin typeface="Courier"/>
              </a:rPr>
              <a:t>C</a:t>
            </a:r>
            <a:r>
              <a:rPr/>
              <a:t> hätt interveniert</a:t>
            </a:r>
            <a:br/>
            <a:r>
              <a:rPr/>
              <a:t>Und d’UNO-</a:t>
            </a:r>
            <a:r>
              <a:rPr>
                <a:latin typeface="Courier"/>
              </a:rPr>
              <a:t>G7</a:t>
            </a:r>
            <a:r>
              <a:rPr/>
              <a:t>Gägner sofort o</a:t>
            </a:r>
            <a:br/>
            <a:r>
              <a:rPr/>
              <a:t>Für ir </a:t>
            </a:r>
            <a:r>
              <a:rPr>
                <a:latin typeface="Courier"/>
              </a:rPr>
              <a:t>Am</a:t>
            </a:r>
            <a:r>
              <a:rPr/>
              <a:t> Schwyz dr Fride z’rette</a:t>
            </a:r>
            <a:br/>
            <a:r>
              <a:rPr/>
              <a:t>Wäre </a:t>
            </a:r>
            <a:r>
              <a:rPr>
                <a:latin typeface="Courier"/>
              </a:rPr>
              <a:t>E</a:t>
            </a:r>
            <a:r>
              <a:rPr/>
              <a:t> beid mit Panzer cho</a:t>
            </a:r>
          </a:p>
          <a:p>
            <a:pPr lvl="0" marL="0" indent="0">
              <a:buNone/>
            </a:pPr>
            <a:r>
              <a:rPr/>
              <a:t>S’hätt sech </a:t>
            </a:r>
            <a:r>
              <a:rPr>
                <a:latin typeface="Courier"/>
              </a:rPr>
              <a:t>F</a:t>
            </a:r>
            <a:r>
              <a:rPr/>
              <a:t> usdehnt nadisna</a:t>
            </a:r>
            <a:br/>
            <a:r>
              <a:rPr/>
              <a:t>Uf Eu</a:t>
            </a:r>
            <a:r>
              <a:rPr>
                <a:latin typeface="Courier"/>
              </a:rPr>
              <a:t>C</a:t>
            </a:r>
            <a:r>
              <a:rPr/>
              <a:t>ropa, Afrika</a:t>
            </a:r>
            <a:br/>
            <a:r>
              <a:rPr/>
              <a:t>S’hätt e </a:t>
            </a:r>
            <a:r>
              <a:rPr>
                <a:latin typeface="Courier"/>
              </a:rPr>
              <a:t>G7</a:t>
            </a:r>
            <a:r>
              <a:rPr/>
              <a:t> Wältchrieg gäh</a:t>
            </a:r>
            <a:br/>
            <a:r>
              <a:rPr/>
              <a:t>Und d’Mönschheit wär jitz </a:t>
            </a:r>
            <a:r>
              <a:rPr>
                <a:latin typeface="Courier"/>
              </a:rPr>
              <a:t>C</a:t>
            </a:r>
            <a:r>
              <a:rPr/>
              <a:t> nümme da</a:t>
            </a:r>
          </a:p>
        </p:txBody>
      </p:sp>
    </p:spTree>
  </p:cSld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han es </a:t>
            </a:r>
            <a:r>
              <a:rPr>
                <a:latin typeface="Courier"/>
              </a:rPr>
              <a:t>C</a:t>
            </a:r>
            <a:r>
              <a:rPr/>
              <a:t> Zündhölzli azündet</a:t>
            </a:r>
            <a:br/>
            <a:r>
              <a:rPr/>
              <a:t>Und das </a:t>
            </a:r>
            <a:r>
              <a:rPr>
                <a:latin typeface="Courier"/>
              </a:rPr>
              <a:t>G7</a:t>
            </a:r>
            <a:r>
              <a:rPr/>
              <a:t> het e Flamme gäh</a:t>
            </a:r>
            <a:br/>
            <a:r>
              <a:rPr/>
              <a:t>Und i </a:t>
            </a:r>
            <a:r>
              <a:rPr>
                <a:latin typeface="Courier"/>
              </a:rPr>
              <a:t>Am</a:t>
            </a:r>
            <a:r>
              <a:rPr/>
              <a:t> ha für d’Zigarette</a:t>
            </a:r>
            <a:br/>
            <a:r>
              <a:rPr/>
              <a:t>Welle </a:t>
            </a:r>
            <a:r>
              <a:rPr>
                <a:latin typeface="Courier"/>
              </a:rPr>
              <a:t>E</a:t>
            </a:r>
            <a:r>
              <a:rPr/>
              <a:t> Füür vom Hölzli näh</a:t>
            </a:r>
          </a:p>
          <a:p>
            <a:pPr lvl="0" marL="0" indent="0">
              <a:buNone/>
            </a:pPr>
            <a:r>
              <a:rPr/>
              <a:t>Aber ds </a:t>
            </a:r>
            <a:r>
              <a:rPr>
                <a:latin typeface="Courier"/>
              </a:rPr>
              <a:t>F</a:t>
            </a:r>
            <a:r>
              <a:rPr/>
              <a:t> Hölzli isch dervogspickt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uf e Teppich cho - </a:t>
            </a:r>
            <a:r>
              <a:rPr strike="sngStrike"/>
              <a:t>Und es hätt no fasch…</a:t>
            </a:r>
            <a:r>
              <a:rPr/>
              <a:t> Gottsei</a:t>
            </a:r>
            <a:r>
              <a:rPr>
                <a:latin typeface="Courier"/>
              </a:rPr>
              <a:t>G7</a:t>
            </a:r>
            <a:r>
              <a:rPr/>
              <a:t>dank</a:t>
            </a:r>
            <a:br/>
            <a:r>
              <a:rPr/>
              <a:t>Dass i’s vom Teppich wider </a:t>
            </a:r>
            <a:r>
              <a:rPr>
                <a:latin typeface="Courier"/>
              </a:rPr>
              <a:t>C</a:t>
            </a:r>
            <a:r>
              <a:rPr/>
              <a:t> furt ha gno</a:t>
            </a:r>
          </a:p>
        </p:txBody>
      </p:sp>
    </p:spTree>
  </p:cSld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❤️</a:t>
            </a:r>
            <a:r>
              <a:rPr/>
              <a:t> </a:t>
            </a:r>
            <a:r>
              <a:rPr/>
              <a:t>S.O.B.</a:t>
            </a:r>
            <a:r>
              <a:rPr/>
              <a:t> </a:t>
            </a:r>
            <a:r>
              <a:rPr/>
              <a:t>(Nathaniel</a:t>
            </a:r>
            <a:r>
              <a:rPr/>
              <a:t> </a:t>
            </a:r>
            <a:r>
              <a:rPr/>
              <a:t>Rateliff)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Sounds of laughter, </a:t>
            </a:r>
            <a:r>
              <a:rPr>
                <a:latin typeface="Courier"/>
              </a:rPr>
              <a:t>Bm</a:t>
            </a:r>
            <a:r>
              <a:rPr/>
              <a:t> shades of life</a:t>
            </a:r>
            <a:br/>
            <a:r>
              <a:rPr/>
              <a:t>are </a:t>
            </a:r>
            <a:r>
              <a:rPr>
                <a:latin typeface="Courier"/>
              </a:rPr>
              <a:t>F#m</a:t>
            </a:r>
            <a:r>
              <a:rPr/>
              <a:t> ringing through my opened ears</a:t>
            </a:r>
            <a:br/>
            <a:r>
              <a:rPr/>
              <a:t>In</a:t>
            </a:r>
            <a:r>
              <a:rPr>
                <a:latin typeface="Courier"/>
              </a:rPr>
              <a:t>Em7</a:t>
            </a:r>
            <a:r>
              <a:rPr/>
              <a:t>citing and in</a:t>
            </a:r>
            <a:r>
              <a:rPr>
                <a:latin typeface="Courier"/>
              </a:rPr>
              <a:t>Gm</a:t>
            </a:r>
            <a:r>
              <a:rPr/>
              <a:t>viting me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Limitless, un</a:t>
            </a:r>
            <a:r>
              <a:rPr>
                <a:latin typeface="Courier"/>
              </a:rPr>
              <a:t>Bm</a:t>
            </a:r>
            <a:r>
              <a:rPr/>
              <a:t>dying love</a:t>
            </a:r>
            <a:br/>
            <a:r>
              <a:rPr/>
              <a:t>which </a:t>
            </a:r>
            <a:r>
              <a:rPr>
                <a:latin typeface="Courier"/>
              </a:rPr>
              <a:t>F#m</a:t>
            </a:r>
            <a:r>
              <a:rPr/>
              <a:t>shines around me like</a:t>
            </a:r>
            <a:br/>
            <a:r>
              <a:rPr/>
              <a:t>a million </a:t>
            </a:r>
            <a:r>
              <a:rPr>
                <a:latin typeface="Courier"/>
              </a:rPr>
              <a:t>Em7</a:t>
            </a:r>
            <a:r>
              <a:rPr/>
              <a:t> suns and calls me on and on</a:t>
            </a:r>
            <a:br/>
            <a:r>
              <a:rPr/>
              <a:t>a</a:t>
            </a:r>
            <a:r>
              <a:rPr>
                <a:latin typeface="Courier"/>
              </a:rPr>
              <a:t>A</a:t>
            </a:r>
            <a:r>
              <a:rPr/>
              <a:t>cross the universe </a:t>
            </a:r>
            <a:r>
              <a:rPr>
                <a:latin typeface="Courier"/>
              </a:rPr>
              <a:t>A7</a:t>
            </a:r>
          </a:p>
        </p:txBody>
      </p:sp>
    </p:spTree>
  </p:cSld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(No guitar, only stomping on beat</a:t>
            </a:r>
            <a:br/>
            <a:r>
              <a:rPr i="1"/>
              <a:t>and clapping off beat)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</a:t>
            </a:r>
            <a:r>
              <a:rPr/>
              <a:t> Mmmm hmm, mmmm hmm</a:t>
            </a:r>
            <a:br/>
            <a:r>
              <a:rPr/>
              <a:t>mmmm hmm hmm hmm </a:t>
            </a:r>
            <a:r>
              <a:rPr i="1"/>
              <a:t>(x2)</a:t>
            </a:r>
          </a:p>
        </p:txBody>
      </p:sp>
    </p:spTree>
  </p:cSld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(Continue)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</a:t>
            </a:r>
            <a:r>
              <a:rPr/>
              <a:t> I’m gonna need someone to help me</a:t>
            </a:r>
            <a:br/>
            <a:r>
              <a:rPr/>
              <a:t>I’m gonna need somebody’s hand</a:t>
            </a:r>
            <a:br/>
            <a:r>
              <a:rPr>
                <a:latin typeface="Courier"/>
              </a:rPr>
              <a:t>E</a:t>
            </a:r>
            <a:r>
              <a:rPr/>
              <a:t> I’m gonna need someone to hold </a:t>
            </a:r>
            <a:r>
              <a:rPr>
                <a:latin typeface="Courier"/>
              </a:rPr>
              <a:t>A</a:t>
            </a:r>
            <a:r>
              <a:rPr/>
              <a:t> me down</a:t>
            </a:r>
            <a:br/>
            <a:r>
              <a:rPr/>
              <a:t>I’m gonna </a:t>
            </a:r>
            <a:r>
              <a:rPr>
                <a:latin typeface="Courier"/>
              </a:rPr>
              <a:t>E</a:t>
            </a:r>
            <a:r>
              <a:rPr/>
              <a:t> need someone to care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</a:t>
            </a:r>
            <a:r>
              <a:rPr/>
              <a:t> I’m gonna writhe and shake my body</a:t>
            </a:r>
            <a:br/>
            <a:r>
              <a:rPr/>
              <a:t>I’ll start pulling out my hair</a:t>
            </a:r>
            <a:br/>
            <a:r>
              <a:rPr>
                <a:latin typeface="Courier"/>
              </a:rPr>
              <a:t>E</a:t>
            </a:r>
            <a:r>
              <a:rPr/>
              <a:t> I’m gonna cover myself with the </a:t>
            </a:r>
            <a:r>
              <a:rPr>
                <a:latin typeface="Courier"/>
              </a:rPr>
              <a:t>A</a:t>
            </a:r>
            <a:r>
              <a:rPr/>
              <a:t> ashes of you</a:t>
            </a:r>
            <a:br/>
            <a:r>
              <a:rPr/>
              <a:t>and </a:t>
            </a:r>
            <a:r>
              <a:rPr>
                <a:latin typeface="Courier"/>
              </a:rPr>
              <a:t>E</a:t>
            </a:r>
            <a:r>
              <a:rPr/>
              <a:t> nobody’s gonna give a damn</a:t>
            </a:r>
          </a:p>
        </p:txBody>
      </p:sp>
    </p:spTree>
  </p:cSld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(Only guitar)</a:t>
            </a:r>
          </a:p>
          <a:p>
            <a:pPr lvl="0" marL="0" indent="0">
              <a:buNone/>
            </a:pPr>
            <a:r>
              <a:rPr/>
              <a:t>Son of a bitch </a:t>
            </a:r>
            <a:r>
              <a:rPr>
                <a:latin typeface="Courier"/>
              </a:rPr>
              <a:t>E</a:t>
            </a:r>
            <a:r>
              <a:rPr/>
              <a:t> give me a drink </a:t>
            </a:r>
            <a:r>
              <a:rPr>
                <a:latin typeface="Courier"/>
              </a:rPr>
              <a:t>A</a:t>
            </a:r>
            <a:br/>
            <a:r>
              <a:rPr/>
              <a:t>One more night </a:t>
            </a:r>
            <a:r>
              <a:rPr>
                <a:latin typeface="Courier"/>
              </a:rPr>
              <a:t>E</a:t>
            </a:r>
            <a:r>
              <a:rPr/>
              <a:t> this can’t be me </a:t>
            </a:r>
            <a:r>
              <a:rPr>
                <a:latin typeface="Courier"/>
              </a:rPr>
              <a:t>B7</a:t>
            </a:r>
          </a:p>
          <a:p>
            <a:pPr lvl="0" marL="0" indent="0">
              <a:buNone/>
            </a:pPr>
            <a:r>
              <a:rPr/>
              <a:t>Son of a bitch </a:t>
            </a:r>
            <a:r>
              <a:rPr>
                <a:latin typeface="Courier"/>
              </a:rPr>
              <a:t>E</a:t>
            </a:r>
            <a:r>
              <a:rPr/>
              <a:t> if I can’t get clean </a:t>
            </a:r>
            <a:r>
              <a:rPr>
                <a:latin typeface="Courier"/>
              </a:rPr>
              <a:t>A</a:t>
            </a:r>
            <a:br/>
            <a:r>
              <a:rPr/>
              <a:t>I’m gonna drink </a:t>
            </a:r>
            <a:r>
              <a:rPr>
                <a:latin typeface="Courier"/>
              </a:rPr>
              <a:t>E</a:t>
            </a:r>
            <a:r>
              <a:rPr/>
              <a:t> my life away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(Only stomping and clapping)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 b="1"/>
              <a:t>Whoa oh</a:t>
            </a:r>
            <a:r>
              <a:rPr/>
              <a:t>, whoa oh</a:t>
            </a:r>
            <a:br/>
            <a:r>
              <a:rPr/>
              <a:t>whoa oh oh oh </a:t>
            </a:r>
            <a:r>
              <a:rPr i="1"/>
              <a:t>(x2)</a:t>
            </a:r>
          </a:p>
          <a:p>
            <a:pPr lvl="0" marL="0" indent="0">
              <a:buNone/>
            </a:pPr>
            <a:r>
              <a:rPr/>
              <a:t>Now for se</a:t>
            </a:r>
            <a:r>
              <a:rPr>
                <a:latin typeface="Courier"/>
              </a:rPr>
              <a:t>E</a:t>
            </a:r>
            <a:r>
              <a:rPr/>
              <a:t>venteen years</a:t>
            </a:r>
            <a:br/>
            <a:r>
              <a:rPr/>
              <a:t>I’ve been throwing them back</a:t>
            </a:r>
            <a:br/>
            <a:r>
              <a:rPr>
                <a:latin typeface="Courier"/>
              </a:rPr>
              <a:t>E</a:t>
            </a:r>
            <a:r>
              <a:rPr/>
              <a:t> Seventeen more will bury me</a:t>
            </a:r>
            <a:br/>
            <a:r>
              <a:rPr/>
              <a:t>Can </a:t>
            </a:r>
            <a:r>
              <a:rPr>
                <a:latin typeface="Courier"/>
              </a:rPr>
              <a:t>E</a:t>
            </a:r>
            <a:r>
              <a:rPr/>
              <a:t> somebody please just </a:t>
            </a:r>
            <a:r>
              <a:rPr>
                <a:latin typeface="Courier"/>
              </a:rPr>
              <a:t>A</a:t>
            </a:r>
            <a:r>
              <a:rPr/>
              <a:t> tie me </a:t>
            </a:r>
            <a:r>
              <a:rPr>
                <a:latin typeface="Courier"/>
              </a:rPr>
              <a:t>E</a:t>
            </a:r>
            <a:r>
              <a:rPr/>
              <a:t> down?</a:t>
            </a:r>
            <a:br/>
            <a:r>
              <a:rPr/>
              <a:t>Or </a:t>
            </a:r>
            <a:r>
              <a:rPr>
                <a:latin typeface="Courier"/>
              </a:rPr>
              <a:t>E</a:t>
            </a:r>
            <a:r>
              <a:rPr/>
              <a:t> somebody give me a goddamn drink?</a:t>
            </a:r>
          </a:p>
        </p:txBody>
      </p:sp>
    </p:spTree>
  </p:cSld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(Only guitar)</a:t>
            </a:r>
          </a:p>
          <a:p>
            <a:pPr lvl="0" marL="0" indent="0">
              <a:buNone/>
            </a:pPr>
            <a:r>
              <a:rPr/>
              <a:t>Son of a bitch </a:t>
            </a:r>
            <a:r>
              <a:rPr>
                <a:latin typeface="Courier"/>
              </a:rPr>
              <a:t>E</a:t>
            </a:r>
            <a:r>
              <a:rPr/>
              <a:t> give me a drink </a:t>
            </a:r>
            <a:r>
              <a:rPr>
                <a:latin typeface="Courier"/>
              </a:rPr>
              <a:t>A</a:t>
            </a:r>
            <a:br/>
            <a:r>
              <a:rPr/>
              <a:t>One more night </a:t>
            </a:r>
            <a:r>
              <a:rPr>
                <a:latin typeface="Courier"/>
              </a:rPr>
              <a:t>E</a:t>
            </a:r>
            <a:r>
              <a:rPr/>
              <a:t> this can’t be me </a:t>
            </a:r>
            <a:r>
              <a:rPr>
                <a:latin typeface="Courier"/>
              </a:rPr>
              <a:t>B7</a:t>
            </a:r>
          </a:p>
          <a:p>
            <a:pPr lvl="0" marL="0" indent="0">
              <a:buNone/>
            </a:pPr>
            <a:r>
              <a:rPr/>
              <a:t>Son of a bitch </a:t>
            </a:r>
            <a:r>
              <a:rPr>
                <a:latin typeface="Courier"/>
              </a:rPr>
              <a:t>E</a:t>
            </a:r>
            <a:r>
              <a:rPr/>
              <a:t> if I can’t get clean </a:t>
            </a:r>
            <a:r>
              <a:rPr>
                <a:latin typeface="Courier"/>
              </a:rPr>
              <a:t>A</a:t>
            </a:r>
            <a:br/>
            <a:r>
              <a:rPr/>
              <a:t>I’m gonna drink </a:t>
            </a:r>
            <a:r>
              <a:rPr>
                <a:latin typeface="Courier"/>
              </a:rPr>
              <a:t>E</a:t>
            </a:r>
            <a:r>
              <a:rPr/>
              <a:t> my life away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(Only stomping and clapping)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 b="1"/>
              <a:t>Mmmm hmm</a:t>
            </a:r>
            <a:r>
              <a:rPr/>
              <a:t>, mmmm hmm</a:t>
            </a:r>
            <a:br/>
            <a:r>
              <a:rPr/>
              <a:t>mmmm hmm hmm hmm </a:t>
            </a:r>
            <a:r>
              <a:rPr i="1"/>
              <a:t>(x2)</a:t>
            </a:r>
          </a:p>
          <a:p>
            <a:pPr lvl="0" marL="0" indent="0">
              <a:buNone/>
            </a:pPr>
            <a:r>
              <a:rPr i="1"/>
              <a:t>(Only finger snapping off beat)</a:t>
            </a:r>
          </a:p>
          <a:p>
            <a:pPr lvl="0" marL="0" indent="0">
              <a:buNone/>
            </a:pPr>
            <a:r>
              <a:rPr/>
              <a:t>My </a:t>
            </a:r>
            <a:r>
              <a:rPr>
                <a:latin typeface="Courier"/>
              </a:rPr>
              <a:t>E</a:t>
            </a:r>
            <a:r>
              <a:rPr/>
              <a:t> heart was breaking, hands are shaking</a:t>
            </a:r>
            <a:br/>
            <a:r>
              <a:rPr/>
              <a:t>bugs are crawling all over me </a:t>
            </a:r>
            <a:r>
              <a:rPr i="1"/>
              <a:t>(x4, cont. raise voice)</a:t>
            </a:r>
          </a:p>
        </p:txBody>
      </p:sp>
    </p:spTree>
  </p:cSld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(Only guitar)</a:t>
            </a:r>
          </a:p>
          <a:p>
            <a:pPr lvl="0" marL="0" indent="0">
              <a:buNone/>
            </a:pPr>
            <a:r>
              <a:rPr/>
              <a:t>Son of a bitch </a:t>
            </a:r>
            <a:r>
              <a:rPr>
                <a:latin typeface="Courier"/>
              </a:rPr>
              <a:t>E</a:t>
            </a:r>
            <a:r>
              <a:rPr/>
              <a:t> give me a drink </a:t>
            </a:r>
            <a:r>
              <a:rPr>
                <a:latin typeface="Courier"/>
              </a:rPr>
              <a:t>A</a:t>
            </a:r>
            <a:br/>
            <a:r>
              <a:rPr/>
              <a:t>One more night </a:t>
            </a:r>
            <a:r>
              <a:rPr>
                <a:latin typeface="Courier"/>
              </a:rPr>
              <a:t>E</a:t>
            </a:r>
            <a:r>
              <a:rPr/>
              <a:t> this can’t be me </a:t>
            </a:r>
            <a:r>
              <a:rPr>
                <a:latin typeface="Courier"/>
              </a:rPr>
              <a:t>B7</a:t>
            </a:r>
          </a:p>
          <a:p>
            <a:pPr lvl="0" marL="0" indent="0">
              <a:buNone/>
            </a:pPr>
            <a:r>
              <a:rPr/>
              <a:t>Son of a bitch </a:t>
            </a:r>
            <a:r>
              <a:rPr>
                <a:latin typeface="Courier"/>
              </a:rPr>
              <a:t>E</a:t>
            </a:r>
            <a:r>
              <a:rPr/>
              <a:t> if I can’t get clean </a:t>
            </a:r>
            <a:r>
              <a:rPr>
                <a:latin typeface="Courier"/>
              </a:rPr>
              <a:t>A</a:t>
            </a:r>
            <a:br/>
            <a:r>
              <a:rPr/>
              <a:t>I’m gonna drink </a:t>
            </a:r>
            <a:r>
              <a:rPr>
                <a:latin typeface="Courier"/>
              </a:rPr>
              <a:t>E</a:t>
            </a:r>
            <a:r>
              <a:rPr/>
              <a:t> my life away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E</a:t>
            </a:r>
          </a:p>
          <a:p>
            <a:pPr lvl="0" marL="0" indent="0">
              <a:buNone/>
            </a:pPr>
            <a:r>
              <a:rPr i="1"/>
              <a:t>(Repeat and add 2nd voice)</a:t>
            </a:r>
            <a:br/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 b="1"/>
              <a:t>Whoa oh</a:t>
            </a:r>
            <a:r>
              <a:rPr/>
              <a:t>, whoa oh</a:t>
            </a:r>
            <a:br/>
            <a:r>
              <a:rPr/>
              <a:t>whoa oh oh oh…</a:t>
            </a:r>
          </a:p>
        </p:txBody>
      </p:sp>
    </p:spTree>
  </p:cSld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(Only stomping and clapping)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 b="1"/>
              <a:t>Whoa oh</a:t>
            </a:r>
            <a:r>
              <a:rPr/>
              <a:t>, whoa oh</a:t>
            </a:r>
            <a:br/>
            <a:r>
              <a:rPr/>
              <a:t>whoa oh oh oh </a:t>
            </a:r>
            <a:r>
              <a:rPr i="1"/>
              <a:t>(x2)</a:t>
            </a:r>
          </a:p>
          <a:p>
            <a:pPr lvl="0" marL="0" indent="0">
              <a:buNone/>
            </a:pPr>
            <a:r>
              <a:rPr i="1"/>
              <a:t>(Vocals only)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</a:t>
            </a:r>
            <a:r>
              <a:rPr/>
              <a:t> Whoa oh, whoa oh</a:t>
            </a:r>
            <a:br/>
            <a:r>
              <a:rPr/>
              <a:t>whoa oh oh oh</a:t>
            </a:r>
          </a:p>
        </p:txBody>
      </p:sp>
    </p:spTree>
  </p:cSld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Schunder-Song</a:t>
            </a:r>
            <a:r>
              <a:rPr/>
              <a:t> </a:t>
            </a:r>
            <a:r>
              <a:rPr/>
              <a:t>(Die</a:t>
            </a:r>
            <a:r>
              <a:rPr/>
              <a:t> </a:t>
            </a:r>
            <a:r>
              <a:rPr/>
              <a:t>Ärzte)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Jai guru deva om </a:t>
            </a:r>
            <a:r>
              <a:rPr>
                <a:latin typeface="Courier"/>
              </a:rPr>
              <a:t>A7sus4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Nothing’s gonna change my world </a:t>
            </a:r>
            <a:r>
              <a:rPr>
                <a:latin typeface="Courier"/>
              </a:rPr>
              <a:t>A7</a:t>
            </a:r>
            <a:br/>
            <a:r>
              <a:rPr>
                <a:latin typeface="Courier"/>
              </a:rPr>
              <a:t>G</a:t>
            </a:r>
            <a:r>
              <a:rPr/>
              <a:t> Nothing’s gonna change my world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The chords sequence C, B, Am (at the beginning of each verse)
is very fast. Instead of open C and Am, it might be easier to
play C and B as power chords (on the A string).
As an easy alternative using open chords, instead of B, simply
use a G/B chord while only playing the lower 2 or 3 strings
(like power chords) to imitate a distorted guitar.
    |E A D G B e|
    |-----------|
G/B |x 2 0 0 x x|</a:t>
            </a:r>
          </a:p>
        </p:txBody>
      </p:sp>
    </p:spTree>
  </p:cSld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/>
              <a:t>Du hast mich so oft angespuckt</a:t>
            </a:r>
            <a:br/>
            <a:r>
              <a:rPr/>
              <a:t>geschlagen und getreten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/>
              <a:t>Das war nicht sehr nett von dir</a:t>
            </a:r>
            <a:br/>
            <a:r>
              <a:rPr/>
              <a:t>ich hatte nie darum gebe</a:t>
            </a:r>
            <a:r>
              <a:rPr>
                <a:latin typeface="Courier"/>
              </a:rPr>
              <a:t>G</a:t>
            </a:r>
            <a:r>
              <a:rPr/>
              <a:t>ten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/>
              <a:t>Deine Feunde haben </a:t>
            </a:r>
            <a:r>
              <a:rPr>
                <a:latin typeface="Courier"/>
              </a:rPr>
              <a:t>F</a:t>
            </a:r>
            <a:r>
              <a:rPr/>
              <a:t> applaudiert</a:t>
            </a:r>
            <a:br/>
            <a:r>
              <a:rPr>
                <a:latin typeface="Courier"/>
              </a:rPr>
              <a:t>C</a:t>
            </a:r>
            <a:r>
              <a:rPr/>
              <a:t> sie fanden es ganz </a:t>
            </a:r>
            <a:r>
              <a:rPr>
                <a:latin typeface="Courier"/>
              </a:rPr>
              <a:t>G</a:t>
            </a:r>
            <a:r>
              <a:rPr/>
              <a:t> toll</a:t>
            </a:r>
            <a:br/>
            <a:r>
              <a:rPr>
                <a:latin typeface="Courier"/>
              </a:rPr>
              <a:t>Am</a:t>
            </a:r>
            <a:r>
              <a:rPr/>
              <a:t> Wenn du mich ver</a:t>
            </a:r>
            <a:r>
              <a:rPr>
                <a:latin typeface="Courier"/>
              </a:rPr>
              <a:t>F</a:t>
            </a:r>
            <a:r>
              <a:rPr/>
              <a:t>möbelt hast</a:t>
            </a:r>
            <a:br/>
            <a:r>
              <a:rPr/>
              <a:t>doch </a:t>
            </a:r>
            <a:r>
              <a:rPr>
                <a:latin typeface="Courier"/>
              </a:rPr>
              <a:t>C</a:t>
            </a:r>
            <a:r>
              <a:rPr/>
              <a:t> jetzt ist das Fass </a:t>
            </a:r>
            <a:r>
              <a:rPr>
                <a:latin typeface="Courier"/>
              </a:rPr>
              <a:t>G</a:t>
            </a:r>
            <a:r>
              <a:rPr/>
              <a:t> voll</a:t>
            </a:r>
          </a:p>
        </p:txBody>
      </p:sp>
    </p:spTree>
  </p:cSld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Gewalt erzeugt </a:t>
            </a:r>
            <a:r>
              <a:rPr>
                <a:latin typeface="Courier"/>
              </a:rPr>
              <a:t>G</a:t>
            </a:r>
            <a:r>
              <a:rPr/>
              <a:t> Gegengewalt</a:t>
            </a:r>
            <a:br/>
            <a:r>
              <a:rPr/>
              <a:t>hat man </a:t>
            </a:r>
            <a:r>
              <a:rPr>
                <a:latin typeface="Courier"/>
              </a:rPr>
              <a:t>F</a:t>
            </a:r>
            <a:r>
              <a:rPr/>
              <a:t> dir das nicht erklärt? </a:t>
            </a:r>
            <a:r>
              <a:rPr>
                <a:latin typeface="Courier"/>
              </a:rPr>
              <a:t>G</a:t>
            </a:r>
            <a:br/>
            <a:r>
              <a:rPr/>
              <a:t>Oder </a:t>
            </a:r>
            <a:r>
              <a:rPr>
                <a:latin typeface="Courier"/>
              </a:rPr>
              <a:t>C</a:t>
            </a:r>
            <a:r>
              <a:rPr/>
              <a:t> hast du da auch </a:t>
            </a:r>
            <a:r>
              <a:rPr>
                <a:latin typeface="Courier"/>
              </a:rPr>
              <a:t>G</a:t>
            </a:r>
            <a:r>
              <a:rPr/>
              <a:t> wie so oft</a:t>
            </a:r>
            <a:br/>
            <a:r>
              <a:rPr/>
              <a:t>einfach </a:t>
            </a:r>
            <a:r>
              <a:rPr>
                <a:latin typeface="Courier"/>
              </a:rPr>
              <a:t>F</a:t>
            </a:r>
            <a:r>
              <a:rPr/>
              <a:t> nicht genau zugehört?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Jetzt stehst du vor mir</a:t>
            </a:r>
            <a:br/>
            <a:r>
              <a:rPr/>
              <a:t>und </a:t>
            </a:r>
            <a:r>
              <a:rPr>
                <a:latin typeface="Courier"/>
              </a:rPr>
              <a:t>G</a:t>
            </a:r>
            <a:r>
              <a:rPr/>
              <a:t> wir sind ganz allein</a:t>
            </a:r>
            <a:br/>
            <a:r>
              <a:rPr>
                <a:latin typeface="Courier"/>
              </a:rPr>
              <a:t>F</a:t>
            </a:r>
            <a:r>
              <a:rPr/>
              <a:t> Keiner kann dir helfen, </a:t>
            </a:r>
            <a:r>
              <a:rPr>
                <a:latin typeface="Courier"/>
              </a:rPr>
              <a:t>G</a:t>
            </a:r>
            <a:r>
              <a:rPr/>
              <a:t> keiner steht dir bei</a:t>
            </a:r>
            <a:br/>
            <a:r>
              <a:rPr>
                <a:latin typeface="Courier"/>
              </a:rPr>
              <a:t>F</a:t>
            </a:r>
            <a:r>
              <a:rPr/>
              <a:t> Ich schlag nur noch auf dich ein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Immer mitten in die </a:t>
            </a:r>
            <a:r>
              <a:rPr>
                <a:latin typeface="Courier"/>
              </a:rPr>
              <a:t>C</a:t>
            </a:r>
            <a:r>
              <a:rPr/>
              <a:t> Fresse rein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Ich bin nicht stark und ich bin kein Held</a:t>
            </a:r>
            <a:br/>
            <a:r>
              <a:rPr/>
              <a:t>doch was zuviel ist ist zuviel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/>
              <a:t>Für deine Agressionen</a:t>
            </a:r>
            <a:br/>
            <a:r>
              <a:rPr/>
              <a:t>war ich immer das Ven</a:t>
            </a:r>
            <a:r>
              <a:rPr>
                <a:latin typeface="Courier"/>
              </a:rPr>
              <a:t>G</a:t>
            </a:r>
            <a:r>
              <a:rPr/>
              <a:t>til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/>
              <a:t>Deine Kumpels waren </a:t>
            </a:r>
            <a:r>
              <a:rPr>
                <a:latin typeface="Courier"/>
              </a:rPr>
              <a:t>F</a:t>
            </a:r>
            <a:r>
              <a:rPr/>
              <a:t> immer dabei</a:t>
            </a:r>
            <a:br/>
            <a:r>
              <a:rPr/>
              <a:t>doch jetzt </a:t>
            </a:r>
            <a:r>
              <a:rPr>
                <a:latin typeface="Courier"/>
              </a:rPr>
              <a:t>C</a:t>
            </a:r>
            <a:r>
              <a:rPr/>
              <a:t> wendet sich das Blatt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Am</a:t>
            </a:r>
            <a:r>
              <a:rPr/>
              <a:t> Auch wenn ich morgen besser </a:t>
            </a:r>
            <a:r>
              <a:rPr>
                <a:latin typeface="Courier"/>
              </a:rPr>
              <a:t>F</a:t>
            </a:r>
            <a:r>
              <a:rPr/>
              <a:t> umzieh’</a:t>
            </a:r>
            <a:br/>
            <a:r>
              <a:rPr/>
              <a:t>irgend</a:t>
            </a:r>
            <a:r>
              <a:rPr>
                <a:latin typeface="Courier"/>
              </a:rPr>
              <a:t>C</a:t>
            </a:r>
            <a:r>
              <a:rPr/>
              <a:t>wo in eine andere </a:t>
            </a:r>
            <a:r>
              <a:rPr>
                <a:latin typeface="Courier"/>
              </a:rPr>
              <a:t>G</a:t>
            </a:r>
            <a:r>
              <a:rPr/>
              <a:t> Stadt</a:t>
            </a:r>
          </a:p>
        </p:txBody>
      </p:sp>
    </p:spTree>
  </p:cSld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Gewalt erzeugt </a:t>
            </a:r>
            <a:r>
              <a:rPr>
                <a:latin typeface="Courier"/>
              </a:rPr>
              <a:t>G</a:t>
            </a:r>
            <a:r>
              <a:rPr/>
              <a:t> Gegengewalt</a:t>
            </a:r>
            <a:br/>
            <a:r>
              <a:rPr/>
              <a:t>hat man </a:t>
            </a:r>
            <a:r>
              <a:rPr>
                <a:latin typeface="Courier"/>
              </a:rPr>
              <a:t>F</a:t>
            </a:r>
            <a:r>
              <a:rPr/>
              <a:t> dir das nicht </a:t>
            </a:r>
            <a:r>
              <a:rPr strike="sngStrike"/>
              <a:t>erklärt</a:t>
            </a:r>
            <a:r>
              <a:rPr/>
              <a:t> </a:t>
            </a:r>
            <a:r>
              <a:rPr b="1"/>
              <a:t>erzählt</a:t>
            </a:r>
            <a:r>
              <a:rPr/>
              <a:t>? </a:t>
            </a:r>
            <a:r>
              <a:rPr>
                <a:latin typeface="Courier"/>
              </a:rPr>
              <a:t>G</a:t>
            </a:r>
            <a:br/>
            <a:r>
              <a:rPr/>
              <a:t>Oder </a:t>
            </a:r>
            <a:r>
              <a:rPr>
                <a:latin typeface="Courier"/>
              </a:rPr>
              <a:t>C</a:t>
            </a:r>
            <a:r>
              <a:rPr/>
              <a:t> hast du da auch </a:t>
            </a:r>
            <a:r>
              <a:rPr>
                <a:latin typeface="Courier"/>
              </a:rPr>
              <a:t>G</a:t>
            </a:r>
            <a:r>
              <a:rPr/>
              <a:t> wie so oft</a:t>
            </a:r>
            <a:br/>
            <a:r>
              <a:rPr strike="sngStrike"/>
              <a:t>einfach nicht genau zugehört</a:t>
            </a:r>
            <a:br/>
            <a:r>
              <a:rPr b="1"/>
              <a:t>im </a:t>
            </a:r>
            <a:r>
              <a:rPr b="1">
                <a:latin typeface="Courier"/>
              </a:rPr>
              <a:t>F</a:t>
            </a:r>
            <a:r>
              <a:rPr b="1"/>
              <a:t> Unterricht gefehlt?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Jetzt </a:t>
            </a:r>
            <a:r>
              <a:rPr strike="sngStrike"/>
              <a:t>stehst</a:t>
            </a:r>
            <a:r>
              <a:rPr/>
              <a:t> </a:t>
            </a:r>
            <a:r>
              <a:rPr b="1"/>
              <a:t>liegst</a:t>
            </a:r>
            <a:r>
              <a:rPr/>
              <a:t> du vor mir</a:t>
            </a:r>
            <a:br/>
            <a:r>
              <a:rPr/>
              <a:t>und </a:t>
            </a:r>
            <a:r>
              <a:rPr>
                <a:latin typeface="Courier"/>
              </a:rPr>
              <a:t>G</a:t>
            </a:r>
            <a:r>
              <a:rPr/>
              <a:t> wir sind ganz allein</a:t>
            </a:r>
            <a:br/>
            <a:r>
              <a:rPr>
                <a:latin typeface="Courier"/>
              </a:rPr>
              <a:t>F</a:t>
            </a:r>
            <a:r>
              <a:rPr/>
              <a:t> Und ich schlage </a:t>
            </a:r>
            <a:r>
              <a:rPr>
                <a:latin typeface="Courier"/>
              </a:rPr>
              <a:t>G</a:t>
            </a:r>
            <a:r>
              <a:rPr/>
              <a:t> weiter auf dich ein</a:t>
            </a:r>
            <a:br/>
            <a:r>
              <a:rPr>
                <a:latin typeface="Courier"/>
              </a:rPr>
              <a:t>F</a:t>
            </a:r>
            <a:r>
              <a:rPr/>
              <a:t> Das tut gut, das musste </a:t>
            </a:r>
            <a:r>
              <a:rPr>
                <a:latin typeface="Courier"/>
              </a:rPr>
              <a:t>G</a:t>
            </a:r>
            <a:r>
              <a:rPr/>
              <a:t> einfach mal sein</a:t>
            </a:r>
          </a:p>
        </p:txBody>
      </p:sp>
    </p:spTree>
  </p:cSld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Immer mitten in die </a:t>
            </a:r>
            <a:r>
              <a:rPr>
                <a:latin typeface="Courier"/>
              </a:rPr>
              <a:t>C</a:t>
            </a:r>
            <a:r>
              <a:rPr/>
              <a:t> Fresse rein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 i="1"/>
              <a:t>(x2)</a:t>
            </a:r>
          </a:p>
          <a:p>
            <a:pPr lvl="0" marL="0" indent="0">
              <a:buNone/>
            </a:pPr>
            <a:r>
              <a:rPr/>
              <a:t>Mitten in die </a:t>
            </a:r>
            <a:r>
              <a:rPr>
                <a:latin typeface="Courier"/>
              </a:rPr>
              <a:t>C</a:t>
            </a:r>
            <a:r>
              <a:rPr/>
              <a:t> Fresse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 i="1"/>
              <a:t>(x2)</a:t>
            </a:r>
          </a:p>
          <a:p>
            <a:pPr lvl="0" marL="0" indent="0">
              <a:buNone/>
            </a:pPr>
            <a:r>
              <a:rPr/>
              <a:t>Mitten - </a:t>
            </a:r>
            <a:r>
              <a:rPr>
                <a:latin typeface="Courier"/>
              </a:rPr>
              <a:t>C</a:t>
            </a:r>
            <a:r>
              <a:rPr/>
              <a:t> Fresse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F</a:t>
            </a:r>
          </a:p>
          <a:p>
            <a:pPr lvl="0" marL="0" indent="0">
              <a:buNone/>
            </a:pPr>
            <a:r>
              <a:rPr/>
              <a:t>Mitten in die </a:t>
            </a:r>
            <a:r>
              <a:rPr>
                <a:latin typeface="Courier"/>
              </a:rPr>
              <a:t>C</a:t>
            </a:r>
            <a:r>
              <a:rPr/>
              <a:t> Fresse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 i="1"/>
              <a:t>(x2)</a:t>
            </a:r>
          </a:p>
          <a:p>
            <a:pPr lvl="0" marL="0" indent="0">
              <a:buNone/>
            </a:pPr>
            <a:r>
              <a:rPr/>
              <a:t>Mitten in die </a:t>
            </a:r>
            <a:r>
              <a:rPr>
                <a:latin typeface="Courier"/>
              </a:rPr>
              <a:t>C</a:t>
            </a:r>
            <a:r>
              <a:rPr/>
              <a:t> Fresse</a:t>
            </a:r>
          </a:p>
        </p:txBody>
      </p:sp>
    </p:spTree>
  </p:cSld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Sittin’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bay</a:t>
            </a:r>
            <a:r>
              <a:rPr/>
              <a:t> </a:t>
            </a:r>
            <a:r>
              <a:rPr/>
              <a:t>(Otis</a:t>
            </a:r>
            <a:r>
              <a:rPr/>
              <a:t> </a:t>
            </a:r>
            <a:r>
              <a:rPr/>
              <a:t>Redding)</a:t>
            </a:r>
          </a:p>
        </p:txBody>
      </p:sp>
    </p:spTree>
  </p:cSld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Sittin’ in the mornin’ sun </a:t>
            </a:r>
            <a:r>
              <a:rPr>
                <a:latin typeface="Courier"/>
              </a:rPr>
              <a:t>B7</a:t>
            </a:r>
            <a:br/>
            <a:r>
              <a:rPr/>
              <a:t>I’ll be </a:t>
            </a:r>
            <a:r>
              <a:rPr>
                <a:latin typeface="Courier"/>
              </a:rPr>
              <a:t>C</a:t>
            </a:r>
            <a:r>
              <a:rPr/>
              <a:t> sittin’ when the evenin’ comes </a:t>
            </a:r>
            <a:r>
              <a:rPr>
                <a:latin typeface="Courier"/>
              </a:rPr>
              <a:t>A</a:t>
            </a:r>
            <a:br/>
            <a:r>
              <a:rPr>
                <a:latin typeface="Courier"/>
              </a:rPr>
              <a:t>G</a:t>
            </a:r>
            <a:r>
              <a:rPr/>
              <a:t> Watching the ships roll in </a:t>
            </a:r>
            <a:r>
              <a:rPr>
                <a:latin typeface="Courier"/>
              </a:rPr>
              <a:t>B7</a:t>
            </a:r>
            <a:br/>
            <a:r>
              <a:rPr/>
              <a:t>And then I </a:t>
            </a:r>
            <a:r>
              <a:rPr>
                <a:latin typeface="Courier"/>
              </a:rPr>
              <a:t>C</a:t>
            </a:r>
            <a:r>
              <a:rPr/>
              <a:t> watch ’em roll away again </a:t>
            </a:r>
            <a:r>
              <a:rPr>
                <a:latin typeface="Courier"/>
              </a:rPr>
              <a:t>A</a:t>
            </a:r>
            <a:r>
              <a:rPr/>
              <a:t> yeah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Jai guru deva om </a:t>
            </a:r>
            <a:r>
              <a:rPr>
                <a:latin typeface="Courier"/>
              </a:rPr>
              <a:t>A7sus4</a:t>
            </a:r>
            <a:r>
              <a:rPr/>
              <a:t> _(Repeat and fade)</a:t>
            </a:r>
          </a:p>
        </p:txBody>
      </p:sp>
    </p:spTree>
  </p:cSld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 </a:t>
            </a:r>
            <a:r>
              <a:rPr>
                <a:latin typeface="Courier"/>
              </a:rPr>
              <a:t>G</a:t>
            </a:r>
            <a:r>
              <a:rPr/>
              <a:t> sittin’ on the dock of the </a:t>
            </a:r>
            <a:r>
              <a:rPr>
                <a:latin typeface="Courier"/>
              </a:rPr>
              <a:t>E</a:t>
            </a:r>
            <a:r>
              <a:rPr/>
              <a:t> bay</a:t>
            </a:r>
            <a:br/>
            <a:r>
              <a:rPr/>
              <a:t>Watching the </a:t>
            </a:r>
            <a:r>
              <a:rPr>
                <a:latin typeface="Courier"/>
              </a:rPr>
              <a:t>G</a:t>
            </a:r>
            <a:r>
              <a:rPr/>
              <a:t> tide roll </a:t>
            </a:r>
            <a:r>
              <a:rPr>
                <a:latin typeface="Courier"/>
              </a:rPr>
              <a:t>E</a:t>
            </a:r>
            <a:r>
              <a:rPr/>
              <a:t>away, ooo</a:t>
            </a:r>
            <a:br/>
            <a:r>
              <a:rPr/>
              <a:t>I’m just </a:t>
            </a:r>
            <a:r>
              <a:rPr>
                <a:latin typeface="Courier"/>
              </a:rPr>
              <a:t>G</a:t>
            </a:r>
            <a:r>
              <a:rPr/>
              <a:t> sittin’ on the dock of the </a:t>
            </a:r>
            <a:r>
              <a:rPr>
                <a:latin typeface="Courier"/>
              </a:rPr>
              <a:t>A</a:t>
            </a:r>
            <a:r>
              <a:rPr/>
              <a:t> bay</a:t>
            </a:r>
            <a:br/>
            <a:r>
              <a:rPr/>
              <a:t>Wastin’ </a:t>
            </a:r>
            <a:r>
              <a:rPr>
                <a:latin typeface="Courier"/>
              </a:rPr>
              <a:t>G</a:t>
            </a:r>
            <a:r>
              <a:rPr/>
              <a:t> time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G</a:t>
            </a:r>
            <a:r>
              <a:rPr/>
              <a:t> left my home in </a:t>
            </a:r>
            <a:r>
              <a:rPr>
                <a:latin typeface="Courier"/>
              </a:rPr>
              <a:t>B7</a:t>
            </a:r>
            <a:r>
              <a:rPr/>
              <a:t> Georgia</a:t>
            </a:r>
            <a:br/>
            <a:r>
              <a:rPr>
                <a:latin typeface="Courier"/>
              </a:rPr>
              <a:t>C</a:t>
            </a:r>
            <a:r>
              <a:rPr/>
              <a:t> Headed for the ’Frisco Bay </a:t>
            </a:r>
            <a:r>
              <a:rPr>
                <a:latin typeface="Courier"/>
              </a:rPr>
              <a:t>A</a:t>
            </a:r>
            <a:br/>
            <a:r>
              <a:rPr>
                <a:latin typeface="Courier"/>
              </a:rPr>
              <a:t>G</a:t>
            </a:r>
            <a:r>
              <a:rPr/>
              <a:t> ’Cause I’ve had nothing to </a:t>
            </a:r>
            <a:r>
              <a:rPr>
                <a:latin typeface="Courier"/>
              </a:rPr>
              <a:t>B7</a:t>
            </a:r>
            <a:r>
              <a:rPr/>
              <a:t> live for</a:t>
            </a:r>
            <a:br/>
            <a:r>
              <a:rPr/>
              <a:t>And look like </a:t>
            </a:r>
            <a:r>
              <a:rPr>
                <a:latin typeface="Courier"/>
              </a:rPr>
              <a:t>C</a:t>
            </a:r>
            <a:r>
              <a:rPr/>
              <a:t> nothin’s gonna come my way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trike="sngStrike"/>
              <a:t>I’m sittin’</a:t>
            </a:r>
            <a:r>
              <a:rPr/>
              <a:t> </a:t>
            </a:r>
            <a:r>
              <a:rPr b="1"/>
              <a:t>So I’m just gonna </a:t>
            </a:r>
            <a:r>
              <a:rPr b="1">
                <a:latin typeface="Courier"/>
              </a:rPr>
              <a:t>G</a:t>
            </a:r>
            <a:r>
              <a:rPr b="1"/>
              <a:t> sit</a:t>
            </a:r>
            <a:r>
              <a:rPr/>
              <a:t> on the dock of the </a:t>
            </a:r>
            <a:r>
              <a:rPr>
                <a:latin typeface="Courier"/>
              </a:rPr>
              <a:t>E</a:t>
            </a:r>
            <a:r>
              <a:rPr/>
              <a:t> bay</a:t>
            </a:r>
            <a:br/>
            <a:r>
              <a:rPr/>
              <a:t>Watching the </a:t>
            </a:r>
            <a:r>
              <a:rPr>
                <a:latin typeface="Courier"/>
              </a:rPr>
              <a:t>G</a:t>
            </a:r>
            <a:r>
              <a:rPr/>
              <a:t> tide roll </a:t>
            </a:r>
            <a:r>
              <a:rPr>
                <a:latin typeface="Courier"/>
              </a:rPr>
              <a:t>E</a:t>
            </a:r>
            <a:r>
              <a:rPr/>
              <a:t>away, ooh</a:t>
            </a:r>
            <a:br/>
            <a:r>
              <a:rPr strike="sngStrike"/>
              <a:t>I’m just</a:t>
            </a:r>
            <a:r>
              <a:rPr/>
              <a:t> </a:t>
            </a:r>
            <a:r>
              <a:rPr b="1"/>
              <a:t>Ooo I’m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sittin’ on the dock of the </a:t>
            </a:r>
            <a:r>
              <a:rPr>
                <a:latin typeface="Courier"/>
              </a:rPr>
              <a:t>A</a:t>
            </a:r>
            <a:r>
              <a:rPr/>
              <a:t> bay</a:t>
            </a:r>
            <a:br/>
            <a:r>
              <a:rPr/>
              <a:t>Wastin’ </a:t>
            </a:r>
            <a:r>
              <a:rPr>
                <a:latin typeface="Courier"/>
              </a:rPr>
              <a:t>G</a:t>
            </a:r>
            <a:r>
              <a:rPr/>
              <a:t> time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Looks like </a:t>
            </a:r>
            <a:r>
              <a:rPr>
                <a:latin typeface="Courier"/>
              </a:rPr>
              <a:t>D</a:t>
            </a:r>
            <a:r>
              <a:rPr/>
              <a:t> nothing’s </a:t>
            </a:r>
            <a:r>
              <a:rPr>
                <a:latin typeface="Courier"/>
              </a:rPr>
              <a:t>C</a:t>
            </a:r>
            <a:r>
              <a:rPr/>
              <a:t> gonna change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G</a:t>
            </a:r>
            <a:r>
              <a:rPr/>
              <a:t> Everything </a:t>
            </a:r>
            <a:r>
              <a:rPr>
                <a:latin typeface="Courier"/>
              </a:rPr>
              <a:t>D</a:t>
            </a:r>
            <a:r>
              <a:rPr/>
              <a:t> still remains </a:t>
            </a:r>
            <a:r>
              <a:rPr>
                <a:latin typeface="Courier"/>
              </a:rPr>
              <a:t>C</a:t>
            </a:r>
            <a:r>
              <a:rPr/>
              <a:t> the same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G</a:t>
            </a:r>
            <a:r>
              <a:rPr/>
              <a:t> I can’t </a:t>
            </a:r>
            <a:r>
              <a:rPr>
                <a:latin typeface="Courier"/>
              </a:rPr>
              <a:t>D</a:t>
            </a:r>
            <a:r>
              <a:rPr/>
              <a:t> do what </a:t>
            </a:r>
            <a:r>
              <a:rPr>
                <a:latin typeface="Courier"/>
              </a:rPr>
              <a:t>C</a:t>
            </a:r>
            <a:r>
              <a:rPr/>
              <a:t> ten people </a:t>
            </a:r>
            <a:r>
              <a:rPr>
                <a:latin typeface="Courier"/>
              </a:rPr>
              <a:t>G</a:t>
            </a:r>
            <a:r>
              <a:rPr/>
              <a:t> tell me to do</a:t>
            </a:r>
            <a:br/>
            <a:r>
              <a:rPr/>
              <a:t>So I </a:t>
            </a:r>
            <a:r>
              <a:rPr>
                <a:latin typeface="Courier"/>
              </a:rPr>
              <a:t>F</a:t>
            </a:r>
            <a:r>
              <a:rPr/>
              <a:t> guess I’ll remain the </a:t>
            </a:r>
            <a:r>
              <a:rPr>
                <a:latin typeface="Courier"/>
              </a:rPr>
              <a:t>D</a:t>
            </a:r>
            <a:r>
              <a:rPr/>
              <a:t> same, yes</a:t>
            </a:r>
          </a:p>
        </p:txBody>
      </p:sp>
    </p:spTree>
  </p:cSld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Now</a:t>
            </a:r>
            <a:r>
              <a:rPr/>
              <a:t> I’m </a:t>
            </a:r>
            <a:r>
              <a:rPr>
                <a:latin typeface="Courier"/>
              </a:rPr>
              <a:t>G</a:t>
            </a:r>
            <a:r>
              <a:rPr/>
              <a:t> sitting on the dock of the </a:t>
            </a:r>
            <a:r>
              <a:rPr>
                <a:latin typeface="Courier"/>
              </a:rPr>
              <a:t>E</a:t>
            </a:r>
            <a:r>
              <a:rPr/>
              <a:t> bay</a:t>
            </a:r>
            <a:br/>
            <a:r>
              <a:rPr/>
              <a:t>Watching the </a:t>
            </a:r>
            <a:r>
              <a:rPr>
                <a:latin typeface="Courier"/>
              </a:rPr>
              <a:t>G</a:t>
            </a:r>
            <a:r>
              <a:rPr/>
              <a:t> tide roll </a:t>
            </a:r>
            <a:r>
              <a:rPr>
                <a:latin typeface="Courier"/>
              </a:rPr>
              <a:t>E</a:t>
            </a:r>
            <a:r>
              <a:rPr/>
              <a:t>away, ooh</a:t>
            </a:r>
            <a:br/>
            <a:r>
              <a:rPr strike="sngStrike"/>
              <a:t>I’m just</a:t>
            </a:r>
            <a:r>
              <a:rPr/>
              <a:t> </a:t>
            </a:r>
            <a:r>
              <a:rPr b="1"/>
              <a:t>Ooo I’m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sittin’ on the dock of the </a:t>
            </a:r>
            <a:r>
              <a:rPr>
                <a:latin typeface="Courier"/>
              </a:rPr>
              <a:t>A</a:t>
            </a:r>
            <a:r>
              <a:rPr/>
              <a:t> bay</a:t>
            </a:r>
            <a:br/>
            <a:r>
              <a:rPr/>
              <a:t>Wastin’ </a:t>
            </a:r>
            <a:r>
              <a:rPr>
                <a:latin typeface="Courier"/>
              </a:rPr>
              <a:t>G</a:t>
            </a:r>
            <a:r>
              <a:rPr/>
              <a:t> time </a:t>
            </a:r>
            <a:r>
              <a:rPr>
                <a:latin typeface="Courier"/>
              </a:rPr>
              <a:t>E</a:t>
            </a:r>
          </a:p>
          <a:p>
            <a:pPr lvl="0" marL="0" indent="0">
              <a:buNone/>
            </a:pPr>
            <a:r>
              <a:rPr i="1"/>
              <a:t>(Repeat and whistle, fade)</a:t>
            </a:r>
          </a:p>
        </p:txBody>
      </p:sp>
    </p:spTree>
  </p:cSld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stupid</a:t>
            </a:r>
            <a:r>
              <a:rPr/>
              <a:t> </a:t>
            </a:r>
            <a:r>
              <a:rPr/>
              <a:t>(Robbie</a:t>
            </a:r>
            <a:r>
              <a:rPr/>
              <a:t> </a:t>
            </a:r>
            <a:r>
              <a:rPr/>
              <a:t>Williams)</a:t>
            </a:r>
          </a:p>
        </p:txBody>
      </p:sp>
    </p:spTree>
  </p:cSld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Sounds best with some barre chords:
   |E A D G B e|
   |-----------|
C  |x 3 5 5 5 3| To slide easily into Eb
Eb |x 6 8 8 8 6|
G6 |3 5 5 4 3 0| Thumb on E string
G  |3 5 5 4 3 3| To change easily to G7
G7 |3 5 3 4 3 3| To change easily to C
If you want to avoid barre chords:
Eb |x x 5 4 4 3|
G6 |3 2 0 0 3 0|
And some more chords:
D+ |x x 0 3 3 2| To switch from D, point pinky on G string</a:t>
            </a:r>
          </a:p>
        </p:txBody>
      </p:sp>
    </p:spTree>
  </p:cSld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G6</a:t>
            </a:r>
            <a:r>
              <a:rPr/>
              <a:t> know I stand in line</a:t>
            </a:r>
            <a:br/>
            <a:r>
              <a:rPr/>
              <a:t>until you think you have the time</a:t>
            </a:r>
            <a:br/>
            <a:r>
              <a:rPr/>
              <a:t>to spend an </a:t>
            </a:r>
            <a:r>
              <a:rPr>
                <a:latin typeface="Courier"/>
              </a:rPr>
              <a:t>Am</a:t>
            </a:r>
            <a:r>
              <a:rPr/>
              <a:t> evening with me </a:t>
            </a:r>
            <a:r>
              <a:rPr>
                <a:latin typeface="Courier"/>
              </a:rPr>
              <a:t>D7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D7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Am</a:t>
            </a:r>
            <a:r>
              <a:rPr/>
              <a:t> if we go some</a:t>
            </a:r>
            <a:r>
              <a:rPr>
                <a:latin typeface="Courier"/>
              </a:rPr>
              <a:t>D7</a:t>
            </a:r>
            <a:r>
              <a:rPr/>
              <a:t>place to dance</a:t>
            </a:r>
            <a:br/>
            <a:r>
              <a:rPr/>
              <a:t>I </a:t>
            </a:r>
            <a:r>
              <a:rPr>
                <a:latin typeface="Courier"/>
              </a:rPr>
              <a:t>Am</a:t>
            </a:r>
            <a:r>
              <a:rPr/>
              <a:t> know that there’s a chance </a:t>
            </a:r>
            <a:r>
              <a:rPr>
                <a:latin typeface="Courier"/>
              </a:rPr>
              <a:t>D7</a:t>
            </a:r>
            <a:br/>
            <a:r>
              <a:rPr/>
              <a:t>you won’t be </a:t>
            </a:r>
            <a:r>
              <a:rPr>
                <a:latin typeface="Courier"/>
              </a:rPr>
              <a:t>G6</a:t>
            </a:r>
            <a:r>
              <a:rPr/>
              <a:t> leaving with me</a:t>
            </a:r>
          </a:p>
        </p:txBody>
      </p:sp>
    </p:spTree>
  </p:cSld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</a:t>
            </a:r>
            <a:r>
              <a:rPr>
                <a:latin typeface="Courier"/>
              </a:rPr>
              <a:t>G</a:t>
            </a:r>
            <a:r>
              <a:rPr/>
              <a:t> afterwards we drop</a:t>
            </a:r>
            <a:br/>
            <a:r>
              <a:rPr/>
              <a:t>into a </a:t>
            </a:r>
            <a:r>
              <a:rPr>
                <a:latin typeface="Courier"/>
              </a:rPr>
              <a:t>G7</a:t>
            </a:r>
            <a:r>
              <a:rPr/>
              <a:t> quiet little place</a:t>
            </a:r>
            <a:br/>
            <a:r>
              <a:rPr/>
              <a:t>and have a </a:t>
            </a:r>
            <a:r>
              <a:rPr>
                <a:latin typeface="Courier"/>
              </a:rPr>
              <a:t>C</a:t>
            </a:r>
            <a:r>
              <a:rPr/>
              <a:t> drink or two </a:t>
            </a:r>
            <a:r>
              <a:rPr>
                <a:latin typeface="Courier"/>
              </a:rPr>
              <a:t>Eb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Am</a:t>
            </a:r>
            <a:r>
              <a:rPr/>
              <a:t> then I go and </a:t>
            </a:r>
            <a:r>
              <a:rPr>
                <a:latin typeface="Courier"/>
              </a:rPr>
              <a:t>D7</a:t>
            </a:r>
            <a:r>
              <a:rPr/>
              <a:t> spoil it all</a:t>
            </a:r>
            <a:br/>
            <a:r>
              <a:rPr/>
              <a:t>by </a:t>
            </a:r>
            <a:r>
              <a:rPr>
                <a:latin typeface="Courier"/>
              </a:rPr>
              <a:t>Am</a:t>
            </a:r>
            <a:r>
              <a:rPr/>
              <a:t> saying something </a:t>
            </a:r>
            <a:r>
              <a:rPr>
                <a:latin typeface="Courier"/>
              </a:rPr>
              <a:t>D7</a:t>
            </a:r>
            <a:r>
              <a:rPr/>
              <a:t> stupid</a:t>
            </a:r>
            <a:br/>
            <a:r>
              <a:rPr/>
              <a:t>like: “I </a:t>
            </a:r>
            <a:r>
              <a:rPr>
                <a:latin typeface="Courier"/>
              </a:rPr>
              <a:t>G6</a:t>
            </a:r>
            <a:r>
              <a:rPr/>
              <a:t> love you”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  <a:p>
            <a:pPr lvl="1"/>
            <a:r>
              <a:rPr>
                <a:hlinkClick r:id="rId5"/>
              </a:rPr>
              <a:t>Interpretation by Fiona Apple</a:t>
            </a:r>
          </a:p>
        </p:txBody>
      </p:sp>
    </p:spTree>
  </p:cSld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can </a:t>
            </a:r>
            <a:r>
              <a:rPr>
                <a:latin typeface="Courier"/>
              </a:rPr>
              <a:t>G</a:t>
            </a:r>
            <a:r>
              <a:rPr/>
              <a:t> see it in your eyes</a:t>
            </a:r>
            <a:br/>
            <a:r>
              <a:rPr/>
              <a:t>that you de</a:t>
            </a:r>
            <a:r>
              <a:rPr>
                <a:latin typeface="Courier"/>
              </a:rPr>
              <a:t>G7</a:t>
            </a:r>
            <a:r>
              <a:rPr/>
              <a:t>spise the same old lies</a:t>
            </a:r>
            <a:br/>
            <a:r>
              <a:rPr/>
              <a:t>you heard the </a:t>
            </a:r>
            <a:r>
              <a:rPr>
                <a:latin typeface="Courier"/>
              </a:rPr>
              <a:t>C</a:t>
            </a:r>
            <a:r>
              <a:rPr/>
              <a:t> night before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A7</a:t>
            </a:r>
            <a:r>
              <a:rPr/>
              <a:t> though it’s just a line to you</a:t>
            </a:r>
            <a:br/>
            <a:r>
              <a:rPr/>
              <a:t>For me it’s true and</a:t>
            </a:r>
            <a:br/>
            <a:r>
              <a:rPr/>
              <a:t>never seemed so </a:t>
            </a:r>
            <a:r>
              <a:rPr>
                <a:latin typeface="Courier"/>
              </a:rPr>
              <a:t>D</a:t>
            </a:r>
            <a:r>
              <a:rPr/>
              <a:t> right before </a:t>
            </a:r>
            <a:r>
              <a:rPr>
                <a:latin typeface="Courier"/>
              </a:rPr>
              <a:t>D+</a:t>
            </a:r>
          </a:p>
        </p:txBody>
      </p:sp>
    </p:spTree>
  </p:cSld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G6</a:t>
            </a:r>
            <a:r>
              <a:rPr/>
              <a:t> practice every day</a:t>
            </a:r>
            <a:br/>
            <a:r>
              <a:rPr/>
              <a:t>to find some clever lines to say to make</a:t>
            </a:r>
            <a:br/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meaning come through </a:t>
            </a:r>
            <a:r>
              <a:rPr>
                <a:latin typeface="Courier"/>
              </a:rPr>
              <a:t>D7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D7</a:t>
            </a:r>
          </a:p>
          <a:p>
            <a:pPr lvl="0" marL="0" indent="0">
              <a:buNone/>
            </a:pPr>
            <a:r>
              <a:rPr/>
              <a:t>But </a:t>
            </a:r>
            <a:r>
              <a:rPr>
                <a:latin typeface="Courier"/>
              </a:rPr>
              <a:t>Am</a:t>
            </a:r>
            <a:r>
              <a:rPr/>
              <a:t> then I think I’ll </a:t>
            </a:r>
            <a:r>
              <a:rPr>
                <a:latin typeface="Courier"/>
              </a:rPr>
              <a:t>D7</a:t>
            </a:r>
            <a:r>
              <a:rPr/>
              <a:t> wait until</a:t>
            </a:r>
            <a:br/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evening gets late </a:t>
            </a:r>
            <a:r>
              <a:rPr>
                <a:latin typeface="Courier"/>
              </a:rPr>
              <a:t>D7</a:t>
            </a:r>
            <a:br/>
            <a:r>
              <a:rPr/>
              <a:t>and I’m </a:t>
            </a:r>
            <a:r>
              <a:rPr>
                <a:latin typeface="Courier"/>
              </a:rPr>
              <a:t>G6</a:t>
            </a:r>
            <a:r>
              <a:rPr/>
              <a:t> alone with you</a:t>
            </a:r>
          </a:p>
        </p:txBody>
      </p:sp>
    </p:spTree>
  </p:cSld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G</a:t>
            </a:r>
            <a:r>
              <a:rPr/>
              <a:t> time is right</a:t>
            </a:r>
            <a:br/>
            <a:r>
              <a:rPr/>
              <a:t>your perfume fills my </a:t>
            </a:r>
            <a:r>
              <a:rPr>
                <a:latin typeface="Courier"/>
              </a:rPr>
              <a:t>G7</a:t>
            </a:r>
            <a:r>
              <a:rPr/>
              <a:t> head</a:t>
            </a:r>
            <a:br/>
            <a:r>
              <a:rPr/>
              <a:t>the stars get red</a:t>
            </a:r>
            <a:br/>
            <a:r>
              <a:rPr/>
              <a:t>and oh the </a:t>
            </a:r>
            <a:r>
              <a:rPr>
                <a:latin typeface="Courier"/>
              </a:rPr>
              <a:t>C</a:t>
            </a:r>
            <a:r>
              <a:rPr/>
              <a:t> night’s so blue </a:t>
            </a:r>
            <a:r>
              <a:rPr>
                <a:latin typeface="Courier"/>
              </a:rPr>
              <a:t>Eb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Am</a:t>
            </a:r>
            <a:r>
              <a:rPr/>
              <a:t> then I go and </a:t>
            </a:r>
            <a:r>
              <a:rPr>
                <a:latin typeface="Courier"/>
              </a:rPr>
              <a:t>D7</a:t>
            </a:r>
            <a:r>
              <a:rPr/>
              <a:t> spoil it all</a:t>
            </a:r>
            <a:br/>
            <a:r>
              <a:rPr/>
              <a:t>by </a:t>
            </a:r>
            <a:r>
              <a:rPr>
                <a:latin typeface="Courier"/>
              </a:rPr>
              <a:t>Am</a:t>
            </a:r>
            <a:r>
              <a:rPr/>
              <a:t> saying something </a:t>
            </a:r>
            <a:r>
              <a:rPr>
                <a:latin typeface="Courier"/>
              </a:rPr>
              <a:t>D7</a:t>
            </a:r>
            <a:r>
              <a:rPr/>
              <a:t> stupid</a:t>
            </a:r>
            <a:br/>
            <a:r>
              <a:rPr/>
              <a:t>like: “I </a:t>
            </a:r>
            <a:r>
              <a:rPr>
                <a:latin typeface="Courier"/>
              </a:rPr>
              <a:t>G6</a:t>
            </a:r>
            <a:r>
              <a:rPr/>
              <a:t> love you”</a:t>
            </a:r>
          </a:p>
        </p:txBody>
      </p:sp>
    </p:spTree>
  </p:cSld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(Instrumental, maybe add whistling)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A7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D+</a:t>
            </a:r>
          </a:p>
        </p:txBody>
      </p:sp>
    </p:spTree>
  </p:cSld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G6</a:t>
            </a:r>
            <a:r>
              <a:rPr/>
              <a:t> practice every day</a:t>
            </a:r>
            <a:br/>
            <a:r>
              <a:rPr/>
              <a:t>to find some clever lines to say to make</a:t>
            </a:r>
            <a:br/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meaning come through </a:t>
            </a:r>
            <a:r>
              <a:rPr>
                <a:latin typeface="Courier"/>
              </a:rPr>
              <a:t>D7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D7</a:t>
            </a:r>
          </a:p>
          <a:p>
            <a:pPr lvl="0" marL="0" indent="0">
              <a:buNone/>
            </a:pPr>
            <a:r>
              <a:rPr/>
              <a:t>But </a:t>
            </a:r>
            <a:r>
              <a:rPr>
                <a:latin typeface="Courier"/>
              </a:rPr>
              <a:t>Am</a:t>
            </a:r>
            <a:r>
              <a:rPr/>
              <a:t> then I think I’ll </a:t>
            </a:r>
            <a:r>
              <a:rPr>
                <a:latin typeface="Courier"/>
              </a:rPr>
              <a:t>D7</a:t>
            </a:r>
            <a:r>
              <a:rPr/>
              <a:t> wait until</a:t>
            </a:r>
            <a:br/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evening gets late </a:t>
            </a:r>
            <a:r>
              <a:rPr>
                <a:latin typeface="Courier"/>
              </a:rPr>
              <a:t>D7</a:t>
            </a:r>
            <a:br/>
            <a:r>
              <a:rPr/>
              <a:t>and I’m </a:t>
            </a:r>
            <a:r>
              <a:rPr>
                <a:latin typeface="Courier"/>
              </a:rPr>
              <a:t>G6</a:t>
            </a:r>
            <a:r>
              <a:rPr/>
              <a:t> alone with you</a:t>
            </a:r>
          </a:p>
        </p:txBody>
      </p:sp>
    </p:spTree>
  </p:cSld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G</a:t>
            </a:r>
            <a:r>
              <a:rPr/>
              <a:t> time is right</a:t>
            </a:r>
            <a:br/>
            <a:r>
              <a:rPr/>
              <a:t>your perfume fills my </a:t>
            </a:r>
            <a:r>
              <a:rPr>
                <a:latin typeface="Courier"/>
              </a:rPr>
              <a:t>G7</a:t>
            </a:r>
            <a:r>
              <a:rPr/>
              <a:t> head</a:t>
            </a:r>
            <a:br/>
            <a:r>
              <a:rPr/>
              <a:t>the stars get red</a:t>
            </a:r>
            <a:br/>
            <a:r>
              <a:rPr/>
              <a:t>and oh the </a:t>
            </a:r>
            <a:r>
              <a:rPr>
                <a:latin typeface="Courier"/>
              </a:rPr>
              <a:t>C</a:t>
            </a:r>
            <a:r>
              <a:rPr/>
              <a:t> night’s so blue </a:t>
            </a:r>
            <a:r>
              <a:rPr>
                <a:latin typeface="Courier"/>
              </a:rPr>
              <a:t>Eb</a:t>
            </a:r>
          </a:p>
          <a:p>
            <a:pPr lvl="0" marL="0" indent="0">
              <a:buNone/>
            </a:pPr>
            <a:r>
              <a:rPr/>
              <a:t>And </a:t>
            </a:r>
            <a:r>
              <a:rPr>
                <a:latin typeface="Courier"/>
              </a:rPr>
              <a:t>Am</a:t>
            </a:r>
            <a:r>
              <a:rPr/>
              <a:t> then I go and </a:t>
            </a:r>
            <a:r>
              <a:rPr>
                <a:latin typeface="Courier"/>
              </a:rPr>
              <a:t>D7</a:t>
            </a:r>
            <a:r>
              <a:rPr/>
              <a:t> spoil it all</a:t>
            </a:r>
            <a:br/>
            <a:r>
              <a:rPr/>
              <a:t>by </a:t>
            </a:r>
            <a:r>
              <a:rPr>
                <a:latin typeface="Courier"/>
              </a:rPr>
              <a:t>Am</a:t>
            </a:r>
            <a:r>
              <a:rPr/>
              <a:t> saying something </a:t>
            </a:r>
            <a:r>
              <a:rPr>
                <a:latin typeface="Courier"/>
              </a:rPr>
              <a:t>D7</a:t>
            </a:r>
            <a:r>
              <a:rPr/>
              <a:t> stupid</a:t>
            </a:r>
            <a:br/>
            <a:r>
              <a:rPr/>
              <a:t>like: “I </a:t>
            </a:r>
            <a:r>
              <a:rPr>
                <a:latin typeface="Courier"/>
              </a:rPr>
              <a:t>G</a:t>
            </a:r>
            <a:r>
              <a:rPr/>
              <a:t> love you” </a:t>
            </a:r>
            <a:r>
              <a:rPr>
                <a:latin typeface="Courier"/>
              </a:rPr>
              <a:t>Eb</a:t>
            </a:r>
          </a:p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G</a:t>
            </a:r>
            <a:r>
              <a:rPr/>
              <a:t> love you </a:t>
            </a:r>
            <a:r>
              <a:rPr>
                <a:latin typeface="Courier"/>
              </a:rPr>
              <a:t>Eb</a:t>
            </a:r>
            <a:r>
              <a:rPr/>
              <a:t> </a:t>
            </a:r>
            <a:r>
              <a:rPr i="1"/>
              <a:t>(Repeat and fade)</a:t>
            </a:r>
          </a:p>
        </p:txBody>
      </p:sp>
    </p:spTree>
  </p:cSld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  <a:p>
            <a:pPr lvl="1"/>
            <a:r>
              <a:rPr>
                <a:hlinkClick r:id="rId5"/>
              </a:rPr>
              <a:t>Sing in harmony tutorial</a:t>
            </a:r>
          </a:p>
        </p:txBody>
      </p:sp>
    </p:spTree>
  </p:cSld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Somewhere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(Israël</a:t>
            </a:r>
            <a:r>
              <a:rPr/>
              <a:t> </a:t>
            </a:r>
            <a:r>
              <a:rPr/>
              <a:t>Kamakawiwo’ole)</a:t>
            </a:r>
          </a:p>
        </p:txBody>
      </p:sp>
    </p:spTree>
  </p:cSld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 i="1"/>
              <a:t>(repeat)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Ooo-ooo </a:t>
            </a:r>
            <a:r>
              <a:rPr>
                <a:latin typeface="Courier"/>
              </a:rPr>
              <a:t>Em</a:t>
            </a:r>
            <a:r>
              <a:rPr/>
              <a:t> ooo-ooo</a:t>
            </a:r>
            <a:br/>
            <a:r>
              <a:rPr>
                <a:latin typeface="Courier"/>
              </a:rPr>
              <a:t>F</a:t>
            </a:r>
            <a:r>
              <a:rPr/>
              <a:t> ooo-ooo </a:t>
            </a:r>
            <a:r>
              <a:rPr>
                <a:latin typeface="Courier"/>
              </a:rPr>
              <a:t>C</a:t>
            </a:r>
            <a:r>
              <a:rPr/>
              <a:t> ooo-ooo</a:t>
            </a:r>
            <a:br/>
            <a:r>
              <a:rPr>
                <a:latin typeface="Courier"/>
              </a:rPr>
              <a:t>F</a:t>
            </a:r>
            <a:r>
              <a:rPr/>
              <a:t> Ooo-ooo </a:t>
            </a:r>
            <a:r>
              <a:rPr>
                <a:latin typeface="Courier"/>
              </a:rPr>
              <a:t>E7</a:t>
            </a:r>
            <a:r>
              <a:rPr/>
              <a:t> ooo-ooo</a:t>
            </a:r>
            <a:br/>
            <a:r>
              <a:rPr>
                <a:latin typeface="Courier"/>
              </a:rPr>
              <a:t>Am</a:t>
            </a:r>
            <a:r>
              <a:rPr/>
              <a:t> ooo-ooo </a:t>
            </a:r>
            <a:r>
              <a:rPr>
                <a:latin typeface="Courier"/>
              </a:rPr>
              <a:t>F</a:t>
            </a:r>
            <a:r>
              <a:rPr/>
              <a:t> ooo-ooo</a:t>
            </a:r>
          </a:p>
        </p:txBody>
      </p:sp>
    </p:spTree>
  </p:cSld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Somewhere </a:t>
            </a:r>
            <a:r>
              <a:rPr>
                <a:latin typeface="Courier"/>
              </a:rPr>
              <a:t>Em</a:t>
            </a:r>
            <a:r>
              <a:rPr/>
              <a:t> over the rainbow</a:t>
            </a:r>
            <a:br/>
            <a:r>
              <a:rPr>
                <a:latin typeface="Courier"/>
              </a:rPr>
              <a:t>F</a:t>
            </a:r>
            <a:r>
              <a:rPr/>
              <a:t> way up </a:t>
            </a:r>
            <a:r>
              <a:rPr>
                <a:latin typeface="Courier"/>
              </a:rPr>
              <a:t>C</a:t>
            </a:r>
            <a:r>
              <a:rPr/>
              <a:t> high</a:t>
            </a:r>
            <a:br/>
            <a:r>
              <a:rPr>
                <a:latin typeface="Courier"/>
              </a:rPr>
              <a:t>F</a:t>
            </a:r>
            <a:r>
              <a:rPr/>
              <a:t> And the </a:t>
            </a:r>
            <a:r>
              <a:rPr>
                <a:latin typeface="Courier"/>
              </a:rPr>
              <a:t>C</a:t>
            </a:r>
            <a:r>
              <a:rPr/>
              <a:t> dreams that you dream of</a:t>
            </a:r>
            <a:br/>
            <a:r>
              <a:rPr>
                <a:latin typeface="Courier"/>
              </a:rPr>
              <a:t>G</a:t>
            </a:r>
            <a:r>
              <a:rPr/>
              <a:t> once in a lulla</a:t>
            </a:r>
            <a:r>
              <a:rPr>
                <a:latin typeface="Courier"/>
              </a:rPr>
              <a:t>Am</a:t>
            </a:r>
            <a:r>
              <a:rPr/>
              <a:t>by </a:t>
            </a:r>
            <a:r>
              <a:rPr>
                <a:latin typeface="Courier"/>
              </a:rPr>
              <a:t>F</a:t>
            </a:r>
          </a:p>
          <a:p>
            <a:pPr lvl="0" marL="0" indent="0">
              <a:buNone/>
            </a:pPr>
            <a:r>
              <a:rPr/>
              <a:t>Oh </a:t>
            </a:r>
            <a:r>
              <a:rPr>
                <a:latin typeface="Courier"/>
              </a:rPr>
              <a:t>C</a:t>
            </a:r>
            <a:r>
              <a:rPr/>
              <a:t> somewhere </a:t>
            </a:r>
            <a:r>
              <a:rPr>
                <a:latin typeface="Courier"/>
              </a:rPr>
              <a:t>Em</a:t>
            </a:r>
            <a:r>
              <a:rPr/>
              <a:t> over the rainbow</a:t>
            </a:r>
            <a:br/>
            <a:r>
              <a:rPr>
                <a:latin typeface="Courier"/>
              </a:rPr>
              <a:t>F</a:t>
            </a:r>
            <a:r>
              <a:rPr/>
              <a:t> blue birds </a:t>
            </a:r>
            <a:r>
              <a:rPr>
                <a:latin typeface="Courier"/>
              </a:rPr>
              <a:t>C</a:t>
            </a:r>
            <a:r>
              <a:rPr/>
              <a:t> fly</a:t>
            </a:r>
            <a:br/>
            <a:r>
              <a:rPr>
                <a:latin typeface="Courier"/>
              </a:rPr>
              <a:t>F</a:t>
            </a:r>
            <a:r>
              <a:rPr/>
              <a:t> And the </a:t>
            </a:r>
            <a:r>
              <a:rPr>
                <a:latin typeface="Courier"/>
              </a:rPr>
              <a:t>C</a:t>
            </a:r>
            <a:r>
              <a:rPr/>
              <a:t> dreams that you dream of</a:t>
            </a:r>
            <a:br/>
            <a:r>
              <a:rPr>
                <a:latin typeface="Courier"/>
              </a:rPr>
              <a:t>G</a:t>
            </a:r>
            <a:r>
              <a:rPr/>
              <a:t> dreams really do come </a:t>
            </a:r>
            <a:r>
              <a:rPr>
                <a:latin typeface="Courier"/>
              </a:rPr>
              <a:t>Am</a:t>
            </a:r>
            <a:r>
              <a:rPr/>
              <a:t> true </a:t>
            </a:r>
            <a:r>
              <a:rPr>
                <a:latin typeface="Courier"/>
              </a:rPr>
              <a:t>F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Alles</a:t>
            </a:r>
            <a:r>
              <a:rPr/>
              <a:t> </a:t>
            </a:r>
            <a:r>
              <a:rPr/>
              <a:t>aus</a:t>
            </a:r>
            <a:r>
              <a:rPr/>
              <a:t> </a:t>
            </a:r>
            <a:r>
              <a:rPr/>
              <a:t>Liebe</a:t>
            </a:r>
            <a:r>
              <a:rPr/>
              <a:t> </a:t>
            </a:r>
            <a:r>
              <a:rPr/>
              <a:t>(Die</a:t>
            </a:r>
            <a:r>
              <a:rPr/>
              <a:t> </a:t>
            </a:r>
            <a:r>
              <a:rPr/>
              <a:t>Toten</a:t>
            </a:r>
            <a:r>
              <a:rPr/>
              <a:t> </a:t>
            </a:r>
            <a:r>
              <a:rPr/>
              <a:t>Hosen)</a:t>
            </a:r>
          </a:p>
        </p:txBody>
      </p:sp>
    </p:spTree>
  </p:cSld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>
                <a:latin typeface="Courier"/>
              </a:rPr>
              <a:t>C</a:t>
            </a:r>
            <a:r>
              <a:rPr/>
              <a:t>day i’ll wish upon a star</a:t>
            </a:r>
            <a:br/>
            <a:r>
              <a:rPr>
                <a:latin typeface="Courier"/>
              </a:rPr>
              <a:t>G</a:t>
            </a:r>
            <a:r>
              <a:rPr/>
              <a:t> To wake up where the clouds are far</a:t>
            </a:r>
            <a:br/>
            <a:r>
              <a:rPr/>
              <a:t>be</a:t>
            </a:r>
            <a:r>
              <a:rPr>
                <a:latin typeface="Courier"/>
              </a:rPr>
              <a:t>Am</a:t>
            </a:r>
            <a:r>
              <a:rPr/>
              <a:t>hind </a:t>
            </a:r>
            <a:r>
              <a:rPr>
                <a:latin typeface="Courier"/>
              </a:rPr>
              <a:t>F</a:t>
            </a:r>
            <a:r>
              <a:rPr/>
              <a:t> me</a:t>
            </a:r>
          </a:p>
          <a:p>
            <a:pPr lvl="0" marL="0" indent="0">
              <a:buNone/>
            </a:pPr>
            <a:r>
              <a:rPr/>
              <a:t>Where </a:t>
            </a:r>
            <a:r>
              <a:rPr>
                <a:latin typeface="Courier"/>
              </a:rPr>
              <a:t>C</a:t>
            </a:r>
            <a:r>
              <a:rPr/>
              <a:t> trouble melts like lemon drops</a:t>
            </a:r>
            <a:br/>
            <a:r>
              <a:rPr>
                <a:latin typeface="Courier"/>
              </a:rPr>
              <a:t>G</a:t>
            </a:r>
            <a:r>
              <a:rPr/>
              <a:t> High above the chimney tops</a:t>
            </a:r>
            <a:br/>
            <a:r>
              <a:rPr/>
              <a:t>that’s </a:t>
            </a:r>
            <a:r>
              <a:rPr>
                <a:latin typeface="Courier"/>
              </a:rPr>
              <a:t>Am</a:t>
            </a:r>
            <a:r>
              <a:rPr/>
              <a:t> where</a:t>
            </a:r>
            <a:br/>
            <a:r>
              <a:rPr/>
              <a:t>you’ll </a:t>
            </a:r>
            <a:r>
              <a:rPr>
                <a:latin typeface="Courier"/>
              </a:rPr>
              <a:t>F</a:t>
            </a:r>
            <a:r>
              <a:rPr/>
              <a:t> find me</a:t>
            </a:r>
          </a:p>
        </p:txBody>
      </p:sp>
    </p:spTree>
  </p:cSld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</a:t>
            </a:r>
            <a:r>
              <a:rPr>
                <a:latin typeface="Courier"/>
              </a:rPr>
              <a:t>C</a:t>
            </a:r>
            <a:r>
              <a:rPr/>
              <a:t> somewhere </a:t>
            </a:r>
            <a:r>
              <a:rPr>
                <a:latin typeface="Courier"/>
              </a:rPr>
              <a:t>Em</a:t>
            </a:r>
            <a:r>
              <a:rPr/>
              <a:t> over the rainbow</a:t>
            </a:r>
            <a:br/>
            <a:r>
              <a:rPr>
                <a:latin typeface="Courier"/>
              </a:rPr>
              <a:t>F</a:t>
            </a:r>
            <a:r>
              <a:rPr/>
              <a:t> blue birds </a:t>
            </a:r>
            <a:r>
              <a:rPr>
                <a:latin typeface="Courier"/>
              </a:rPr>
              <a:t>C</a:t>
            </a:r>
            <a:r>
              <a:rPr/>
              <a:t> fly</a:t>
            </a:r>
            <a:br/>
            <a:r>
              <a:rPr>
                <a:latin typeface="Courier"/>
              </a:rPr>
              <a:t>F</a:t>
            </a:r>
            <a:r>
              <a:rPr/>
              <a:t> And the </a:t>
            </a:r>
            <a:r>
              <a:rPr>
                <a:latin typeface="Courier"/>
              </a:rPr>
              <a:t>C</a:t>
            </a:r>
            <a:r>
              <a:rPr/>
              <a:t> dreams that you dare to oh</a:t>
            </a:r>
            <a:br/>
            <a:r>
              <a:rPr>
                <a:latin typeface="Courier"/>
              </a:rPr>
              <a:t>G</a:t>
            </a:r>
            <a:r>
              <a:rPr/>
              <a:t> why oh why can’t </a:t>
            </a:r>
            <a:r>
              <a:rPr>
                <a:latin typeface="Courier"/>
              </a:rPr>
              <a:t>Am</a:t>
            </a:r>
            <a:r>
              <a:rPr/>
              <a:t> I? </a:t>
            </a:r>
            <a:r>
              <a:rPr>
                <a:latin typeface="Courier"/>
              </a:rPr>
              <a:t>F</a:t>
            </a:r>
          </a:p>
        </p:txBody>
      </p:sp>
    </p:spTree>
  </p:cSld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Well I see </a:t>
            </a:r>
            <a:r>
              <a:rPr>
                <a:latin typeface="Courier"/>
              </a:rPr>
              <a:t>C</a:t>
            </a:r>
            <a:r>
              <a:rPr/>
              <a:t> trees of </a:t>
            </a:r>
            <a:r>
              <a:rPr>
                <a:latin typeface="Courier"/>
              </a:rPr>
              <a:t>Em</a:t>
            </a:r>
            <a:r>
              <a:rPr/>
              <a:t> green and</a:t>
            </a:r>
            <a:br/>
            <a:r>
              <a:rPr>
                <a:latin typeface="Courier"/>
              </a:rPr>
              <a:t>F</a:t>
            </a:r>
            <a:r>
              <a:rPr/>
              <a:t> Red roses </a:t>
            </a:r>
            <a:r>
              <a:rPr>
                <a:latin typeface="Courier"/>
              </a:rPr>
              <a:t>C</a:t>
            </a:r>
            <a:r>
              <a:rPr/>
              <a:t> too</a:t>
            </a:r>
            <a:br/>
            <a:r>
              <a:rPr>
                <a:latin typeface="Courier"/>
              </a:rPr>
              <a:t>F</a:t>
            </a:r>
            <a:r>
              <a:rPr/>
              <a:t> I’ll watch them </a:t>
            </a:r>
            <a:r>
              <a:rPr>
                <a:latin typeface="Courier"/>
              </a:rPr>
              <a:t>C</a:t>
            </a:r>
            <a:r>
              <a:rPr/>
              <a:t> bloom for</a:t>
            </a:r>
            <a:br/>
            <a:r>
              <a:rPr>
                <a:latin typeface="Courier"/>
              </a:rPr>
              <a:t>E7</a:t>
            </a:r>
            <a:r>
              <a:rPr/>
              <a:t> me and </a:t>
            </a:r>
            <a:r>
              <a:rPr>
                <a:latin typeface="Courier"/>
              </a:rPr>
              <a:t>Am</a:t>
            </a:r>
            <a:r>
              <a:rPr/>
              <a:t> you</a:t>
            </a:r>
          </a:p>
          <a:p>
            <a:pPr lvl="0" marL="0" indent="0">
              <a:buNone/>
            </a:pPr>
            <a:r>
              <a:rPr/>
              <a:t>And I </a:t>
            </a:r>
            <a:r>
              <a:rPr>
                <a:latin typeface="Courier"/>
              </a:rPr>
              <a:t>F</a:t>
            </a:r>
            <a:r>
              <a:rPr/>
              <a:t> think to myself</a:t>
            </a:r>
            <a:br/>
            <a:r>
              <a:rPr>
                <a:latin typeface="Courier"/>
              </a:rPr>
              <a:t>G</a:t>
            </a:r>
            <a:r>
              <a:rPr/>
              <a:t> what a wonderful </a:t>
            </a:r>
            <a:r>
              <a:rPr>
                <a:latin typeface="Courier"/>
              </a:rPr>
              <a:t>Am</a:t>
            </a:r>
            <a:r>
              <a:rPr/>
              <a:t> world </a:t>
            </a:r>
            <a:r>
              <a:rPr>
                <a:latin typeface="Courier"/>
              </a:rPr>
              <a:t>F</a:t>
            </a:r>
          </a:p>
        </p:txBody>
      </p:sp>
    </p:spTree>
  </p:cSld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Well I see </a:t>
            </a:r>
            <a:r>
              <a:rPr>
                <a:latin typeface="Courier"/>
              </a:rPr>
              <a:t>C</a:t>
            </a:r>
            <a:r>
              <a:rPr/>
              <a:t> skies of </a:t>
            </a:r>
            <a:r>
              <a:rPr>
                <a:latin typeface="Courier"/>
              </a:rPr>
              <a:t>Em</a:t>
            </a:r>
            <a:r>
              <a:rPr/>
              <a:t> blue and I see</a:t>
            </a:r>
            <a:br/>
            <a:r>
              <a:rPr>
                <a:latin typeface="Courier"/>
              </a:rPr>
              <a:t>F</a:t>
            </a:r>
            <a:r>
              <a:rPr/>
              <a:t> clouds of </a:t>
            </a:r>
            <a:r>
              <a:rPr>
                <a:latin typeface="Courier"/>
              </a:rPr>
              <a:t>C</a:t>
            </a:r>
            <a:r>
              <a:rPr/>
              <a:t> white</a:t>
            </a:r>
            <a:br/>
            <a:r>
              <a:rPr/>
              <a:t>And the </a:t>
            </a:r>
            <a:r>
              <a:rPr>
                <a:latin typeface="Courier"/>
              </a:rPr>
              <a:t>F</a:t>
            </a:r>
            <a:r>
              <a:rPr/>
              <a:t> brightness of </a:t>
            </a:r>
            <a:r>
              <a:rPr>
                <a:latin typeface="Courier"/>
              </a:rPr>
              <a:t>C</a:t>
            </a:r>
            <a:r>
              <a:rPr/>
              <a:t> day</a:t>
            </a:r>
            <a:br/>
            <a:r>
              <a:rPr>
                <a:latin typeface="Courier"/>
              </a:rPr>
              <a:t>E7</a:t>
            </a:r>
            <a:r>
              <a:rPr/>
              <a:t> I like the </a:t>
            </a:r>
            <a:r>
              <a:rPr>
                <a:latin typeface="Courier"/>
              </a:rPr>
              <a:t>Am</a:t>
            </a:r>
            <a:r>
              <a:rPr/>
              <a:t> dark</a:t>
            </a:r>
          </a:p>
          <a:p>
            <a:pPr lvl="0" marL="0" indent="0">
              <a:buNone/>
            </a:pPr>
            <a:r>
              <a:rPr/>
              <a:t>And I </a:t>
            </a:r>
            <a:r>
              <a:rPr>
                <a:latin typeface="Courier"/>
              </a:rPr>
              <a:t>F</a:t>
            </a:r>
            <a:r>
              <a:rPr/>
              <a:t> think to myself</a:t>
            </a:r>
            <a:br/>
            <a:r>
              <a:rPr>
                <a:latin typeface="Courier"/>
              </a:rPr>
              <a:t>G</a:t>
            </a:r>
            <a:r>
              <a:rPr/>
              <a:t> what a wonderful </a:t>
            </a:r>
            <a:r>
              <a:rPr>
                <a:latin typeface="Courier"/>
              </a:rPr>
              <a:t>C</a:t>
            </a:r>
            <a:r>
              <a:rPr/>
              <a:t> world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C</a:t>
            </a:r>
          </a:p>
        </p:txBody>
      </p:sp>
    </p:spTree>
  </p:cSld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G</a:t>
            </a:r>
            <a:r>
              <a:rPr/>
              <a:t> colours of the rainbow</a:t>
            </a:r>
            <a:br/>
            <a:r>
              <a:rPr/>
              <a:t>so </a:t>
            </a:r>
            <a:r>
              <a:rPr>
                <a:latin typeface="Courier"/>
              </a:rPr>
              <a:t>C</a:t>
            </a:r>
            <a:r>
              <a:rPr/>
              <a:t> pretty in the sky</a:t>
            </a:r>
            <a:br/>
            <a:r>
              <a:rPr/>
              <a:t>Are </a:t>
            </a:r>
            <a:r>
              <a:rPr>
                <a:latin typeface="Courier"/>
              </a:rPr>
              <a:t>G</a:t>
            </a:r>
            <a:r>
              <a:rPr/>
              <a:t> also on the faces</a:t>
            </a:r>
            <a:br/>
            <a:r>
              <a:rPr/>
              <a:t>of </a:t>
            </a:r>
            <a:r>
              <a:rPr>
                <a:latin typeface="Courier"/>
              </a:rPr>
              <a:t>C</a:t>
            </a:r>
            <a:r>
              <a:rPr/>
              <a:t> people passing bye</a:t>
            </a:r>
          </a:p>
          <a:p>
            <a:pPr lvl="0" marL="0" indent="0">
              <a:buNone/>
            </a:pPr>
            <a:r>
              <a:rPr/>
              <a:t>See </a:t>
            </a:r>
            <a:r>
              <a:rPr>
                <a:latin typeface="Courier"/>
              </a:rPr>
              <a:t>F</a:t>
            </a:r>
            <a:r>
              <a:rPr/>
              <a:t> friends shaking </a:t>
            </a:r>
            <a:r>
              <a:rPr>
                <a:latin typeface="Courier"/>
              </a:rPr>
              <a:t>C</a:t>
            </a:r>
            <a:r>
              <a:rPr/>
              <a:t> hands</a:t>
            </a:r>
            <a:br/>
            <a:r>
              <a:rPr/>
              <a:t>saying </a:t>
            </a:r>
            <a:r>
              <a:rPr>
                <a:latin typeface="Courier"/>
              </a:rPr>
              <a:t>F</a:t>
            </a:r>
            <a:r>
              <a:rPr/>
              <a:t> how do you </a:t>
            </a:r>
            <a:r>
              <a:rPr>
                <a:latin typeface="Courier"/>
              </a:rPr>
              <a:t>C</a:t>
            </a:r>
            <a:r>
              <a:rPr/>
              <a:t> do?</a:t>
            </a:r>
            <a:br/>
            <a:r>
              <a:rPr>
                <a:latin typeface="Courier"/>
              </a:rPr>
              <a:t>F</a:t>
            </a:r>
            <a:r>
              <a:rPr/>
              <a:t> They’re really </a:t>
            </a:r>
            <a:r>
              <a:rPr>
                <a:latin typeface="Courier"/>
              </a:rPr>
              <a:t>C</a:t>
            </a:r>
            <a:r>
              <a:rPr/>
              <a:t> saying</a:t>
            </a:r>
            <a:br/>
            <a:r>
              <a:rPr>
                <a:latin typeface="Courier"/>
              </a:rPr>
              <a:t>Dm7</a:t>
            </a:r>
            <a:r>
              <a:rPr/>
              <a:t> I - I love </a:t>
            </a:r>
            <a:r>
              <a:rPr>
                <a:latin typeface="Courier"/>
              </a:rPr>
              <a:t>D</a:t>
            </a:r>
            <a:r>
              <a:rPr/>
              <a:t> you</a:t>
            </a:r>
          </a:p>
        </p:txBody>
      </p:sp>
    </p:spTree>
  </p:cSld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hear </a:t>
            </a:r>
            <a:r>
              <a:rPr>
                <a:latin typeface="Courier"/>
              </a:rPr>
              <a:t>C</a:t>
            </a:r>
            <a:r>
              <a:rPr/>
              <a:t> babies </a:t>
            </a:r>
            <a:r>
              <a:rPr>
                <a:latin typeface="Courier"/>
              </a:rPr>
              <a:t>Em</a:t>
            </a:r>
            <a:r>
              <a:rPr/>
              <a:t> cry and I</a:t>
            </a:r>
            <a:br/>
            <a:r>
              <a:rPr>
                <a:latin typeface="Courier"/>
              </a:rPr>
              <a:t>F</a:t>
            </a:r>
            <a:r>
              <a:rPr/>
              <a:t> watch them </a:t>
            </a:r>
            <a:r>
              <a:rPr>
                <a:latin typeface="Courier"/>
              </a:rPr>
              <a:t>C</a:t>
            </a:r>
            <a:r>
              <a:rPr/>
              <a:t> grow</a:t>
            </a:r>
            <a:br/>
            <a:r>
              <a:rPr>
                <a:latin typeface="Courier"/>
              </a:rPr>
              <a:t>F</a:t>
            </a:r>
            <a:r>
              <a:rPr/>
              <a:t> They’ll learn much </a:t>
            </a:r>
            <a:r>
              <a:rPr>
                <a:latin typeface="Courier"/>
              </a:rPr>
              <a:t>C</a:t>
            </a:r>
            <a:r>
              <a:rPr/>
              <a:t> more</a:t>
            </a:r>
            <a:br/>
            <a:r>
              <a:rPr>
                <a:latin typeface="Courier"/>
              </a:rPr>
              <a:t>E7</a:t>
            </a:r>
            <a:r>
              <a:rPr/>
              <a:t> than we’ll </a:t>
            </a:r>
            <a:r>
              <a:rPr>
                <a:latin typeface="Courier"/>
              </a:rPr>
              <a:t>Am</a:t>
            </a:r>
            <a:r>
              <a:rPr/>
              <a:t> know</a:t>
            </a:r>
          </a:p>
          <a:p>
            <a:pPr lvl="0" marL="0" indent="0">
              <a:buNone/>
            </a:pPr>
            <a:r>
              <a:rPr/>
              <a:t>And I </a:t>
            </a:r>
            <a:r>
              <a:rPr>
                <a:latin typeface="Courier"/>
              </a:rPr>
              <a:t>F</a:t>
            </a:r>
            <a:r>
              <a:rPr/>
              <a:t> think to myself</a:t>
            </a:r>
            <a:br/>
            <a:r>
              <a:rPr>
                <a:latin typeface="Courier"/>
              </a:rPr>
              <a:t>G</a:t>
            </a:r>
            <a:r>
              <a:rPr/>
              <a:t> what a wonderful </a:t>
            </a:r>
            <a:r>
              <a:rPr>
                <a:latin typeface="Courier"/>
              </a:rPr>
              <a:t>Am</a:t>
            </a:r>
            <a:r>
              <a:rPr/>
              <a:t> world </a:t>
            </a:r>
            <a:r>
              <a:rPr>
                <a:latin typeface="Courier"/>
              </a:rPr>
              <a:t>F</a:t>
            </a:r>
            <a:r>
              <a:rPr/>
              <a:t> world</a:t>
            </a:r>
          </a:p>
        </p:txBody>
      </p:sp>
    </p:spTree>
  </p:cSld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>
                <a:latin typeface="Courier"/>
              </a:rPr>
              <a:t>C</a:t>
            </a:r>
            <a:r>
              <a:rPr/>
              <a:t>day i’ll wish upon a star</a:t>
            </a:r>
            <a:br/>
            <a:r>
              <a:rPr>
                <a:latin typeface="Courier"/>
              </a:rPr>
              <a:t>G</a:t>
            </a:r>
            <a:r>
              <a:rPr/>
              <a:t> To wake up where the clouds are far</a:t>
            </a:r>
            <a:br/>
            <a:r>
              <a:rPr/>
              <a:t>be</a:t>
            </a:r>
            <a:r>
              <a:rPr>
                <a:latin typeface="Courier"/>
              </a:rPr>
              <a:t>Am</a:t>
            </a:r>
            <a:r>
              <a:rPr/>
              <a:t>hind </a:t>
            </a:r>
            <a:r>
              <a:rPr>
                <a:latin typeface="Courier"/>
              </a:rPr>
              <a:t>F</a:t>
            </a:r>
            <a:r>
              <a:rPr/>
              <a:t> me</a:t>
            </a:r>
          </a:p>
          <a:p>
            <a:pPr lvl="0" marL="0" indent="0">
              <a:buNone/>
            </a:pPr>
            <a:r>
              <a:rPr/>
              <a:t>Where </a:t>
            </a:r>
            <a:r>
              <a:rPr>
                <a:latin typeface="Courier"/>
              </a:rPr>
              <a:t>C</a:t>
            </a:r>
            <a:r>
              <a:rPr/>
              <a:t> trouble melts like lemon drops</a:t>
            </a:r>
            <a:br/>
            <a:r>
              <a:rPr>
                <a:latin typeface="Courier"/>
              </a:rPr>
              <a:t>G</a:t>
            </a:r>
            <a:r>
              <a:rPr/>
              <a:t> High above the chimney tops</a:t>
            </a:r>
            <a:br/>
            <a:r>
              <a:rPr/>
              <a:t>that’s </a:t>
            </a:r>
            <a:r>
              <a:rPr>
                <a:latin typeface="Courier"/>
              </a:rPr>
              <a:t>Am</a:t>
            </a:r>
            <a:r>
              <a:rPr/>
              <a:t> where</a:t>
            </a:r>
            <a:br/>
            <a:r>
              <a:rPr/>
              <a:t>you’ll </a:t>
            </a:r>
            <a:r>
              <a:rPr>
                <a:latin typeface="Courier"/>
              </a:rPr>
              <a:t>F</a:t>
            </a:r>
            <a:r>
              <a:rPr/>
              <a:t> find me</a:t>
            </a:r>
          </a:p>
        </p:txBody>
      </p:sp>
    </p:spTree>
  </p:cSld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Oh somewhere </a:t>
            </a:r>
            <a:r>
              <a:rPr>
                <a:latin typeface="Courier"/>
              </a:rPr>
              <a:t>Em</a:t>
            </a:r>
            <a:r>
              <a:rPr/>
              <a:t> over the rainbow</a:t>
            </a:r>
            <a:br/>
            <a:r>
              <a:rPr strike="sngStrike"/>
              <a:t>blue birds fly</a:t>
            </a:r>
            <a:br/>
            <a:r>
              <a:rPr b="1">
                <a:latin typeface="Courier"/>
              </a:rPr>
              <a:t>F</a:t>
            </a:r>
            <a:r>
              <a:rPr b="1"/>
              <a:t> way up </a:t>
            </a:r>
            <a:r>
              <a:rPr b="1">
                <a:latin typeface="Courier"/>
              </a:rPr>
              <a:t>C</a:t>
            </a:r>
            <a:r>
              <a:rPr b="1"/>
              <a:t> high</a:t>
            </a:r>
            <a:br/>
            <a:r>
              <a:rPr>
                <a:latin typeface="Courier"/>
              </a:rPr>
              <a:t>F</a:t>
            </a:r>
            <a:r>
              <a:rPr/>
              <a:t> And the </a:t>
            </a:r>
            <a:r>
              <a:rPr>
                <a:latin typeface="Courier"/>
              </a:rPr>
              <a:t>C</a:t>
            </a:r>
            <a:r>
              <a:rPr/>
              <a:t> dreams that you dare to</a:t>
            </a:r>
            <a:br/>
            <a:r>
              <a:rPr>
                <a:latin typeface="Courier"/>
              </a:rPr>
              <a:t>G</a:t>
            </a:r>
            <a:r>
              <a:rPr/>
              <a:t> why oh why can’t </a:t>
            </a:r>
            <a:r>
              <a:rPr>
                <a:latin typeface="Courier"/>
              </a:rPr>
              <a:t>Am</a:t>
            </a:r>
            <a:r>
              <a:rPr/>
              <a:t> I? </a:t>
            </a:r>
            <a:r>
              <a:rPr>
                <a:latin typeface="Courier"/>
              </a:rPr>
              <a:t>F</a:t>
            </a:r>
          </a:p>
        </p:txBody>
      </p:sp>
    </p:spTree>
  </p:cSld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Ooo-ooo </a:t>
            </a:r>
            <a:r>
              <a:rPr>
                <a:latin typeface="Courier"/>
              </a:rPr>
              <a:t>Em</a:t>
            </a:r>
            <a:r>
              <a:rPr/>
              <a:t> ooo-ooo</a:t>
            </a:r>
            <a:br/>
            <a:r>
              <a:rPr>
                <a:latin typeface="Courier"/>
              </a:rPr>
              <a:t>F</a:t>
            </a:r>
            <a:r>
              <a:rPr/>
              <a:t> ooo-ooo </a:t>
            </a:r>
            <a:r>
              <a:rPr>
                <a:latin typeface="Courier"/>
              </a:rPr>
              <a:t>C</a:t>
            </a:r>
            <a:r>
              <a:rPr/>
              <a:t> ooo-ooo</a:t>
            </a:r>
            <a:br/>
            <a:r>
              <a:rPr>
                <a:latin typeface="Courier"/>
              </a:rPr>
              <a:t>F</a:t>
            </a:r>
            <a:r>
              <a:rPr/>
              <a:t> ooo-ooo </a:t>
            </a:r>
            <a:r>
              <a:rPr>
                <a:latin typeface="Courier"/>
              </a:rPr>
              <a:t>E7</a:t>
            </a:r>
            <a:r>
              <a:rPr/>
              <a:t> ooo-ooo</a:t>
            </a:r>
            <a:br/>
            <a:r>
              <a:rPr>
                <a:latin typeface="Courier"/>
              </a:rPr>
              <a:t>Am</a:t>
            </a:r>
            <a:r>
              <a:rPr/>
              <a:t> ooo-a-eh-a </a:t>
            </a:r>
            <a:r>
              <a:rPr>
                <a:latin typeface="Courier"/>
              </a:rPr>
              <a:t>F</a:t>
            </a:r>
            <a:r>
              <a:rPr/>
              <a:t> a-a-a-a-a</a:t>
            </a:r>
          </a:p>
        </p:txBody>
      </p:sp>
    </p:spTree>
  </p:cSld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Ich </a:t>
            </a:r>
            <a:r>
              <a:rPr>
                <a:latin typeface="Courier"/>
              </a:rPr>
              <a:t>C</a:t>
            </a:r>
            <a:r>
              <a:rPr/>
              <a:t> würde dir gern sagen, wie </a:t>
            </a:r>
            <a:r>
              <a:rPr>
                <a:latin typeface="Courier"/>
              </a:rPr>
              <a:t>Am</a:t>
            </a:r>
            <a:r>
              <a:rPr/>
              <a:t> sehr ich dich mag</a:t>
            </a:r>
            <a:br/>
            <a:r>
              <a:rPr/>
              <a:t>Und wa</a:t>
            </a:r>
            <a:r>
              <a:rPr>
                <a:latin typeface="Courier"/>
              </a:rPr>
              <a:t>F</a:t>
            </a:r>
            <a:r>
              <a:rPr/>
              <a:t>rum ich nur noch an dich </a:t>
            </a:r>
            <a:r>
              <a:rPr>
                <a:latin typeface="Courier"/>
              </a:rPr>
              <a:t>G</a:t>
            </a:r>
            <a:r>
              <a:rPr/>
              <a:t> denken kann.</a:t>
            </a:r>
            <a:br/>
            <a:r>
              <a:rPr/>
              <a:t>Ich </a:t>
            </a:r>
            <a:r>
              <a:rPr>
                <a:latin typeface="Courier"/>
              </a:rPr>
              <a:t>C</a:t>
            </a:r>
            <a:r>
              <a:rPr/>
              <a:t> fühl mich wie verhext und in Ge</a:t>
            </a:r>
            <a:r>
              <a:rPr>
                <a:latin typeface="Courier"/>
              </a:rPr>
              <a:t>Am</a:t>
            </a:r>
            <a:r>
              <a:rPr/>
              <a:t>fangenschaft</a:t>
            </a:r>
            <a:br/>
            <a:r>
              <a:rPr/>
              <a:t>Und </a:t>
            </a:r>
            <a:r>
              <a:rPr>
                <a:latin typeface="Courier"/>
              </a:rPr>
              <a:t>F</a:t>
            </a:r>
            <a:r>
              <a:rPr/>
              <a:t> du allein trägst </a:t>
            </a:r>
            <a:r>
              <a:rPr>
                <a:latin typeface="Courier"/>
              </a:rPr>
              <a:t>G</a:t>
            </a:r>
            <a:r>
              <a:rPr/>
              <a:t> Schuld daran.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Worte sind da</a:t>
            </a:r>
            <a:r>
              <a:rPr>
                <a:latin typeface="Courier"/>
              </a:rPr>
              <a:t>F</a:t>
            </a:r>
            <a:r>
              <a:rPr/>
              <a:t>für zu schwach</a:t>
            </a:r>
            <a:br/>
            <a:r>
              <a:rPr/>
              <a:t>Ich be</a:t>
            </a:r>
            <a:r>
              <a:rPr>
                <a:latin typeface="Courier"/>
              </a:rPr>
              <a:t>G</a:t>
            </a:r>
            <a:r>
              <a:rPr/>
              <a:t>fürchte du glaubst mir </a:t>
            </a:r>
            <a:r>
              <a:rPr>
                <a:latin typeface="Courier"/>
              </a:rPr>
              <a:t>E</a:t>
            </a:r>
            <a:r>
              <a:rPr/>
              <a:t> nicht.</a:t>
            </a:r>
            <a:br/>
            <a:r>
              <a:rPr/>
              <a:t>Mir kommt es </a:t>
            </a:r>
            <a:r>
              <a:rPr>
                <a:latin typeface="Courier"/>
              </a:rPr>
              <a:t>Am</a:t>
            </a:r>
            <a:r>
              <a:rPr/>
              <a:t> vor als ob mich </a:t>
            </a:r>
            <a:r>
              <a:rPr>
                <a:latin typeface="Courier"/>
              </a:rPr>
              <a:t>F</a:t>
            </a:r>
            <a:r>
              <a:rPr/>
              <a:t> jemand warnt:</a:t>
            </a:r>
            <a:br/>
            <a:r>
              <a:rPr/>
              <a:t>Dieses </a:t>
            </a:r>
            <a:r>
              <a:rPr>
                <a:latin typeface="Courier"/>
              </a:rPr>
              <a:t>G</a:t>
            </a:r>
            <a:r>
              <a:rPr/>
              <a:t> Märchen wird nicht gut ausgehen.</a:t>
            </a:r>
          </a:p>
        </p:txBody>
      </p:sp>
    </p:spTree>
  </p:cSld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❤️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silence</a:t>
            </a:r>
            <a:r>
              <a:rPr/>
              <a:t> </a:t>
            </a:r>
            <a:r>
              <a:rPr/>
              <a:t>(Simon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Garfunkel)</a:t>
            </a:r>
          </a:p>
        </p:txBody>
      </p:sp>
    </p:spTree>
  </p:cSld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Hello darkness, my old </a:t>
            </a:r>
            <a:r>
              <a:rPr>
                <a:latin typeface="Courier"/>
              </a:rPr>
              <a:t>G</a:t>
            </a:r>
            <a:r>
              <a:rPr/>
              <a:t> friend</a:t>
            </a:r>
            <a:br/>
            <a:r>
              <a:rPr/>
              <a:t>I’ve come to talk with you a</a:t>
            </a:r>
            <a:r>
              <a:rPr>
                <a:latin typeface="Courier"/>
              </a:rPr>
              <a:t>Am</a:t>
            </a:r>
            <a:r>
              <a:rPr/>
              <a:t>gain</a:t>
            </a:r>
            <a:br/>
            <a:r>
              <a:rPr/>
              <a:t>Because a vision softly </a:t>
            </a:r>
            <a:r>
              <a:rPr>
                <a:latin typeface="Courier"/>
              </a:rPr>
              <a:t>F</a:t>
            </a:r>
            <a:r>
              <a:rPr/>
              <a:t> cree</a:t>
            </a:r>
            <a:r>
              <a:rPr>
                <a:latin typeface="Courier"/>
              </a:rPr>
              <a:t>C</a:t>
            </a:r>
            <a:r>
              <a:rPr/>
              <a:t>ping</a:t>
            </a:r>
            <a:br/>
            <a:r>
              <a:rPr>
                <a:latin typeface="Courier"/>
              </a:rPr>
              <a:t>F</a:t>
            </a:r>
            <a:r>
              <a:rPr/>
              <a:t> Left its seeds while I was slee</a:t>
            </a:r>
            <a:r>
              <a:rPr>
                <a:latin typeface="Courier"/>
              </a:rPr>
              <a:t>C</a:t>
            </a:r>
            <a:r>
              <a:rPr/>
              <a:t>ping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>
                <a:latin typeface="Courier"/>
              </a:rPr>
              <a:t>F</a:t>
            </a:r>
            <a:r>
              <a:rPr/>
              <a:t> vision that was planted</a:t>
            </a:r>
            <a:br/>
            <a:r>
              <a:rPr/>
              <a:t>in my </a:t>
            </a:r>
            <a:r>
              <a:rPr>
                <a:latin typeface="Courier"/>
              </a:rPr>
              <a:t>C</a:t>
            </a:r>
            <a:r>
              <a:rPr/>
              <a:t> brain still re</a:t>
            </a:r>
            <a:r>
              <a:rPr>
                <a:latin typeface="Courier"/>
              </a:rPr>
              <a:t>Am</a:t>
            </a:r>
            <a:r>
              <a:rPr/>
              <a:t>mains</a:t>
            </a:r>
            <a:br/>
            <a:r>
              <a:rPr>
                <a:latin typeface="Courier"/>
              </a:rPr>
              <a:t>C</a:t>
            </a:r>
            <a:r>
              <a:rPr/>
              <a:t>Within the </a:t>
            </a:r>
            <a:r>
              <a:rPr>
                <a:latin typeface="Courier"/>
              </a:rPr>
              <a:t>G</a:t>
            </a:r>
            <a:r>
              <a:rPr/>
              <a:t> sound of </a:t>
            </a:r>
            <a:r>
              <a:rPr>
                <a:latin typeface="Courier"/>
              </a:rPr>
              <a:t>Am</a:t>
            </a:r>
            <a:r>
              <a:rPr/>
              <a:t> silence</a:t>
            </a:r>
          </a:p>
        </p:txBody>
      </p:sp>
    </p:spTree>
  </p:cSld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restless dreams I walked a</a:t>
            </a:r>
            <a:r>
              <a:rPr>
                <a:latin typeface="Courier"/>
              </a:rPr>
              <a:t>G</a:t>
            </a:r>
            <a:r>
              <a:rPr/>
              <a:t>lone</a:t>
            </a:r>
            <a:br/>
            <a:r>
              <a:rPr/>
              <a:t>Narrow streets of cobble</a:t>
            </a:r>
            <a:r>
              <a:rPr>
                <a:latin typeface="Courier"/>
              </a:rPr>
              <a:t>Am</a:t>
            </a:r>
            <a:r>
              <a:rPr/>
              <a:t>stone</a:t>
            </a:r>
            <a:br/>
            <a:r>
              <a:rPr/>
              <a:t>’neath the halo of a </a:t>
            </a:r>
            <a:r>
              <a:rPr>
                <a:latin typeface="Courier"/>
              </a:rPr>
              <a:t>F</a:t>
            </a:r>
            <a:r>
              <a:rPr/>
              <a:t> street </a:t>
            </a:r>
            <a:r>
              <a:rPr>
                <a:latin typeface="Courier"/>
              </a:rPr>
              <a:t>C</a:t>
            </a:r>
            <a:r>
              <a:rPr/>
              <a:t> lamp</a:t>
            </a:r>
            <a:br/>
            <a:r>
              <a:rPr/>
              <a:t>I turned my collar to the </a:t>
            </a:r>
            <a:r>
              <a:rPr>
                <a:latin typeface="Courier"/>
              </a:rPr>
              <a:t>F</a:t>
            </a:r>
            <a:r>
              <a:rPr/>
              <a:t> cold and </a:t>
            </a:r>
            <a:r>
              <a:rPr>
                <a:latin typeface="Courier"/>
              </a:rPr>
              <a:t>C</a:t>
            </a:r>
            <a:r>
              <a:rPr/>
              <a:t> damp</a:t>
            </a:r>
          </a:p>
          <a:p>
            <a:pPr lvl="0" marL="0" indent="0">
              <a:buNone/>
            </a:pPr>
            <a:r>
              <a:rPr/>
              <a:t>When my </a:t>
            </a:r>
            <a:r>
              <a:rPr>
                <a:latin typeface="Courier"/>
              </a:rPr>
              <a:t>F</a:t>
            </a:r>
            <a:r>
              <a:rPr/>
              <a:t> eyes were stabbed</a:t>
            </a:r>
            <a:br/>
            <a:r>
              <a:rPr/>
              <a:t>by the flash of a neon </a:t>
            </a:r>
            <a:r>
              <a:rPr>
                <a:latin typeface="Courier"/>
              </a:rPr>
              <a:t>C</a:t>
            </a:r>
            <a:r>
              <a:rPr/>
              <a:t> light</a:t>
            </a:r>
            <a:br/>
            <a:r>
              <a:rPr/>
              <a:t>That split the night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C</a:t>
            </a:r>
            <a:r>
              <a:rPr/>
              <a:t> And touched the </a:t>
            </a:r>
            <a:r>
              <a:rPr>
                <a:latin typeface="Courier"/>
              </a:rPr>
              <a:t>G</a:t>
            </a:r>
            <a:r>
              <a:rPr/>
              <a:t> sound of </a:t>
            </a:r>
            <a:r>
              <a:rPr>
                <a:latin typeface="Courier"/>
              </a:rPr>
              <a:t>Am</a:t>
            </a:r>
            <a:r>
              <a:rPr/>
              <a:t> silence</a:t>
            </a:r>
          </a:p>
        </p:txBody>
      </p:sp>
    </p:spTree>
  </p:cSld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in the naked light I </a:t>
            </a:r>
            <a:r>
              <a:rPr>
                <a:latin typeface="Courier"/>
              </a:rPr>
              <a:t>G</a:t>
            </a:r>
            <a:r>
              <a:rPr/>
              <a:t> saw</a:t>
            </a:r>
            <a:br/>
            <a:r>
              <a:rPr/>
              <a:t>Ten thousand people, maybe </a:t>
            </a:r>
            <a:r>
              <a:rPr>
                <a:latin typeface="Courier"/>
              </a:rPr>
              <a:t>Am</a:t>
            </a:r>
            <a:r>
              <a:rPr/>
              <a:t> more</a:t>
            </a:r>
            <a:br/>
            <a:r>
              <a:rPr/>
              <a:t>People talking with</a:t>
            </a:r>
            <a:r>
              <a:rPr>
                <a:latin typeface="Courier"/>
              </a:rPr>
              <a:t>F</a:t>
            </a:r>
            <a:r>
              <a:rPr/>
              <a:t>out speak</a:t>
            </a:r>
            <a:r>
              <a:rPr>
                <a:latin typeface="Courier"/>
              </a:rPr>
              <a:t>C</a:t>
            </a:r>
            <a:r>
              <a:rPr/>
              <a:t>ing</a:t>
            </a:r>
            <a:br/>
            <a:r>
              <a:rPr/>
              <a:t>People hearing with</a:t>
            </a:r>
            <a:r>
              <a:rPr>
                <a:latin typeface="Courier"/>
              </a:rPr>
              <a:t>F</a:t>
            </a:r>
            <a:r>
              <a:rPr/>
              <a:t>out lis</a:t>
            </a:r>
            <a:r>
              <a:rPr>
                <a:latin typeface="Courier"/>
              </a:rPr>
              <a:t>C</a:t>
            </a:r>
            <a:r>
              <a:rPr/>
              <a:t>tening</a:t>
            </a:r>
          </a:p>
          <a:p>
            <a:pPr lvl="0" marL="0" indent="0">
              <a:buNone/>
            </a:pPr>
            <a:r>
              <a:rPr/>
              <a:t>People writing </a:t>
            </a:r>
            <a:r>
              <a:rPr>
                <a:latin typeface="Courier"/>
              </a:rPr>
              <a:t>F</a:t>
            </a:r>
            <a:r>
              <a:rPr/>
              <a:t> songs</a:t>
            </a:r>
            <a:br/>
            <a:r>
              <a:rPr/>
              <a:t>that voices never share </a:t>
            </a:r>
            <a:r>
              <a:rPr>
                <a:latin typeface="Courier"/>
              </a:rPr>
              <a:t>C</a:t>
            </a:r>
            <a:br/>
            <a:r>
              <a:rPr/>
              <a:t>And no one </a:t>
            </a:r>
            <a:r>
              <a:rPr>
                <a:latin typeface="Courier"/>
              </a:rPr>
              <a:t>Am</a:t>
            </a:r>
            <a:r>
              <a:rPr/>
              <a:t> dare</a:t>
            </a:r>
            <a:br/>
            <a:r>
              <a:rPr>
                <a:latin typeface="Courier"/>
              </a:rPr>
              <a:t>C</a:t>
            </a:r>
            <a:r>
              <a:rPr/>
              <a:t> Disturb the sound </a:t>
            </a:r>
            <a:r>
              <a:rPr>
                <a:latin typeface="Courier"/>
              </a:rPr>
              <a:t>G</a:t>
            </a:r>
            <a:r>
              <a:rPr/>
              <a:t> of </a:t>
            </a:r>
            <a:r>
              <a:rPr>
                <a:latin typeface="Courier"/>
              </a:rPr>
              <a:t>Am</a:t>
            </a:r>
            <a:r>
              <a:rPr/>
              <a:t> silence</a:t>
            </a:r>
          </a:p>
        </p:txBody>
      </p:sp>
    </p:spTree>
  </p:cSld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Fools said I, you do not </a:t>
            </a:r>
            <a:r>
              <a:rPr>
                <a:latin typeface="Courier"/>
              </a:rPr>
              <a:t>G</a:t>
            </a:r>
            <a:r>
              <a:rPr/>
              <a:t> know</a:t>
            </a:r>
            <a:br/>
            <a:r>
              <a:rPr/>
              <a:t>Silence like a cancer </a:t>
            </a:r>
            <a:r>
              <a:rPr>
                <a:latin typeface="Courier"/>
              </a:rPr>
              <a:t>Am</a:t>
            </a:r>
            <a:r>
              <a:rPr/>
              <a:t> grows</a:t>
            </a:r>
            <a:br/>
            <a:r>
              <a:rPr/>
              <a:t>Hear my words that I might </a:t>
            </a:r>
            <a:r>
              <a:rPr>
                <a:latin typeface="Courier"/>
              </a:rPr>
              <a:t>F</a:t>
            </a:r>
            <a:r>
              <a:rPr/>
              <a:t> teach </a:t>
            </a:r>
            <a:r>
              <a:rPr>
                <a:latin typeface="Courier"/>
              </a:rPr>
              <a:t>C</a:t>
            </a:r>
            <a:r>
              <a:rPr/>
              <a:t> you</a:t>
            </a:r>
            <a:br/>
            <a:r>
              <a:rPr/>
              <a:t>Take my arms that I might </a:t>
            </a:r>
            <a:r>
              <a:rPr>
                <a:latin typeface="Courier"/>
              </a:rPr>
              <a:t>F</a:t>
            </a:r>
            <a:r>
              <a:rPr/>
              <a:t> reach you </a:t>
            </a:r>
            <a:r>
              <a:rPr>
                <a:latin typeface="Courier"/>
              </a:rPr>
              <a:t>C</a:t>
            </a:r>
          </a:p>
          <a:p>
            <a:pPr lvl="0" marL="0" indent="0">
              <a:buNone/>
            </a:pPr>
            <a:r>
              <a:rPr/>
              <a:t>But my </a:t>
            </a:r>
            <a:r>
              <a:rPr>
                <a:latin typeface="Courier"/>
              </a:rPr>
              <a:t>F</a:t>
            </a:r>
            <a:r>
              <a:rPr/>
              <a:t> words like silent raindrops </a:t>
            </a:r>
            <a:r>
              <a:rPr>
                <a:latin typeface="Courier"/>
              </a:rPr>
              <a:t>C</a:t>
            </a:r>
            <a:r>
              <a:rPr/>
              <a:t> fell </a:t>
            </a:r>
            <a:r>
              <a:rPr>
                <a:latin typeface="Courier"/>
              </a:rPr>
              <a:t>Am</a:t>
            </a:r>
            <a:br/>
            <a:r>
              <a:rPr i="1"/>
              <a:t>(Pause)</a:t>
            </a:r>
            <a:br/>
            <a:r>
              <a:rPr>
                <a:latin typeface="Courier"/>
              </a:rPr>
              <a:t>C</a:t>
            </a:r>
            <a:r>
              <a:rPr/>
              <a:t> And echoed</a:t>
            </a:r>
            <a:br/>
            <a:r>
              <a:rPr/>
              <a:t>In the </a:t>
            </a:r>
            <a:r>
              <a:rPr>
                <a:latin typeface="Courier"/>
              </a:rPr>
              <a:t>G</a:t>
            </a:r>
            <a:r>
              <a:rPr/>
              <a:t> wells of </a:t>
            </a:r>
            <a:r>
              <a:rPr>
                <a:latin typeface="Courier"/>
              </a:rPr>
              <a:t>Am</a:t>
            </a:r>
            <a:r>
              <a:rPr/>
              <a:t> silence</a:t>
            </a:r>
          </a:p>
        </p:txBody>
      </p:sp>
    </p:spTree>
  </p:cSld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the people bowed and </a:t>
            </a:r>
            <a:r>
              <a:rPr>
                <a:latin typeface="Courier"/>
              </a:rPr>
              <a:t>G</a:t>
            </a:r>
            <a:r>
              <a:rPr/>
              <a:t> prayed</a:t>
            </a:r>
            <a:br/>
            <a:r>
              <a:rPr/>
              <a:t>To the neon God they </a:t>
            </a:r>
            <a:r>
              <a:rPr>
                <a:latin typeface="Courier"/>
              </a:rPr>
              <a:t>Am</a:t>
            </a:r>
            <a:r>
              <a:rPr/>
              <a:t> made</a:t>
            </a:r>
            <a:br/>
            <a:r>
              <a:rPr/>
              <a:t>And the sign flashed out </a:t>
            </a:r>
            <a:r>
              <a:rPr>
                <a:latin typeface="Courier"/>
              </a:rPr>
              <a:t>F</a:t>
            </a:r>
            <a:r>
              <a:rPr/>
              <a:t> its war</a:t>
            </a:r>
            <a:r>
              <a:rPr>
                <a:latin typeface="Courier"/>
              </a:rPr>
              <a:t>C</a:t>
            </a:r>
            <a:r>
              <a:rPr/>
              <a:t>ning</a:t>
            </a:r>
            <a:br/>
            <a:r>
              <a:rPr/>
              <a:t>In the words that it was </a:t>
            </a:r>
            <a:r>
              <a:rPr>
                <a:latin typeface="Courier"/>
              </a:rPr>
              <a:t>F</a:t>
            </a:r>
            <a:r>
              <a:rPr/>
              <a:t> forming </a:t>
            </a:r>
            <a:r>
              <a:rPr>
                <a:latin typeface="Courier"/>
              </a:rPr>
              <a:t>C</a:t>
            </a:r>
          </a:p>
          <a:p>
            <a:pPr lvl="0" marL="0" indent="0">
              <a:buNone/>
            </a:pPr>
            <a:r>
              <a:rPr/>
              <a:t>And the sign said the </a:t>
            </a:r>
            <a:r>
              <a:rPr>
                <a:latin typeface="Courier"/>
              </a:rPr>
              <a:t>F</a:t>
            </a:r>
            <a:r>
              <a:rPr/>
              <a:t> words of the prophets</a:t>
            </a:r>
            <a:br/>
            <a:r>
              <a:rPr/>
              <a:t>Are written on the subway </a:t>
            </a:r>
            <a:r>
              <a:rPr>
                <a:latin typeface="Courier"/>
              </a:rPr>
              <a:t>C</a:t>
            </a:r>
            <a:r>
              <a:rPr/>
              <a:t> walls</a:t>
            </a:r>
            <a:br/>
            <a:r>
              <a:rPr/>
              <a:t>And tenement </a:t>
            </a:r>
            <a:r>
              <a:rPr>
                <a:latin typeface="Courier"/>
              </a:rPr>
              <a:t>Am</a:t>
            </a:r>
            <a:r>
              <a:rPr/>
              <a:t> halls</a:t>
            </a:r>
            <a:br/>
            <a:r>
              <a:rPr/>
              <a:t>And </a:t>
            </a:r>
            <a:r>
              <a:rPr>
                <a:latin typeface="Courier"/>
              </a:rPr>
              <a:t>C</a:t>
            </a:r>
            <a:r>
              <a:rPr/>
              <a:t> whisper’d in the </a:t>
            </a:r>
            <a:r>
              <a:rPr>
                <a:latin typeface="Courier"/>
              </a:rPr>
              <a:t>G</a:t>
            </a:r>
            <a:r>
              <a:rPr/>
              <a:t> sounds of </a:t>
            </a:r>
            <a:r>
              <a:rPr>
                <a:latin typeface="Courier"/>
              </a:rPr>
              <a:t>Am</a:t>
            </a:r>
            <a:r>
              <a:rPr/>
              <a:t> silence</a:t>
            </a:r>
          </a:p>
        </p:txBody>
      </p:sp>
    </p:spTree>
  </p:cSld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Summer</a:t>
            </a:r>
            <a:r>
              <a:rPr/>
              <a:t> </a:t>
            </a:r>
            <a:r>
              <a:rPr/>
              <a:t>wine</a:t>
            </a:r>
            <a:r>
              <a:rPr/>
              <a:t> </a:t>
            </a:r>
            <a:r>
              <a:rPr/>
              <a:t>(Nancy</a:t>
            </a:r>
            <a:r>
              <a:rPr/>
              <a:t> </a:t>
            </a:r>
            <a:r>
              <a:rPr/>
              <a:t>Sinatra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Lee</a:t>
            </a:r>
            <a:r>
              <a:rPr/>
              <a:t> </a:t>
            </a:r>
            <a:r>
              <a:rPr/>
              <a:t>Hazlewood)</a:t>
            </a:r>
          </a:p>
        </p:txBody>
      </p:sp>
    </p:spTree>
  </p:cSld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(Female)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Strawberries, cherries and an</a:t>
            </a:r>
            <a:br/>
            <a:r>
              <a:rPr>
                <a:latin typeface="Courier"/>
              </a:rPr>
              <a:t>G</a:t>
            </a:r>
            <a:r>
              <a:rPr/>
              <a:t> angel’s kiss in spring</a:t>
            </a:r>
            <a:br/>
            <a:r>
              <a:rPr>
                <a:latin typeface="Courier"/>
              </a:rPr>
              <a:t>Am</a:t>
            </a:r>
            <a:r>
              <a:rPr/>
              <a:t> My summer wine is really</a:t>
            </a:r>
            <a:br/>
            <a:r>
              <a:rPr>
                <a:latin typeface="Courier"/>
              </a:rPr>
              <a:t>G</a:t>
            </a:r>
            <a:r>
              <a:rPr/>
              <a:t> made from all these things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(x4)</a:t>
            </a:r>
          </a:p>
        </p:txBody>
      </p:sp>
    </p:spTree>
  </p:cSld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(Male)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I walked in town on silver</a:t>
            </a:r>
            <a:br/>
            <a:r>
              <a:rPr>
                <a:latin typeface="Courier"/>
              </a:rPr>
              <a:t>G</a:t>
            </a:r>
            <a:r>
              <a:rPr/>
              <a:t> spurs that jingled to</a:t>
            </a:r>
            <a:br/>
            <a:r>
              <a:rPr>
                <a:latin typeface="Courier"/>
              </a:rPr>
              <a:t>Am</a:t>
            </a:r>
            <a:r>
              <a:rPr/>
              <a:t> A song that I had only</a:t>
            </a:r>
            <a:br/>
            <a:r>
              <a:rPr>
                <a:latin typeface="Courier"/>
              </a:rPr>
              <a:t>G</a:t>
            </a:r>
            <a:r>
              <a:rPr/>
              <a:t> sang to just a few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She saw my silver spurs and</a:t>
            </a:r>
            <a:br/>
            <a:r>
              <a:rPr>
                <a:latin typeface="Courier"/>
              </a:rPr>
              <a:t>Am</a:t>
            </a:r>
            <a:r>
              <a:rPr/>
              <a:t> said let’s pass some time</a:t>
            </a:r>
            <a:br/>
            <a:r>
              <a:rPr>
                <a:latin typeface="Courier"/>
              </a:rPr>
              <a:t>Dm</a:t>
            </a:r>
            <a:r>
              <a:rPr/>
              <a:t> And I will give to you </a:t>
            </a:r>
            <a:r>
              <a:rPr>
                <a:latin typeface="Courier"/>
              </a:rPr>
              <a:t>Am</a:t>
            </a:r>
            <a:r>
              <a:rPr/>
              <a:t> summer wine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Ohhh</a:t>
            </a:r>
            <a:r>
              <a:rPr>
                <a:latin typeface="Courier"/>
              </a:rPr>
              <a:t>Em</a:t>
            </a:r>
            <a:r>
              <a:rPr/>
              <a:t>oh summer wine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chords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Not played / muted
= Barre
Major:               Minor:                Seventh:
  |E A D G B e|         |E A D G B e|         |E A D G B e|
  |-----------|         |-----------|         |-----------|
A |x 0 2 2 2 0|      Am |x 0 2 2 1 0|      A7 |x 0 2 0 2 0|
B |x 2=4=4=4=2|      Bm |x 2=4=4=3=2|      B7 |x 1 2 1 0 2|
C |x 3 2 0 1 0|      Cm |x 3=5=5=4=3|      C7 |x 3 2 3 1 0|
D |x x 0 2 3 2|      Dm |x x 0 2 3 1|      D7 |x x 0 2 1 2|
E |0 2 2 1 0 0|      Em |0 2 2 0 0 0|      E7 |0 2 0 1 0 0|
F |1=3=3=2=1=1|      Fm |1=3=3=1=1=1|      F7 |1=3=1=2=1=1|
G |3 2 0 0 0 3|      Gm |3 x 0 3 3 3|      G7 |3 2 3 0 0 1|
Variations:
  |E A D G B e|
  |-----------|
F |0 0 3 2 1 1| Easier, no barre
G |3 x 0 0 0 1| Easier, A string muted
Feeling bored of major chords (A, D, E...)?
  =&gt; Try playing a seventh chord instead (A7, D7, E7...)!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 ist die </a:t>
            </a:r>
            <a:r>
              <a:rPr>
                <a:latin typeface="Courier"/>
              </a:rPr>
              <a:t>C</a:t>
            </a:r>
            <a:r>
              <a:rPr/>
              <a:t> Eifersucht, die </a:t>
            </a:r>
            <a:r>
              <a:rPr>
                <a:latin typeface="Courier"/>
              </a:rPr>
              <a:t>Am</a:t>
            </a:r>
            <a:r>
              <a:rPr/>
              <a:t> mich auffrisst</a:t>
            </a:r>
            <a:br/>
            <a:r>
              <a:rPr/>
              <a:t>Immer </a:t>
            </a:r>
            <a:r>
              <a:rPr>
                <a:latin typeface="Courier"/>
              </a:rPr>
              <a:t>F</a:t>
            </a:r>
            <a:r>
              <a:rPr/>
              <a:t> dann wenn du nicht in meiner </a:t>
            </a:r>
            <a:r>
              <a:rPr>
                <a:latin typeface="Courier"/>
              </a:rPr>
              <a:t>G</a:t>
            </a:r>
            <a:r>
              <a:rPr/>
              <a:t> Nähe bist. Von </a:t>
            </a:r>
            <a:r>
              <a:rPr>
                <a:latin typeface="Courier"/>
              </a:rPr>
              <a:t>C</a:t>
            </a:r>
            <a:r>
              <a:rPr/>
              <a:t> Dr. Jekyll werd ich zu </a:t>
            </a:r>
            <a:r>
              <a:rPr>
                <a:latin typeface="Courier"/>
              </a:rPr>
              <a:t>Am</a:t>
            </a:r>
            <a:r>
              <a:rPr/>
              <a:t> Mr. Hide</a:t>
            </a:r>
            <a:br/>
            <a:r>
              <a:rPr/>
              <a:t>Ich kann </a:t>
            </a:r>
            <a:r>
              <a:rPr>
                <a:latin typeface="Courier"/>
              </a:rPr>
              <a:t>F</a:t>
            </a:r>
            <a:r>
              <a:rPr/>
              <a:t> nichts dagegen tun plötzlich </a:t>
            </a:r>
            <a:r>
              <a:rPr>
                <a:latin typeface="Courier"/>
              </a:rPr>
              <a:t>G</a:t>
            </a:r>
            <a:r>
              <a:rPr/>
              <a:t> ist es soweit.</a:t>
            </a:r>
          </a:p>
        </p:txBody>
      </p:sp>
    </p:spTree>
  </p:cSld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(Female)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Strawberries, cherries and an</a:t>
            </a:r>
            <a:br/>
            <a:r>
              <a:rPr>
                <a:latin typeface="Courier"/>
              </a:rPr>
              <a:t>G</a:t>
            </a:r>
            <a:r>
              <a:rPr/>
              <a:t> angel’s kiss in spring</a:t>
            </a:r>
            <a:br/>
            <a:r>
              <a:rPr>
                <a:latin typeface="Courier"/>
              </a:rPr>
              <a:t>Am</a:t>
            </a:r>
            <a:r>
              <a:rPr/>
              <a:t> My summer wine is really</a:t>
            </a:r>
            <a:br/>
            <a:r>
              <a:rPr>
                <a:latin typeface="Courier"/>
              </a:rPr>
              <a:t>G</a:t>
            </a:r>
            <a:r>
              <a:rPr/>
              <a:t> made from all these things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Take off your silver spurs and</a:t>
            </a:r>
            <a:br/>
            <a:r>
              <a:rPr>
                <a:latin typeface="Courier"/>
              </a:rPr>
              <a:t>Am</a:t>
            </a:r>
            <a:r>
              <a:rPr/>
              <a:t> help me pass the time</a:t>
            </a:r>
            <a:br/>
            <a:r>
              <a:rPr>
                <a:latin typeface="Courier"/>
              </a:rPr>
              <a:t>Dm</a:t>
            </a:r>
            <a:r>
              <a:rPr/>
              <a:t> And I will give to you </a:t>
            </a:r>
            <a:r>
              <a:rPr>
                <a:latin typeface="Courier"/>
              </a:rPr>
              <a:t>Am</a:t>
            </a:r>
            <a:r>
              <a:rPr/>
              <a:t> summer wine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Ohhh</a:t>
            </a:r>
            <a:r>
              <a:rPr>
                <a:latin typeface="Courier"/>
              </a:rPr>
              <a:t>Em</a:t>
            </a:r>
            <a:r>
              <a:rPr/>
              <a:t>oh summer wine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(Male)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My eyes grew heavy and my</a:t>
            </a:r>
            <a:br/>
            <a:r>
              <a:rPr>
                <a:latin typeface="Courier"/>
              </a:rPr>
              <a:t>G</a:t>
            </a:r>
            <a:r>
              <a:rPr/>
              <a:t> lips they could not speak</a:t>
            </a:r>
            <a:br/>
            <a:r>
              <a:rPr>
                <a:latin typeface="Courier"/>
              </a:rPr>
              <a:t>Am</a:t>
            </a:r>
            <a:r>
              <a:rPr/>
              <a:t> I tried to get up but I</a:t>
            </a:r>
            <a:br/>
            <a:r>
              <a:rPr>
                <a:latin typeface="Courier"/>
              </a:rPr>
              <a:t>G</a:t>
            </a:r>
            <a:r>
              <a:rPr/>
              <a:t> couldn’t find my feet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She reassured me with an</a:t>
            </a:r>
            <a:br/>
            <a:r>
              <a:rPr>
                <a:latin typeface="Courier"/>
              </a:rPr>
              <a:t>Am</a:t>
            </a:r>
            <a:r>
              <a:rPr/>
              <a:t> unfamiliar line</a:t>
            </a:r>
            <a:br/>
            <a:r>
              <a:rPr>
                <a:latin typeface="Courier"/>
              </a:rPr>
              <a:t>Dm</a:t>
            </a:r>
            <a:r>
              <a:rPr/>
              <a:t> And then she gave to me </a:t>
            </a:r>
            <a:r>
              <a:rPr>
                <a:latin typeface="Courier"/>
              </a:rPr>
              <a:t>Am</a:t>
            </a:r>
            <a:r>
              <a:rPr/>
              <a:t> more summer wine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Ohhh</a:t>
            </a:r>
            <a:r>
              <a:rPr>
                <a:latin typeface="Courier"/>
              </a:rPr>
              <a:t>Em</a:t>
            </a:r>
            <a:r>
              <a:rPr/>
              <a:t>oh summer wine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(Female)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Strawberries, cherries and an</a:t>
            </a:r>
            <a:br/>
            <a:r>
              <a:rPr>
                <a:latin typeface="Courier"/>
              </a:rPr>
              <a:t>G</a:t>
            </a:r>
            <a:r>
              <a:rPr/>
              <a:t> angel’s kiss in spring</a:t>
            </a:r>
            <a:br/>
            <a:r>
              <a:rPr>
                <a:latin typeface="Courier"/>
              </a:rPr>
              <a:t>Am</a:t>
            </a:r>
            <a:r>
              <a:rPr/>
              <a:t> My summer wine is really</a:t>
            </a:r>
            <a:br/>
            <a:r>
              <a:rPr>
                <a:latin typeface="Courier"/>
              </a:rPr>
              <a:t>G</a:t>
            </a:r>
            <a:r>
              <a:rPr/>
              <a:t> made from all these things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Take off your silver spurs and</a:t>
            </a:r>
            <a:br/>
            <a:r>
              <a:rPr>
                <a:latin typeface="Courier"/>
              </a:rPr>
              <a:t>Am</a:t>
            </a:r>
            <a:r>
              <a:rPr/>
              <a:t> help me pass the time</a:t>
            </a:r>
            <a:br/>
            <a:r>
              <a:rPr>
                <a:latin typeface="Courier"/>
              </a:rPr>
              <a:t>Dm</a:t>
            </a:r>
            <a:r>
              <a:rPr/>
              <a:t> And I will give to you </a:t>
            </a:r>
            <a:r>
              <a:rPr>
                <a:latin typeface="Courier"/>
              </a:rPr>
              <a:t>Am</a:t>
            </a:r>
            <a:r>
              <a:rPr/>
              <a:t> summer wine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Ohhh</a:t>
            </a:r>
            <a:r>
              <a:rPr>
                <a:latin typeface="Courier"/>
              </a:rPr>
              <a:t>Em</a:t>
            </a:r>
            <a:r>
              <a:rPr/>
              <a:t>oh summer wine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(Male)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When I woke up the sun was</a:t>
            </a:r>
            <a:br/>
            <a:r>
              <a:rPr>
                <a:latin typeface="Courier"/>
              </a:rPr>
              <a:t>G</a:t>
            </a:r>
            <a:r>
              <a:rPr/>
              <a:t> shining in my eyes</a:t>
            </a:r>
            <a:br/>
            <a:r>
              <a:rPr>
                <a:latin typeface="Courier"/>
              </a:rPr>
              <a:t>Am</a:t>
            </a:r>
            <a:r>
              <a:rPr/>
              <a:t> My silver spurs were gone</a:t>
            </a:r>
            <a:br/>
            <a:r>
              <a:rPr/>
              <a:t>my </a:t>
            </a:r>
            <a:r>
              <a:rPr>
                <a:latin typeface="Courier"/>
              </a:rPr>
              <a:t>G</a:t>
            </a:r>
            <a:r>
              <a:rPr/>
              <a:t> head felt twice its size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She took my silver spurs</a:t>
            </a:r>
            <a:br/>
            <a:r>
              <a:rPr/>
              <a:t>a </a:t>
            </a:r>
            <a:r>
              <a:rPr>
                <a:latin typeface="Courier"/>
              </a:rPr>
              <a:t>Am</a:t>
            </a:r>
            <a:r>
              <a:rPr/>
              <a:t> dollar and a dime</a:t>
            </a:r>
            <a:br/>
            <a:r>
              <a:rPr>
                <a:latin typeface="Courier"/>
              </a:rPr>
              <a:t>Dm</a:t>
            </a:r>
            <a:r>
              <a:rPr/>
              <a:t> And left me cravin’ for </a:t>
            </a:r>
            <a:r>
              <a:rPr>
                <a:latin typeface="Courier"/>
              </a:rPr>
              <a:t>Am</a:t>
            </a:r>
            <a:r>
              <a:rPr/>
              <a:t> more summer wine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Ohhh</a:t>
            </a:r>
            <a:r>
              <a:rPr>
                <a:latin typeface="Courier"/>
              </a:rPr>
              <a:t>Em</a:t>
            </a:r>
            <a:r>
              <a:rPr/>
              <a:t>oh summer wine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(Female)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Strawberries, cherries and an</a:t>
            </a:r>
            <a:br/>
            <a:r>
              <a:rPr>
                <a:latin typeface="Courier"/>
              </a:rPr>
              <a:t>G</a:t>
            </a:r>
            <a:r>
              <a:rPr/>
              <a:t> angel’s kiss in spring</a:t>
            </a:r>
            <a:br/>
            <a:r>
              <a:rPr>
                <a:latin typeface="Courier"/>
              </a:rPr>
              <a:t>Am</a:t>
            </a:r>
            <a:r>
              <a:rPr/>
              <a:t> My summer wine is really</a:t>
            </a:r>
            <a:br/>
            <a:r>
              <a:rPr>
                <a:latin typeface="Courier"/>
              </a:rPr>
              <a:t>G</a:t>
            </a:r>
            <a:r>
              <a:rPr/>
              <a:t> made from all these things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Take off your silver spurs and</a:t>
            </a:r>
            <a:br/>
            <a:r>
              <a:rPr>
                <a:latin typeface="Courier"/>
              </a:rPr>
              <a:t>Am</a:t>
            </a:r>
            <a:r>
              <a:rPr/>
              <a:t> help me pass the time</a:t>
            </a:r>
            <a:br/>
            <a:r>
              <a:rPr>
                <a:latin typeface="Courier"/>
              </a:rPr>
              <a:t>Dm</a:t>
            </a:r>
            <a:r>
              <a:rPr/>
              <a:t> And I will give to you </a:t>
            </a:r>
            <a:r>
              <a:rPr>
                <a:latin typeface="Courier"/>
              </a:rPr>
              <a:t>Am</a:t>
            </a:r>
            <a:r>
              <a:rPr/>
              <a:t> summer wine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Ohhh</a:t>
            </a:r>
            <a:r>
              <a:rPr>
                <a:latin typeface="Courier"/>
              </a:rPr>
              <a:t>Em</a:t>
            </a:r>
            <a:r>
              <a:rPr/>
              <a:t>oh summer wine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❤️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flowing</a:t>
            </a:r>
            <a:r>
              <a:rPr/>
              <a:t> </a:t>
            </a:r>
            <a:r>
              <a:rPr/>
              <a:t>(Indian</a:t>
            </a:r>
            <a:r>
              <a:rPr/>
              <a:t> </a:t>
            </a:r>
            <a:r>
              <a:rPr/>
              <a:t>Summer)</a:t>
            </a:r>
          </a:p>
        </p:txBody>
      </p:sp>
    </p:spTree>
  </p:cSld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(Chords sequence remains the same)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river is </a:t>
            </a:r>
            <a:r>
              <a:rPr>
                <a:latin typeface="Courier"/>
              </a:rPr>
              <a:t>C</a:t>
            </a:r>
            <a:r>
              <a:rPr/>
              <a:t> flowing</a:t>
            </a:r>
            <a:br/>
            <a:r>
              <a:rPr>
                <a:latin typeface="Courier"/>
              </a:rPr>
              <a:t>G</a:t>
            </a:r>
            <a:r>
              <a:rPr/>
              <a:t> flowing in </a:t>
            </a:r>
            <a:r>
              <a:rPr>
                <a:latin typeface="Courier"/>
              </a:rPr>
              <a:t>Am</a:t>
            </a:r>
            <a:r>
              <a:rPr/>
              <a:t> growing</a:t>
            </a:r>
            <a:br/>
            <a:r>
              <a:rPr/>
              <a:t>the river is flowing</a:t>
            </a:r>
            <a:br/>
            <a:r>
              <a:rPr/>
              <a:t>back to the sea</a:t>
            </a:r>
          </a:p>
          <a:p>
            <a:pPr lvl="0" marL="0" indent="0">
              <a:buNone/>
            </a:pPr>
            <a:r>
              <a:rPr/>
              <a:t>Mother Earth is caring me</a:t>
            </a:r>
            <a:br/>
            <a:r>
              <a:rPr/>
              <a:t>her child I will always be</a:t>
            </a:r>
            <a:br/>
            <a:r>
              <a:rPr/>
              <a:t>Mother Earth is caring me</a:t>
            </a:r>
            <a:br/>
            <a:r>
              <a:rPr/>
              <a:t>back to the sea</a:t>
            </a:r>
          </a:p>
        </p:txBody>
      </p:sp>
    </p:spTree>
  </p:cSld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Moon she </a:t>
            </a:r>
            <a:r>
              <a:rPr>
                <a:latin typeface="Courier"/>
              </a:rPr>
              <a:t>C</a:t>
            </a:r>
            <a:r>
              <a:rPr/>
              <a:t> is waiting</a:t>
            </a:r>
            <a:br/>
            <a:r>
              <a:rPr>
                <a:latin typeface="Courier"/>
              </a:rPr>
              <a:t>G</a:t>
            </a:r>
            <a:r>
              <a:rPr/>
              <a:t> waxing and </a:t>
            </a:r>
            <a:r>
              <a:rPr>
                <a:latin typeface="Courier"/>
              </a:rPr>
              <a:t>Am</a:t>
            </a:r>
            <a:r>
              <a:rPr/>
              <a:t> waning</a:t>
            </a:r>
            <a:br/>
            <a:r>
              <a:rPr/>
              <a:t>the Moon she is waiting</a:t>
            </a:r>
            <a:br/>
            <a:r>
              <a:rPr/>
              <a:t>for us to be free</a:t>
            </a:r>
          </a:p>
          <a:p>
            <a:pPr lvl="0" marL="0" indent="0">
              <a:buNone/>
            </a:pPr>
            <a:r>
              <a:rPr/>
              <a:t>Sister Moon watch over me</a:t>
            </a:r>
            <a:br/>
            <a:r>
              <a:rPr/>
              <a:t>a child I will always be</a:t>
            </a:r>
            <a:br/>
            <a:r>
              <a:rPr/>
              <a:t>Sister Moon watch over me</a:t>
            </a:r>
            <a:br/>
            <a:r>
              <a:rPr/>
              <a:t>until we are free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Ich bin </a:t>
            </a:r>
            <a:r>
              <a:rPr>
                <a:latin typeface="Courier"/>
              </a:rPr>
              <a:t>Am</a:t>
            </a:r>
            <a:r>
              <a:rPr/>
              <a:t> kurz davor, </a:t>
            </a:r>
            <a:r>
              <a:rPr>
                <a:latin typeface="Courier"/>
              </a:rPr>
              <a:t>F</a:t>
            </a:r>
            <a:r>
              <a:rPr/>
              <a:t> durchzudrehen</a:t>
            </a:r>
            <a:br/>
            <a:r>
              <a:rPr/>
              <a:t>Aus </a:t>
            </a:r>
            <a:r>
              <a:rPr>
                <a:latin typeface="Courier"/>
              </a:rPr>
              <a:t>G</a:t>
            </a:r>
            <a:r>
              <a:rPr/>
              <a:t> Angst dich zu ver</a:t>
            </a:r>
            <a:r>
              <a:rPr>
                <a:latin typeface="Courier"/>
              </a:rPr>
              <a:t>E</a:t>
            </a:r>
            <a:r>
              <a:rPr/>
              <a:t>lieren. Und </a:t>
            </a:r>
            <a:r>
              <a:rPr>
                <a:latin typeface="Courier"/>
              </a:rPr>
              <a:t>Am</a:t>
            </a:r>
            <a:r>
              <a:rPr/>
              <a:t> dass uns jetzt kein </a:t>
            </a:r>
            <a:r>
              <a:rPr>
                <a:latin typeface="Courier"/>
              </a:rPr>
              <a:t>F</a:t>
            </a:r>
            <a:r>
              <a:rPr/>
              <a:t> Unglück geschieht</a:t>
            </a:r>
            <a:br/>
            <a:r>
              <a:rPr/>
              <a:t>Dafür </a:t>
            </a:r>
            <a:r>
              <a:rPr>
                <a:latin typeface="Courier"/>
              </a:rPr>
              <a:t>G</a:t>
            </a:r>
            <a:r>
              <a:rPr/>
              <a:t> kann ich nicht garantieren.</a:t>
            </a:r>
          </a:p>
        </p:txBody>
      </p:sp>
    </p:spTree>
  </p:cSld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Sun he </a:t>
            </a:r>
            <a:r>
              <a:rPr>
                <a:latin typeface="Courier"/>
              </a:rPr>
              <a:t>C</a:t>
            </a:r>
            <a:r>
              <a:rPr/>
              <a:t> is shining</a:t>
            </a:r>
            <a:br/>
            <a:r>
              <a:rPr>
                <a:latin typeface="Courier"/>
              </a:rPr>
              <a:t>G</a:t>
            </a:r>
            <a:r>
              <a:rPr/>
              <a:t> brightly he’s </a:t>
            </a:r>
            <a:r>
              <a:rPr>
                <a:latin typeface="Courier"/>
              </a:rPr>
              <a:t>Am</a:t>
            </a:r>
            <a:r>
              <a:rPr/>
              <a:t> shining</a:t>
            </a:r>
            <a:br/>
            <a:r>
              <a:rPr/>
              <a:t>the Sun he is shining</a:t>
            </a:r>
            <a:br/>
            <a:r>
              <a:rPr/>
              <a:t>lightning the way</a:t>
            </a:r>
          </a:p>
          <a:p>
            <a:pPr lvl="0" marL="0" indent="0">
              <a:buNone/>
            </a:pPr>
            <a:r>
              <a:rPr/>
              <a:t>Father Sun shine over me</a:t>
            </a:r>
            <a:br/>
            <a:r>
              <a:rPr/>
              <a:t>your child I will always be</a:t>
            </a:r>
            <a:br/>
            <a:r>
              <a:rPr/>
              <a:t>father Sun shine over me</a:t>
            </a:r>
            <a:br/>
            <a:r>
              <a:rPr/>
              <a:t>until we can see</a:t>
            </a:r>
          </a:p>
        </p:txBody>
      </p:sp>
    </p:spTree>
  </p:cSld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Fire </a:t>
            </a:r>
            <a:r>
              <a:rPr>
                <a:latin typeface="Courier"/>
              </a:rPr>
              <a:t>C</a:t>
            </a:r>
            <a:r>
              <a:rPr/>
              <a:t> is burning</a:t>
            </a:r>
            <a:br/>
            <a:r>
              <a:rPr>
                <a:latin typeface="Courier"/>
              </a:rPr>
              <a:t>G</a:t>
            </a:r>
            <a:r>
              <a:rPr/>
              <a:t> destroying and </a:t>
            </a:r>
            <a:r>
              <a:rPr>
                <a:latin typeface="Courier"/>
              </a:rPr>
              <a:t>Am</a:t>
            </a:r>
            <a:r>
              <a:rPr/>
              <a:t> healing</a:t>
            </a:r>
            <a:br/>
            <a:r>
              <a:rPr/>
              <a:t>the Fire is burning</a:t>
            </a:r>
            <a:br/>
            <a:r>
              <a:rPr/>
              <a:t>for us to get pure</a:t>
            </a:r>
          </a:p>
          <a:p>
            <a:pPr lvl="0" marL="0" indent="0">
              <a:buNone/>
            </a:pPr>
            <a:r>
              <a:rPr/>
              <a:t>Violet Flame burn over me</a:t>
            </a:r>
            <a:br/>
            <a:r>
              <a:rPr/>
              <a:t>a child I will always be</a:t>
            </a:r>
            <a:br/>
            <a:r>
              <a:rPr/>
              <a:t>violet Flame burn over me</a:t>
            </a:r>
            <a:br/>
            <a:r>
              <a:rPr/>
              <a:t>until we are pure</a:t>
            </a:r>
          </a:p>
        </p:txBody>
      </p:sp>
    </p:spTree>
  </p:cSld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Verdammt</a:t>
            </a:r>
            <a:r>
              <a:rPr/>
              <a:t> </a:t>
            </a:r>
            <a:r>
              <a:rPr/>
              <a:t>ich</a:t>
            </a:r>
            <a:r>
              <a:rPr/>
              <a:t> </a:t>
            </a:r>
            <a:r>
              <a:rPr/>
              <a:t>lieb</a:t>
            </a:r>
            <a:r>
              <a:rPr/>
              <a:t> </a:t>
            </a:r>
            <a:r>
              <a:rPr/>
              <a:t>dich</a:t>
            </a:r>
            <a:r>
              <a:rPr/>
              <a:t> </a:t>
            </a:r>
            <a:r>
              <a:rPr/>
              <a:t>(Matthias</a:t>
            </a:r>
            <a:r>
              <a:rPr/>
              <a:t> </a:t>
            </a:r>
            <a:r>
              <a:rPr/>
              <a:t>Reim)</a:t>
            </a:r>
          </a:p>
        </p:txBody>
      </p:sp>
    </p:spTree>
  </p:cSld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Ich </a:t>
            </a:r>
            <a:r>
              <a:rPr>
                <a:latin typeface="Courier"/>
              </a:rPr>
              <a:t>Am</a:t>
            </a:r>
            <a:r>
              <a:rPr/>
              <a:t> ziehe durch die Straßen bis nach Mitternacht</a:t>
            </a:r>
            <a:br/>
            <a:r>
              <a:rPr/>
              <a:t>hab das früher auch gern gemacht</a:t>
            </a:r>
            <a:br/>
            <a:r>
              <a:rPr/>
              <a:t>dich </a:t>
            </a:r>
            <a:r>
              <a:rPr>
                <a:latin typeface="Courier"/>
              </a:rPr>
              <a:t>G</a:t>
            </a:r>
            <a:r>
              <a:rPr/>
              <a:t> brauch ich dafür </a:t>
            </a:r>
            <a:r>
              <a:rPr>
                <a:latin typeface="Courier"/>
              </a:rPr>
              <a:t>Am</a:t>
            </a:r>
            <a:r>
              <a:rPr/>
              <a:t> nicht!</a:t>
            </a:r>
          </a:p>
          <a:p>
            <a:pPr lvl="0" marL="0" indent="0">
              <a:buNone/>
            </a:pPr>
            <a:r>
              <a:rPr/>
              <a:t>Ich </a:t>
            </a:r>
            <a:r>
              <a:rPr>
                <a:latin typeface="Courier"/>
              </a:rPr>
              <a:t>Am</a:t>
            </a:r>
            <a:r>
              <a:rPr/>
              <a:t> sitze am Tresen, trinke noch ’n Bier</a:t>
            </a:r>
            <a:br/>
            <a:r>
              <a:rPr/>
              <a:t>früher war’n wir oft gemeinsam hier</a:t>
            </a:r>
            <a:br/>
            <a:r>
              <a:rPr/>
              <a:t>das </a:t>
            </a:r>
            <a:r>
              <a:rPr>
                <a:latin typeface="Courier"/>
              </a:rPr>
              <a:t>G</a:t>
            </a:r>
            <a:r>
              <a:rPr/>
              <a:t> macht mir, macht mir </a:t>
            </a:r>
            <a:r>
              <a:rPr>
                <a:latin typeface="Courier"/>
              </a:rPr>
              <a:t>Am</a:t>
            </a:r>
            <a:r>
              <a:rPr/>
              <a:t> nichts!</a:t>
            </a:r>
          </a:p>
        </p:txBody>
      </p:sp>
    </p:spTree>
  </p:cSld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Gegenüber sitzt ‘n Typ wie’n Bär</a:t>
            </a:r>
            <a:br/>
            <a:r>
              <a:rPr/>
              <a:t>ich </a:t>
            </a:r>
            <a:r>
              <a:rPr>
                <a:latin typeface="Courier"/>
              </a:rPr>
              <a:t>G</a:t>
            </a:r>
            <a:r>
              <a:rPr/>
              <a:t> stell’ mir vor, wenn das dein Neuer wär’</a:t>
            </a:r>
            <a:br/>
            <a:r>
              <a:rPr/>
              <a:t>Das </a:t>
            </a:r>
            <a:r>
              <a:rPr>
                <a:latin typeface="Courier"/>
              </a:rPr>
              <a:t>Am</a:t>
            </a:r>
            <a:r>
              <a:rPr/>
              <a:t> juckt mich </a:t>
            </a:r>
            <a:r>
              <a:rPr>
                <a:latin typeface="Courier"/>
              </a:rPr>
              <a:t>G</a:t>
            </a:r>
            <a:r>
              <a:rPr/>
              <a:t> überhaupt </a:t>
            </a:r>
            <a:r>
              <a:rPr>
                <a:latin typeface="Courier"/>
              </a:rPr>
              <a:t>Am</a:t>
            </a:r>
            <a:r>
              <a:rPr/>
              <a:t> nicht.</a:t>
            </a:r>
          </a:p>
          <a:p>
            <a:pPr lvl="0" marL="0" indent="0">
              <a:buNone/>
            </a:pPr>
            <a:r>
              <a:rPr/>
              <a:t>Auf </a:t>
            </a:r>
            <a:r>
              <a:rPr>
                <a:latin typeface="Courier"/>
              </a:rPr>
              <a:t>C</a:t>
            </a:r>
            <a:r>
              <a:rPr/>
              <a:t> einmal packt’s mich, ich geh auf ihn zu</a:t>
            </a:r>
            <a:br/>
            <a:r>
              <a:rPr/>
              <a:t>und </a:t>
            </a:r>
            <a:r>
              <a:rPr>
                <a:latin typeface="Courier"/>
              </a:rPr>
              <a:t>G</a:t>
            </a:r>
            <a:r>
              <a:rPr/>
              <a:t> mach ihn an: “Lass meine Frau in Ruh!” Er </a:t>
            </a:r>
            <a:r>
              <a:rPr>
                <a:latin typeface="Courier"/>
              </a:rPr>
              <a:t>Am</a:t>
            </a:r>
            <a:r>
              <a:rPr/>
              <a:t> fragt nur: </a:t>
            </a:r>
            <a:r>
              <a:rPr>
                <a:latin typeface="Courier"/>
              </a:rPr>
              <a:t>G</a:t>
            </a:r>
            <a:r>
              <a:rPr/>
              <a:t> “Hast du’n </a:t>
            </a:r>
            <a:r>
              <a:rPr>
                <a:latin typeface="Courier"/>
              </a:rPr>
              <a:t>Am</a:t>
            </a:r>
            <a:r>
              <a:rPr/>
              <a:t> Stich?”</a:t>
            </a:r>
          </a:p>
          <a:p>
            <a:pPr lvl="0" marL="0" indent="0">
              <a:buNone/>
            </a:pPr>
            <a:r>
              <a:rPr/>
              <a:t>Und ich </a:t>
            </a:r>
            <a:r>
              <a:rPr>
                <a:latin typeface="Courier"/>
              </a:rPr>
              <a:t>F</a:t>
            </a:r>
            <a:r>
              <a:rPr/>
              <a:t> denke schon wieder nur an </a:t>
            </a:r>
            <a:r>
              <a:rPr>
                <a:latin typeface="Courier"/>
              </a:rPr>
              <a:t>G</a:t>
            </a:r>
            <a:r>
              <a:rPr/>
              <a:t> dich…</a:t>
            </a:r>
          </a:p>
        </p:txBody>
      </p:sp>
    </p:spTree>
  </p:cSld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(x2: gently first time, then repeat intensively)</a:t>
            </a:r>
          </a:p>
          <a:p>
            <a:pPr lvl="0" marL="0" indent="0">
              <a:buNone/>
            </a:pPr>
            <a:r>
              <a:rPr/>
              <a:t>Verdammt, ich </a:t>
            </a:r>
            <a:r>
              <a:rPr>
                <a:latin typeface="Courier"/>
              </a:rPr>
              <a:t>C</a:t>
            </a:r>
            <a:r>
              <a:rPr/>
              <a:t> lieb’ dich, ich lieb’ dich </a:t>
            </a:r>
            <a:r>
              <a:rPr>
                <a:latin typeface="Courier"/>
              </a:rPr>
              <a:t>G</a:t>
            </a:r>
            <a:r>
              <a:rPr/>
              <a:t> nicht.</a:t>
            </a:r>
            <a:br/>
            <a:r>
              <a:rPr/>
              <a:t>Verdammt, ich </a:t>
            </a:r>
            <a:r>
              <a:rPr>
                <a:latin typeface="Courier"/>
              </a:rPr>
              <a:t>Dm</a:t>
            </a:r>
            <a:r>
              <a:rPr/>
              <a:t> brauch’ dich, brauch’ dich </a:t>
            </a:r>
            <a:r>
              <a:rPr>
                <a:latin typeface="Courier"/>
              </a:rPr>
              <a:t>Am</a:t>
            </a:r>
            <a:r>
              <a:rPr/>
              <a:t> nicht. </a:t>
            </a:r>
            <a:r>
              <a:rPr>
                <a:latin typeface="Courier"/>
              </a:rPr>
              <a:t>G</a:t>
            </a:r>
            <a:br/>
            <a:r>
              <a:rPr/>
              <a:t>Verdammt, ich </a:t>
            </a:r>
            <a:r>
              <a:rPr>
                <a:latin typeface="Courier"/>
              </a:rPr>
              <a:t>C</a:t>
            </a:r>
            <a:r>
              <a:rPr/>
              <a:t> will dich, ich will dich </a:t>
            </a:r>
            <a:r>
              <a:rPr>
                <a:latin typeface="Courier"/>
              </a:rPr>
              <a:t>G</a:t>
            </a:r>
            <a:r>
              <a:rPr/>
              <a:t> nicht,</a:t>
            </a:r>
            <a:br/>
            <a:r>
              <a:rPr/>
              <a:t>Ich </a:t>
            </a:r>
            <a:r>
              <a:rPr>
                <a:latin typeface="Courier"/>
              </a:rPr>
              <a:t>F</a:t>
            </a:r>
            <a:r>
              <a:rPr/>
              <a:t> will dich nicht verli</a:t>
            </a:r>
            <a:r>
              <a:rPr>
                <a:latin typeface="Courier"/>
              </a:rPr>
              <a:t>Am</a:t>
            </a:r>
            <a:r>
              <a:rPr/>
              <a:t>er’n!</a:t>
            </a:r>
          </a:p>
        </p:txBody>
      </p:sp>
    </p:spTree>
  </p:cSld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 </a:t>
            </a:r>
            <a:r>
              <a:rPr>
                <a:latin typeface="Courier"/>
              </a:rPr>
              <a:t>Am</a:t>
            </a:r>
            <a:r>
              <a:rPr/>
              <a:t> langsam fällt mir alles wieder ein: Ich wollt doch nur’n bisschen freier sein.</a:t>
            </a:r>
            <a:br/>
            <a:r>
              <a:rPr/>
              <a:t>Jetzt </a:t>
            </a:r>
            <a:r>
              <a:rPr>
                <a:latin typeface="Courier"/>
              </a:rPr>
              <a:t>G</a:t>
            </a:r>
            <a:r>
              <a:rPr/>
              <a:t> bin ich’s - oder </a:t>
            </a:r>
            <a:r>
              <a:rPr>
                <a:latin typeface="Courier"/>
              </a:rPr>
              <a:t>Am</a:t>
            </a:r>
            <a:r>
              <a:rPr/>
              <a:t> nicht?</a:t>
            </a:r>
          </a:p>
          <a:p>
            <a:pPr lvl="0" marL="0" indent="0">
              <a:buNone/>
            </a:pPr>
            <a:r>
              <a:rPr/>
              <a:t>Ich </a:t>
            </a:r>
            <a:r>
              <a:rPr>
                <a:latin typeface="Courier"/>
              </a:rPr>
              <a:t>Am</a:t>
            </a:r>
            <a:r>
              <a:rPr/>
              <a:t> passte nicht in deine heile Welt</a:t>
            </a:r>
            <a:br/>
            <a:r>
              <a:rPr/>
              <a:t>doch die und du ist, was mir jetzt so fehlt</a:t>
            </a:r>
            <a:br/>
            <a:r>
              <a:rPr/>
              <a:t>ich </a:t>
            </a:r>
            <a:r>
              <a:rPr>
                <a:latin typeface="Courier"/>
              </a:rPr>
              <a:t>G</a:t>
            </a:r>
            <a:r>
              <a:rPr/>
              <a:t> glaub das einfach </a:t>
            </a:r>
            <a:r>
              <a:rPr>
                <a:latin typeface="Courier"/>
              </a:rPr>
              <a:t>Am</a:t>
            </a:r>
            <a:r>
              <a:rPr/>
              <a:t> nicht.</a:t>
            </a:r>
          </a:p>
        </p:txBody>
      </p:sp>
    </p:spTree>
  </p:cSld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Gegenüber steht ’n Telefon</a:t>
            </a:r>
            <a:br/>
            <a:r>
              <a:rPr/>
              <a:t>es </a:t>
            </a:r>
            <a:r>
              <a:rPr>
                <a:latin typeface="Courier"/>
              </a:rPr>
              <a:t>G</a:t>
            </a:r>
            <a:r>
              <a:rPr/>
              <a:t> lacht mich ständig an voll Hohn</a:t>
            </a:r>
            <a:br/>
            <a:r>
              <a:rPr/>
              <a:t>Es </a:t>
            </a:r>
            <a:r>
              <a:rPr>
                <a:latin typeface="Courier"/>
              </a:rPr>
              <a:t>Am</a:t>
            </a:r>
            <a:r>
              <a:rPr/>
              <a:t> klingelt, </a:t>
            </a:r>
            <a:r>
              <a:rPr>
                <a:latin typeface="Courier"/>
              </a:rPr>
              <a:t>G</a:t>
            </a:r>
            <a:r>
              <a:rPr/>
              <a:t> klingelt aber </a:t>
            </a:r>
            <a:r>
              <a:rPr>
                <a:latin typeface="Courier"/>
              </a:rPr>
              <a:t>Am</a:t>
            </a:r>
            <a:r>
              <a:rPr/>
              <a:t> nicht.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Sieben Bier, zuviel geraucht</a:t>
            </a:r>
            <a:br/>
            <a:r>
              <a:rPr/>
              <a:t>das </a:t>
            </a:r>
            <a:r>
              <a:rPr>
                <a:latin typeface="Courier"/>
              </a:rPr>
              <a:t>G</a:t>
            </a:r>
            <a:r>
              <a:rPr/>
              <a:t> ist es, was ein Mann so braucht,</a:t>
            </a:r>
            <a:br/>
            <a:r>
              <a:rPr/>
              <a:t>Doch </a:t>
            </a:r>
            <a:r>
              <a:rPr>
                <a:latin typeface="Courier"/>
              </a:rPr>
              <a:t>F</a:t>
            </a:r>
            <a:r>
              <a:rPr/>
              <a:t> niemand, </a:t>
            </a:r>
            <a:r>
              <a:rPr>
                <a:latin typeface="Courier"/>
              </a:rPr>
              <a:t>G</a:t>
            </a:r>
            <a:r>
              <a:rPr/>
              <a:t> niemand sagt: “Hör auf”.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/>
              <a:t>Und ich </a:t>
            </a:r>
            <a:r>
              <a:rPr>
                <a:latin typeface="Courier"/>
              </a:rPr>
              <a:t>F</a:t>
            </a:r>
            <a:r>
              <a:rPr/>
              <a:t> denke schon wieder nur an </a:t>
            </a:r>
            <a:r>
              <a:rPr>
                <a:latin typeface="Courier"/>
              </a:rPr>
              <a:t>G</a:t>
            </a:r>
            <a:r>
              <a:rPr/>
              <a:t> dich…</a:t>
            </a:r>
          </a:p>
        </p:txBody>
      </p:sp>
    </p:spTree>
  </p:cSld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Verdammt, ich </a:t>
            </a:r>
            <a:r>
              <a:rPr>
                <a:latin typeface="Courier"/>
              </a:rPr>
              <a:t>C</a:t>
            </a:r>
            <a:r>
              <a:rPr/>
              <a:t> lieb’ dich, ich lieb’ dich </a:t>
            </a:r>
            <a:r>
              <a:rPr>
                <a:latin typeface="Courier"/>
              </a:rPr>
              <a:t>G</a:t>
            </a:r>
            <a:r>
              <a:rPr/>
              <a:t> nicht.</a:t>
            </a:r>
            <a:br/>
            <a:r>
              <a:rPr/>
              <a:t>Verdammt, ich </a:t>
            </a:r>
            <a:r>
              <a:rPr>
                <a:latin typeface="Courier"/>
              </a:rPr>
              <a:t>Dm</a:t>
            </a:r>
            <a:r>
              <a:rPr/>
              <a:t> brauch’ dich, brauch’ dich </a:t>
            </a:r>
            <a:r>
              <a:rPr>
                <a:latin typeface="Courier"/>
              </a:rPr>
              <a:t>Am</a:t>
            </a:r>
            <a:r>
              <a:rPr/>
              <a:t> nicht. </a:t>
            </a:r>
            <a:r>
              <a:rPr>
                <a:latin typeface="Courier"/>
              </a:rPr>
              <a:t>G</a:t>
            </a:r>
            <a:br/>
            <a:r>
              <a:rPr/>
              <a:t>Verdammt, ich </a:t>
            </a:r>
            <a:r>
              <a:rPr>
                <a:latin typeface="Courier"/>
              </a:rPr>
              <a:t>C</a:t>
            </a:r>
            <a:r>
              <a:rPr/>
              <a:t> will dich, ich will dich </a:t>
            </a:r>
            <a:r>
              <a:rPr>
                <a:latin typeface="Courier"/>
              </a:rPr>
              <a:t>G</a:t>
            </a:r>
            <a:r>
              <a:rPr/>
              <a:t> nicht,</a:t>
            </a:r>
            <a:br/>
            <a:r>
              <a:rPr/>
              <a:t>Ich </a:t>
            </a:r>
            <a:r>
              <a:rPr>
                <a:latin typeface="Courier"/>
              </a:rPr>
              <a:t>F</a:t>
            </a:r>
            <a:r>
              <a:rPr/>
              <a:t> will dich nicht verli</a:t>
            </a:r>
            <a:r>
              <a:rPr>
                <a:latin typeface="Courier"/>
              </a:rPr>
              <a:t>Am</a:t>
            </a:r>
            <a:r>
              <a:rPr/>
              <a:t>er’n! - Ooooh!</a:t>
            </a:r>
          </a:p>
          <a:p>
            <a:pPr lvl="0" marL="0" indent="0">
              <a:buNone/>
            </a:pPr>
            <a:r>
              <a:rPr i="1"/>
              <a:t>(Repeat and fade)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 alles </a:t>
            </a:r>
            <a:r>
              <a:rPr>
                <a:latin typeface="Courier"/>
              </a:rPr>
              <a:t>C</a:t>
            </a:r>
            <a:r>
              <a:rPr/>
              <a:t> nur, </a:t>
            </a:r>
            <a:r>
              <a:rPr>
                <a:latin typeface="Courier"/>
              </a:rPr>
              <a:t>E</a:t>
            </a:r>
            <a:r>
              <a:rPr/>
              <a:t> weil ich dich </a:t>
            </a:r>
            <a:r>
              <a:rPr>
                <a:latin typeface="Courier"/>
              </a:rPr>
              <a:t>Am</a:t>
            </a:r>
            <a:r>
              <a:rPr/>
              <a:t> liebe</a:t>
            </a:r>
            <a:br/>
            <a:r>
              <a:rPr>
                <a:latin typeface="Courier"/>
              </a:rPr>
              <a:t>G</a:t>
            </a:r>
            <a:r>
              <a:rPr/>
              <a:t> Und ich nicht </a:t>
            </a:r>
            <a:r>
              <a:rPr>
                <a:latin typeface="Courier"/>
              </a:rPr>
              <a:t>C</a:t>
            </a:r>
            <a:r>
              <a:rPr/>
              <a:t> weiß wie ich’s beweisen </a:t>
            </a:r>
            <a:r>
              <a:rPr>
                <a:latin typeface="Courier"/>
              </a:rPr>
              <a:t>G</a:t>
            </a:r>
            <a:r>
              <a:rPr/>
              <a:t> soll.</a:t>
            </a:r>
            <a:br/>
            <a:r>
              <a:rPr/>
              <a:t>Komm ich </a:t>
            </a:r>
            <a:r>
              <a:rPr>
                <a:latin typeface="Courier"/>
              </a:rPr>
              <a:t>C</a:t>
            </a:r>
            <a:r>
              <a:rPr/>
              <a:t> zeig dir wie </a:t>
            </a:r>
            <a:r>
              <a:rPr>
                <a:latin typeface="Courier"/>
              </a:rPr>
              <a:t>E</a:t>
            </a:r>
            <a:r>
              <a:rPr/>
              <a:t> gross meine </a:t>
            </a:r>
            <a:r>
              <a:rPr>
                <a:latin typeface="Courier"/>
              </a:rPr>
              <a:t>Am</a:t>
            </a:r>
            <a:r>
              <a:rPr/>
              <a:t> Liebe </a:t>
            </a:r>
            <a:r>
              <a:rPr>
                <a:latin typeface="Courier"/>
              </a:rPr>
              <a:t>F</a:t>
            </a:r>
            <a:r>
              <a:rPr/>
              <a:t> ist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bringe mich </a:t>
            </a:r>
            <a:r>
              <a:rPr>
                <a:latin typeface="Courier"/>
              </a:rPr>
              <a:t>G</a:t>
            </a:r>
            <a:r>
              <a:rPr/>
              <a:t> für dich </a:t>
            </a:r>
            <a:r>
              <a:rPr>
                <a:latin typeface="Courier"/>
              </a:rPr>
              <a:t>C</a:t>
            </a:r>
            <a:r>
              <a:rPr/>
              <a:t> um.</a:t>
            </a:r>
          </a:p>
        </p:txBody>
      </p:sp>
    </p:spTree>
  </p:cSld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cover</a:t>
            </a:r>
          </a:p>
        </p:txBody>
      </p:sp>
    </p:spTree>
  </p:cSld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❤️</a:t>
            </a:r>
            <a:r>
              <a:rPr/>
              <a:t> </a:t>
            </a:r>
            <a:r>
              <a:rPr/>
              <a:t>Whats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Non</a:t>
            </a:r>
            <a:r>
              <a:rPr/>
              <a:t> </a:t>
            </a:r>
            <a:r>
              <a:rPr/>
              <a:t>Blondes)</a:t>
            </a:r>
          </a:p>
        </p:txBody>
      </p:sp>
    </p:spTree>
  </p:cSld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Bm</a:t>
            </a:r>
            <a:r>
              <a:rPr/>
              <a:t> </a:t>
            </a:r>
            <a:r>
              <a:rPr>
                <a:latin typeface="Courier"/>
              </a:rPr>
              <a:t>D</a:t>
            </a:r>
            <a:r>
              <a:rPr/>
              <a:t>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Twenty-five years and my life is still</a:t>
            </a:r>
            <a:br/>
            <a:r>
              <a:rPr>
                <a:latin typeface="Courier"/>
              </a:rPr>
              <a:t>Bm</a:t>
            </a:r>
            <a:r>
              <a:rPr/>
              <a:t> Trying to get up that great big hill</a:t>
            </a:r>
            <a:br/>
            <a:r>
              <a:rPr/>
              <a:t>Of </a:t>
            </a:r>
            <a:r>
              <a:rPr>
                <a:latin typeface="Courier"/>
              </a:rPr>
              <a:t>D</a:t>
            </a:r>
            <a:r>
              <a:rPr/>
              <a:t> hope for a destina</a:t>
            </a:r>
            <a:r>
              <a:rPr>
                <a:latin typeface="Courier"/>
              </a:rPr>
              <a:t>A</a:t>
            </a:r>
            <a:r>
              <a:rPr/>
              <a:t>tion</a:t>
            </a:r>
          </a:p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A</a:t>
            </a:r>
            <a:r>
              <a:rPr/>
              <a:t> realized quickly when I knew I should</a:t>
            </a:r>
            <a:br/>
            <a:r>
              <a:rPr/>
              <a:t>That the world </a:t>
            </a:r>
            <a:r>
              <a:rPr>
                <a:latin typeface="Courier"/>
              </a:rPr>
              <a:t>Bm</a:t>
            </a:r>
            <a:r>
              <a:rPr/>
              <a:t> was made of this brotherhood</a:t>
            </a:r>
            <a:br/>
            <a:r>
              <a:rPr/>
              <a:t>Of man, </a:t>
            </a:r>
            <a:r>
              <a:rPr>
                <a:latin typeface="Courier"/>
              </a:rPr>
              <a:t>D</a:t>
            </a:r>
            <a:r>
              <a:rPr/>
              <a:t> for whatever that means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Pre-Dhorus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so I </a:t>
            </a:r>
            <a:r>
              <a:rPr>
                <a:latin typeface="Courier"/>
              </a:rPr>
              <a:t>A</a:t>
            </a:r>
            <a:r>
              <a:rPr/>
              <a:t> cry sometimes when I’m lying in bed</a:t>
            </a:r>
            <a:br/>
            <a:r>
              <a:rPr/>
              <a:t>Just to </a:t>
            </a:r>
            <a:r>
              <a:rPr>
                <a:latin typeface="Courier"/>
              </a:rPr>
              <a:t>Bm</a:t>
            </a:r>
            <a:r>
              <a:rPr/>
              <a:t> get it all out, what’s in my head</a:t>
            </a:r>
            <a:br/>
            <a:r>
              <a:rPr/>
              <a:t>and I </a:t>
            </a:r>
            <a:r>
              <a:rPr>
                <a:latin typeface="Courier"/>
              </a:rPr>
              <a:t>D</a:t>
            </a:r>
            <a:r>
              <a:rPr/>
              <a:t> - I am feeling a little pecu</a:t>
            </a:r>
            <a:r>
              <a:rPr>
                <a:latin typeface="Courier"/>
              </a:rPr>
              <a:t>A</a:t>
            </a:r>
            <a:r>
              <a:rPr/>
              <a:t>liar</a:t>
            </a:r>
          </a:p>
          <a:p>
            <a:pPr lvl="0" marL="0" indent="0">
              <a:buNone/>
            </a:pPr>
            <a:r>
              <a:rPr/>
              <a:t>And so I </a:t>
            </a:r>
            <a:r>
              <a:rPr>
                <a:latin typeface="Courier"/>
              </a:rPr>
              <a:t>A</a:t>
            </a:r>
            <a:r>
              <a:rPr/>
              <a:t> wake in the morning and I step outside</a:t>
            </a:r>
            <a:br/>
            <a:r>
              <a:rPr/>
              <a:t>and I </a:t>
            </a:r>
            <a:r>
              <a:rPr>
                <a:latin typeface="Courier"/>
              </a:rPr>
              <a:t>Bm</a:t>
            </a:r>
            <a:r>
              <a:rPr/>
              <a:t> take a deep breath and I get real high and</a:t>
            </a:r>
            <a:br/>
            <a:r>
              <a:rPr/>
              <a:t>I </a:t>
            </a:r>
            <a:r>
              <a:rPr>
                <a:latin typeface="Courier"/>
              </a:rPr>
              <a:t>D</a:t>
            </a:r>
            <a:r>
              <a:rPr/>
              <a:t> scream at the top of my lungs:</a:t>
            </a:r>
          </a:p>
          <a:p>
            <a:pPr lvl="0" marL="0" indent="0">
              <a:buNone/>
            </a:pPr>
            <a:r>
              <a:rPr/>
              <a:t>“What’s going </a:t>
            </a:r>
            <a:r>
              <a:rPr>
                <a:latin typeface="Courier"/>
              </a:rPr>
              <a:t>A</a:t>
            </a:r>
            <a:r>
              <a:rPr/>
              <a:t> on?”</a:t>
            </a:r>
          </a:p>
        </p:txBody>
      </p:sp>
    </p:spTree>
  </p:cSld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I said </a:t>
            </a:r>
            <a:r>
              <a:rPr>
                <a:latin typeface="Courier"/>
              </a:rPr>
              <a:t>A</a:t>
            </a:r>
            <a:r>
              <a:rPr/>
              <a:t> “Heyeyeyeyey </a:t>
            </a:r>
            <a:r>
              <a:rPr>
                <a:latin typeface="Courier"/>
              </a:rPr>
              <a:t>Bm</a:t>
            </a:r>
            <a:r>
              <a:rPr/>
              <a:t> Heyeyey”</a:t>
            </a:r>
            <a:br/>
            <a:r>
              <a:rPr/>
              <a:t>I said “Hey, </a:t>
            </a:r>
            <a:r>
              <a:rPr>
                <a:latin typeface="Courier"/>
              </a:rPr>
              <a:t>D</a:t>
            </a:r>
            <a:r>
              <a:rPr/>
              <a:t> what’s going on?” </a:t>
            </a:r>
            <a:r>
              <a:rPr>
                <a:latin typeface="Courier"/>
              </a:rPr>
              <a:t>A</a:t>
            </a:r>
            <a:br/>
            <a:r>
              <a:rPr/>
              <a:t>And I said </a:t>
            </a:r>
            <a:r>
              <a:rPr>
                <a:latin typeface="Courier"/>
              </a:rPr>
              <a:t>A</a:t>
            </a:r>
            <a:r>
              <a:rPr/>
              <a:t> “Heyeyeyeyey </a:t>
            </a:r>
            <a:r>
              <a:rPr>
                <a:latin typeface="Courier"/>
              </a:rPr>
              <a:t>Bm</a:t>
            </a:r>
            <a:r>
              <a:rPr/>
              <a:t> Heyeyey”</a:t>
            </a:r>
            <a:br/>
            <a:r>
              <a:rPr/>
              <a:t>I said “Hey, </a:t>
            </a:r>
            <a:r>
              <a:rPr>
                <a:latin typeface="Courier"/>
              </a:rPr>
              <a:t>D</a:t>
            </a:r>
            <a:r>
              <a:rPr/>
              <a:t> what’s going on?”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Ooh </a:t>
            </a:r>
            <a:r>
              <a:rPr>
                <a:latin typeface="Courier"/>
              </a:rPr>
              <a:t>Bm</a:t>
            </a:r>
            <a:r>
              <a:rPr/>
              <a:t> Ooh </a:t>
            </a:r>
            <a:r>
              <a:rPr>
                <a:latin typeface="Courier"/>
              </a:rPr>
              <a:t>D</a:t>
            </a:r>
            <a:r>
              <a:rPr/>
              <a:t> Ooh </a:t>
            </a:r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I try, </a:t>
            </a:r>
            <a:r>
              <a:rPr>
                <a:latin typeface="Courier"/>
              </a:rPr>
              <a:t>A</a:t>
            </a:r>
            <a:r>
              <a:rPr/>
              <a:t> oh my Aod do I try </a:t>
            </a:r>
            <a:r>
              <a:rPr>
                <a:latin typeface="Courier"/>
              </a:rPr>
              <a:t>Bm</a:t>
            </a:r>
            <a:br/>
            <a:r>
              <a:rPr/>
              <a:t>I try all the time, </a:t>
            </a:r>
            <a:r>
              <a:rPr>
                <a:latin typeface="Courier"/>
              </a:rPr>
              <a:t>D</a:t>
            </a:r>
            <a:r>
              <a:rPr/>
              <a:t> in this institu</a:t>
            </a:r>
            <a:r>
              <a:rPr>
                <a:latin typeface="Courier"/>
              </a:rPr>
              <a:t>A</a:t>
            </a:r>
            <a:r>
              <a:rPr/>
              <a:t>tion</a:t>
            </a:r>
            <a:br/>
            <a:r>
              <a:rPr/>
              <a:t>And I pray, </a:t>
            </a:r>
            <a:r>
              <a:rPr>
                <a:latin typeface="Courier"/>
              </a:rPr>
              <a:t>A</a:t>
            </a:r>
            <a:r>
              <a:rPr/>
              <a:t> oh my god do I pray </a:t>
            </a:r>
            <a:r>
              <a:rPr>
                <a:latin typeface="Courier"/>
              </a:rPr>
              <a:t>Bm</a:t>
            </a:r>
            <a:r>
              <a:rPr/>
              <a:t> I pray every single day </a:t>
            </a:r>
            <a:r>
              <a:rPr>
                <a:latin typeface="Courier"/>
              </a:rPr>
              <a:t>D</a:t>
            </a:r>
            <a:br/>
            <a:r>
              <a:rPr/>
              <a:t>For a revo</a:t>
            </a:r>
            <a:r>
              <a:rPr>
                <a:latin typeface="Courier"/>
              </a:rPr>
              <a:t>A</a:t>
            </a:r>
            <a:r>
              <a:rPr/>
              <a:t>lution</a:t>
            </a:r>
          </a:p>
        </p:txBody>
      </p:sp>
    </p:spTree>
  </p:cSld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Pre-Dhorus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so I </a:t>
            </a:r>
            <a:r>
              <a:rPr>
                <a:latin typeface="Courier"/>
              </a:rPr>
              <a:t>A</a:t>
            </a:r>
            <a:r>
              <a:rPr/>
              <a:t> cry sometimes when I’m lying in bed</a:t>
            </a:r>
            <a:br/>
            <a:r>
              <a:rPr/>
              <a:t>Just to </a:t>
            </a:r>
            <a:r>
              <a:rPr>
                <a:latin typeface="Courier"/>
              </a:rPr>
              <a:t>Bm</a:t>
            </a:r>
            <a:r>
              <a:rPr/>
              <a:t> get it all out, what’s in my head</a:t>
            </a:r>
            <a:br/>
            <a:r>
              <a:rPr/>
              <a:t>and I </a:t>
            </a:r>
            <a:r>
              <a:rPr>
                <a:latin typeface="Courier"/>
              </a:rPr>
              <a:t>D</a:t>
            </a:r>
            <a:r>
              <a:rPr/>
              <a:t> - I am feeling a little pecu</a:t>
            </a:r>
            <a:r>
              <a:rPr>
                <a:latin typeface="Courier"/>
              </a:rPr>
              <a:t>A</a:t>
            </a:r>
            <a:r>
              <a:rPr/>
              <a:t>liar</a:t>
            </a:r>
          </a:p>
          <a:p>
            <a:pPr lvl="0" marL="0" indent="0">
              <a:buNone/>
            </a:pPr>
            <a:r>
              <a:rPr/>
              <a:t>And so I </a:t>
            </a:r>
            <a:r>
              <a:rPr>
                <a:latin typeface="Courier"/>
              </a:rPr>
              <a:t>A</a:t>
            </a:r>
            <a:r>
              <a:rPr/>
              <a:t> wake in the morning and I step outside</a:t>
            </a:r>
            <a:br/>
            <a:r>
              <a:rPr/>
              <a:t>and I </a:t>
            </a:r>
            <a:r>
              <a:rPr>
                <a:latin typeface="Courier"/>
              </a:rPr>
              <a:t>Bm</a:t>
            </a:r>
            <a:r>
              <a:rPr/>
              <a:t> take a deep breath and I get real high and</a:t>
            </a:r>
            <a:br/>
            <a:r>
              <a:rPr/>
              <a:t>I </a:t>
            </a:r>
            <a:r>
              <a:rPr>
                <a:latin typeface="Courier"/>
              </a:rPr>
              <a:t>D</a:t>
            </a:r>
            <a:r>
              <a:rPr/>
              <a:t> scream at the top of my lungs:</a:t>
            </a:r>
          </a:p>
          <a:p>
            <a:pPr lvl="0" marL="0" indent="0">
              <a:buNone/>
            </a:pPr>
            <a:r>
              <a:rPr/>
              <a:t>“What’s going </a:t>
            </a:r>
            <a:r>
              <a:rPr>
                <a:latin typeface="Courier"/>
              </a:rPr>
              <a:t>A</a:t>
            </a:r>
            <a:r>
              <a:rPr/>
              <a:t> on?”</a:t>
            </a:r>
          </a:p>
        </p:txBody>
      </p:sp>
    </p:spTree>
  </p:cSld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I said </a:t>
            </a:r>
            <a:r>
              <a:rPr>
                <a:latin typeface="Courier"/>
              </a:rPr>
              <a:t>A</a:t>
            </a:r>
            <a:r>
              <a:rPr/>
              <a:t> “Heyeyeyeyey </a:t>
            </a:r>
            <a:r>
              <a:rPr>
                <a:latin typeface="Courier"/>
              </a:rPr>
              <a:t>Bm</a:t>
            </a:r>
            <a:r>
              <a:rPr/>
              <a:t> Heyeyey”</a:t>
            </a:r>
            <a:br/>
            <a:r>
              <a:rPr/>
              <a:t>I said “Hey, </a:t>
            </a:r>
            <a:r>
              <a:rPr>
                <a:latin typeface="Courier"/>
              </a:rPr>
              <a:t>D</a:t>
            </a:r>
            <a:r>
              <a:rPr/>
              <a:t> what’s going on?” </a:t>
            </a:r>
            <a:r>
              <a:rPr>
                <a:latin typeface="Courier"/>
              </a:rPr>
              <a:t>A</a:t>
            </a:r>
            <a:br/>
            <a:r>
              <a:rPr/>
              <a:t>And I said </a:t>
            </a:r>
            <a:r>
              <a:rPr>
                <a:latin typeface="Courier"/>
              </a:rPr>
              <a:t>A</a:t>
            </a:r>
            <a:r>
              <a:rPr/>
              <a:t> “Heyeyeyeyey </a:t>
            </a:r>
            <a:r>
              <a:rPr>
                <a:latin typeface="Courier"/>
              </a:rPr>
              <a:t>Bm</a:t>
            </a:r>
            <a:r>
              <a:rPr/>
              <a:t> Heyeyey”</a:t>
            </a:r>
            <a:br/>
            <a:r>
              <a:rPr/>
              <a:t>I said “Hey, </a:t>
            </a:r>
            <a:r>
              <a:rPr>
                <a:latin typeface="Courier"/>
              </a:rPr>
              <a:t>D</a:t>
            </a:r>
            <a:r>
              <a:rPr/>
              <a:t> what’s going on?” </a:t>
            </a:r>
            <a:r>
              <a:rPr>
                <a:latin typeface="Courier"/>
              </a:rPr>
              <a:t>A</a:t>
            </a:r>
          </a:p>
          <a:p>
            <a:pPr lvl="0" marL="0" indent="0">
              <a:buNone/>
            </a:pPr>
            <a:r>
              <a:rPr i="1"/>
              <a:t>(Repeat)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>
                <a:latin typeface="Courier"/>
              </a:rPr>
              <a:t>C</a:t>
            </a:r>
            <a:r>
              <a:rPr/>
              <a:t>bald deine Laune etwas </a:t>
            </a:r>
            <a:r>
              <a:rPr>
                <a:latin typeface="Courier"/>
              </a:rPr>
              <a:t>Am</a:t>
            </a:r>
            <a:r>
              <a:rPr/>
              <a:t> schlechter ist</a:t>
            </a:r>
            <a:br/>
            <a:r>
              <a:rPr>
                <a:latin typeface="Courier"/>
              </a:rPr>
              <a:t>F</a:t>
            </a:r>
            <a:r>
              <a:rPr/>
              <a:t> Bild ich mir gleich ein, dass du mich </a:t>
            </a:r>
            <a:r>
              <a:rPr>
                <a:latin typeface="Courier"/>
              </a:rPr>
              <a:t>G</a:t>
            </a:r>
            <a:r>
              <a:rPr/>
              <a:t> nicht mehr Willst.</a:t>
            </a:r>
            <a:br/>
            <a:r>
              <a:rPr/>
              <a:t>Ich </a:t>
            </a:r>
            <a:r>
              <a:rPr>
                <a:latin typeface="Courier"/>
              </a:rPr>
              <a:t>C</a:t>
            </a:r>
            <a:r>
              <a:rPr/>
              <a:t> sterbe beim Ge</a:t>
            </a:r>
            <a:r>
              <a:rPr>
                <a:latin typeface="Courier"/>
              </a:rPr>
              <a:t>Am</a:t>
            </a:r>
            <a:r>
              <a:rPr/>
              <a:t>danken daran</a:t>
            </a:r>
            <a:br/>
            <a:r>
              <a:rPr/>
              <a:t>Dass </a:t>
            </a:r>
            <a:r>
              <a:rPr>
                <a:latin typeface="Courier"/>
              </a:rPr>
              <a:t>F</a:t>
            </a:r>
            <a:r>
              <a:rPr/>
              <a:t> ich dich nicht für immer </a:t>
            </a:r>
            <a:r>
              <a:rPr>
                <a:latin typeface="Courier"/>
              </a:rPr>
              <a:t>G</a:t>
            </a:r>
            <a:r>
              <a:rPr/>
              <a:t> halten kann.</a:t>
            </a:r>
          </a:p>
          <a:p>
            <a:pPr lvl="0" marL="0" indent="0">
              <a:buNone/>
            </a:pPr>
            <a:r>
              <a:rPr/>
              <a:t>Auf </a:t>
            </a:r>
            <a:r>
              <a:rPr>
                <a:latin typeface="Courier"/>
              </a:rPr>
              <a:t>Am</a:t>
            </a:r>
            <a:r>
              <a:rPr/>
              <a:t> einmal brennt ein </a:t>
            </a:r>
            <a:r>
              <a:rPr>
                <a:latin typeface="Courier"/>
              </a:rPr>
              <a:t>F</a:t>
            </a:r>
            <a:r>
              <a:rPr/>
              <a:t> Feuer in mir</a:t>
            </a:r>
            <a:br/>
            <a:r>
              <a:rPr/>
              <a:t>Und der </a:t>
            </a:r>
            <a:r>
              <a:rPr>
                <a:latin typeface="Courier"/>
              </a:rPr>
              <a:t>G</a:t>
            </a:r>
            <a:r>
              <a:rPr/>
              <a:t> Rest der Welt wird </a:t>
            </a:r>
            <a:r>
              <a:rPr>
                <a:latin typeface="Courier"/>
              </a:rPr>
              <a:t>E</a:t>
            </a:r>
            <a:r>
              <a:rPr/>
              <a:t> schwarz. Ich </a:t>
            </a:r>
            <a:r>
              <a:rPr>
                <a:latin typeface="Courier"/>
              </a:rPr>
              <a:t>Am</a:t>
            </a:r>
            <a:r>
              <a:rPr/>
              <a:t> spür wie unsere </a:t>
            </a:r>
            <a:r>
              <a:rPr>
                <a:latin typeface="Courier"/>
              </a:rPr>
              <a:t>F</a:t>
            </a:r>
            <a:r>
              <a:rPr/>
              <a:t> Zeit verrinnt</a:t>
            </a:r>
            <a:br/>
            <a:r>
              <a:rPr/>
              <a:t>Wir </a:t>
            </a:r>
            <a:r>
              <a:rPr>
                <a:latin typeface="Courier"/>
              </a:rPr>
              <a:t>G</a:t>
            </a:r>
            <a:r>
              <a:rPr/>
              <a:t> nähern uns dem letzten Akt.</a:t>
            </a:r>
          </a:p>
        </p:txBody>
      </p:sp>
    </p:spTree>
  </p:cSld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Ooh </a:t>
            </a:r>
            <a:r>
              <a:rPr>
                <a:latin typeface="Courier"/>
              </a:rPr>
              <a:t>Bm</a:t>
            </a:r>
            <a:r>
              <a:rPr/>
              <a:t> Ooh </a:t>
            </a:r>
            <a:r>
              <a:rPr>
                <a:latin typeface="Courier"/>
              </a:rPr>
              <a:t>D</a:t>
            </a:r>
            <a:r>
              <a:rPr/>
              <a:t> Ooh </a:t>
            </a:r>
            <a:r>
              <a:rPr>
                <a:latin typeface="Courier"/>
              </a:rPr>
              <a:t>A</a:t>
            </a:r>
          </a:p>
        </p:txBody>
      </p:sp>
    </p:spTree>
  </p:cSld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</a:t>
            </a:r>
            <a:r>
              <a:rPr/>
              <a:t> Twenty-five years and my life is still</a:t>
            </a:r>
            <a:br/>
            <a:r>
              <a:rPr>
                <a:latin typeface="Courier"/>
              </a:rPr>
              <a:t>Bm</a:t>
            </a:r>
            <a:r>
              <a:rPr/>
              <a:t> Trying to get up that great big hill</a:t>
            </a:r>
            <a:br/>
            <a:r>
              <a:rPr/>
              <a:t>Of </a:t>
            </a:r>
            <a:r>
              <a:rPr>
                <a:latin typeface="Courier"/>
              </a:rPr>
              <a:t>D</a:t>
            </a:r>
            <a:r>
              <a:rPr/>
              <a:t> hope for a destina</a:t>
            </a:r>
            <a:r>
              <a:rPr>
                <a:latin typeface="Courier"/>
              </a:rPr>
              <a:t>A</a:t>
            </a:r>
            <a:r>
              <a:rPr/>
              <a:t>tion</a:t>
            </a:r>
          </a:p>
        </p:txBody>
      </p:sp>
    </p:spTree>
  </p:cSld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Wild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(Cat</a:t>
            </a:r>
            <a:r>
              <a:rPr/>
              <a:t> </a:t>
            </a:r>
            <a:r>
              <a:rPr/>
              <a:t>Stevens)</a:t>
            </a:r>
          </a:p>
        </p:txBody>
      </p:sp>
    </p:spTree>
  </p:cSld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|E A D G B e|
     |-----------|
D/F# |2 0 0 2 3 2|
G6   |3 2 0 0 0 0|
G5   |3 x 0 0 3 x|
   Riff 1:       Riff 2:
e |-------------|--------------|
B |1p0----------|--------------|
G |---2p0-------|--------------|
D |------3p2p0--|--------------|
A |-----------3-|---0-3-3-3-0-3|
E |------------3|3-3---------3-|</a:t>
            </a:r>
          </a:p>
        </p:txBody>
      </p:sp>
    </p:spTree>
  </p:cSld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D/F#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Esus4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br/>
            <a:r>
              <a:rPr/>
              <a:t>La la la…</a:t>
            </a:r>
          </a:p>
        </p:txBody>
      </p:sp>
    </p:spTree>
  </p:cSld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Now that I’ve </a:t>
            </a:r>
            <a:r>
              <a:rPr>
                <a:latin typeface="Courier"/>
              </a:rPr>
              <a:t>D/F#</a:t>
            </a:r>
            <a:r>
              <a:rPr/>
              <a:t> lost everything to </a:t>
            </a:r>
            <a:r>
              <a:rPr>
                <a:latin typeface="Courier"/>
              </a:rPr>
              <a:t>G</a:t>
            </a:r>
            <a:r>
              <a:rPr/>
              <a:t> you</a:t>
            </a:r>
            <a:br/>
            <a:r>
              <a:rPr/>
              <a:t>You say you </a:t>
            </a:r>
            <a:r>
              <a:rPr>
                <a:latin typeface="Courier"/>
              </a:rPr>
              <a:t>C</a:t>
            </a:r>
            <a:r>
              <a:rPr/>
              <a:t> wanna start something </a:t>
            </a:r>
            <a:r>
              <a:rPr>
                <a:latin typeface="Courier"/>
              </a:rPr>
              <a:t>F</a:t>
            </a:r>
            <a:r>
              <a:rPr/>
              <a:t> new</a:t>
            </a:r>
            <a:br/>
            <a:r>
              <a:rPr/>
              <a:t>And it’s </a:t>
            </a:r>
            <a:r>
              <a:rPr>
                <a:latin typeface="Courier"/>
              </a:rPr>
              <a:t>Dm</a:t>
            </a:r>
            <a:r>
              <a:rPr/>
              <a:t> breaking my heart you’re </a:t>
            </a:r>
            <a:r>
              <a:rPr>
                <a:latin typeface="Courier"/>
              </a:rPr>
              <a:t>E</a:t>
            </a:r>
            <a:r>
              <a:rPr/>
              <a:t> leaving</a:t>
            </a:r>
            <a:br/>
            <a:r>
              <a:rPr/>
              <a:t>Baby I’m </a:t>
            </a:r>
            <a:r>
              <a:rPr>
                <a:latin typeface="Courier"/>
              </a:rPr>
              <a:t>Esus4</a:t>
            </a:r>
            <a:r>
              <a:rPr/>
              <a:t> griev</a:t>
            </a:r>
            <a:r>
              <a:rPr>
                <a:latin typeface="Courier"/>
              </a:rPr>
              <a:t>E</a:t>
            </a:r>
            <a:r>
              <a:rPr/>
              <a:t>ing</a:t>
            </a:r>
          </a:p>
          <a:p>
            <a:pPr lvl="0" marL="0" indent="0">
              <a:buNone/>
            </a:pPr>
            <a:r>
              <a:rPr/>
              <a:t>But </a:t>
            </a:r>
            <a:r>
              <a:rPr>
                <a:latin typeface="Courier"/>
              </a:rPr>
              <a:t>Am</a:t>
            </a:r>
            <a:r>
              <a:rPr/>
              <a:t> if you wanna </a:t>
            </a:r>
            <a:r>
              <a:rPr>
                <a:latin typeface="Courier"/>
              </a:rPr>
              <a:t>D/F#</a:t>
            </a:r>
            <a:r>
              <a:rPr/>
              <a:t> leave take good </a:t>
            </a:r>
            <a:r>
              <a:rPr>
                <a:latin typeface="Courier"/>
              </a:rPr>
              <a:t>G</a:t>
            </a:r>
            <a:r>
              <a:rPr/>
              <a:t> care</a:t>
            </a:r>
            <a:br/>
            <a:r>
              <a:rPr/>
              <a:t>Hope you have a </a:t>
            </a:r>
            <a:r>
              <a:rPr>
                <a:latin typeface="Courier"/>
              </a:rPr>
              <a:t>C</a:t>
            </a:r>
            <a:r>
              <a:rPr/>
              <a:t> lot of nice things to wear </a:t>
            </a:r>
            <a:r>
              <a:rPr>
                <a:latin typeface="Courier"/>
              </a:rPr>
              <a:t>F</a:t>
            </a:r>
            <a:br/>
            <a:r>
              <a:rPr/>
              <a:t>But then a </a:t>
            </a:r>
            <a:r>
              <a:rPr>
                <a:latin typeface="Courier"/>
              </a:rPr>
              <a:t>Dm</a:t>
            </a:r>
            <a:r>
              <a:rPr/>
              <a:t> lot of nice things turn</a:t>
            </a:r>
            <a:br/>
            <a:r>
              <a:rPr>
                <a:latin typeface="Courier"/>
              </a:rPr>
              <a:t>E</a:t>
            </a:r>
            <a:r>
              <a:rPr/>
              <a:t> bad out</a:t>
            </a:r>
            <a:r>
              <a:rPr>
                <a:latin typeface="Courier"/>
              </a:rPr>
              <a:t>E7</a:t>
            </a:r>
            <a:r>
              <a:rPr/>
              <a:t>there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G6</a:t>
            </a:r>
            <a:r>
              <a:rPr/>
              <a:t> </a:t>
            </a:r>
            <a:r>
              <a:rPr>
                <a:latin typeface="Courier"/>
              </a:rPr>
              <a:t>G5</a:t>
            </a:r>
          </a:p>
        </p:txBody>
      </p:sp>
    </p:spTree>
  </p:cSld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Oh </a:t>
            </a:r>
            <a:r>
              <a:rPr>
                <a:latin typeface="Courier"/>
              </a:rPr>
              <a:t>G</a:t>
            </a:r>
            <a:r>
              <a:rPr/>
              <a:t> baby, baby it’s a </a:t>
            </a:r>
            <a:r>
              <a:rPr>
                <a:latin typeface="Courier"/>
              </a:rPr>
              <a:t>F</a:t>
            </a:r>
            <a:r>
              <a:rPr/>
              <a:t> wild world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 i="1"/>
              <a:t>(Riff 1)</a:t>
            </a:r>
            <a:br/>
            <a:r>
              <a:rPr>
                <a:latin typeface="Courier"/>
              </a:rPr>
              <a:t>G</a:t>
            </a:r>
            <a:r>
              <a:rPr/>
              <a:t> It’s hard to get by </a:t>
            </a:r>
            <a:r>
              <a:rPr>
                <a:latin typeface="Courier"/>
              </a:rPr>
              <a:t>F</a:t>
            </a:r>
            <a:r>
              <a:rPr/>
              <a:t> just upon a </a:t>
            </a:r>
            <a:r>
              <a:rPr>
                <a:latin typeface="Courier"/>
              </a:rPr>
              <a:t>C</a:t>
            </a:r>
            <a:r>
              <a:rPr/>
              <a:t> smile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(Riff 2)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Oh </a:t>
            </a:r>
            <a:r>
              <a:rPr>
                <a:latin typeface="Courier"/>
              </a:rPr>
              <a:t>G</a:t>
            </a:r>
            <a:r>
              <a:rPr/>
              <a:t> baby, baby it’s a </a:t>
            </a:r>
            <a:r>
              <a:rPr>
                <a:latin typeface="Courier"/>
              </a:rPr>
              <a:t>F</a:t>
            </a:r>
            <a:r>
              <a:rPr/>
              <a:t> wild world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 i="1"/>
              <a:t>(Riff 1)</a:t>
            </a:r>
            <a:br/>
            <a:r>
              <a:rPr>
                <a:latin typeface="Courier"/>
              </a:rPr>
              <a:t>G</a:t>
            </a:r>
            <a:r>
              <a:rPr/>
              <a:t> I’ll always remember you </a:t>
            </a:r>
            <a:r>
              <a:rPr>
                <a:latin typeface="Courier"/>
              </a:rPr>
              <a:t>F</a:t>
            </a:r>
            <a:r>
              <a:rPr/>
              <a:t> like a </a:t>
            </a:r>
            <a:r>
              <a:rPr>
                <a:latin typeface="Courier"/>
              </a:rPr>
              <a:t>C</a:t>
            </a:r>
            <a:r>
              <a:rPr/>
              <a:t> child girl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You know I’ve seen a </a:t>
            </a:r>
            <a:r>
              <a:rPr>
                <a:latin typeface="Courier"/>
              </a:rPr>
              <a:t>D/F#</a:t>
            </a:r>
            <a:r>
              <a:rPr/>
              <a:t> lot of</a:t>
            </a:r>
            <a:br/>
            <a:r>
              <a:rPr/>
              <a:t>what the world can </a:t>
            </a:r>
            <a:r>
              <a:rPr>
                <a:latin typeface="Courier"/>
              </a:rPr>
              <a:t>G</a:t>
            </a:r>
            <a:r>
              <a:rPr/>
              <a:t> do</a:t>
            </a:r>
            <a:br/>
            <a:r>
              <a:rPr/>
              <a:t>And it’s </a:t>
            </a:r>
            <a:r>
              <a:rPr>
                <a:latin typeface="Courier"/>
              </a:rPr>
              <a:t>C</a:t>
            </a:r>
            <a:r>
              <a:rPr/>
              <a:t> breaking my heart in </a:t>
            </a:r>
            <a:r>
              <a:rPr>
                <a:latin typeface="Courier"/>
              </a:rPr>
              <a:t>F</a:t>
            </a:r>
            <a:r>
              <a:rPr/>
              <a:t> two</a:t>
            </a:r>
            <a:br/>
            <a:r>
              <a:rPr/>
              <a:t>’cause I </a:t>
            </a:r>
            <a:r>
              <a:rPr>
                <a:latin typeface="Courier"/>
              </a:rPr>
              <a:t>Dm</a:t>
            </a:r>
            <a:r>
              <a:rPr/>
              <a:t> never want to see you </a:t>
            </a:r>
            <a:r>
              <a:rPr>
                <a:latin typeface="Courier"/>
              </a:rPr>
              <a:t>E</a:t>
            </a:r>
            <a:r>
              <a:rPr/>
              <a:t> sad girl</a:t>
            </a:r>
            <a:br/>
            <a:r>
              <a:rPr/>
              <a:t>Don’t be a </a:t>
            </a:r>
            <a:r>
              <a:rPr>
                <a:latin typeface="Courier"/>
              </a:rPr>
              <a:t>Esus4</a:t>
            </a:r>
            <a:r>
              <a:rPr/>
              <a:t> bad </a:t>
            </a:r>
            <a:r>
              <a:rPr>
                <a:latin typeface="Courier"/>
              </a:rPr>
              <a:t>E</a:t>
            </a:r>
            <a:r>
              <a:rPr/>
              <a:t> girl</a:t>
            </a:r>
          </a:p>
          <a:p>
            <a:pPr lvl="0" marL="0" indent="0">
              <a:buNone/>
            </a:pPr>
            <a:r>
              <a:rPr/>
              <a:t>But </a:t>
            </a:r>
            <a:r>
              <a:rPr>
                <a:latin typeface="Courier"/>
              </a:rPr>
              <a:t>Am</a:t>
            </a:r>
            <a:r>
              <a:rPr/>
              <a:t> if you wanna </a:t>
            </a:r>
            <a:r>
              <a:rPr>
                <a:latin typeface="Courier"/>
              </a:rPr>
              <a:t>D/F#</a:t>
            </a:r>
            <a:r>
              <a:rPr/>
              <a:t> leave take good </a:t>
            </a:r>
            <a:r>
              <a:rPr>
                <a:latin typeface="Courier"/>
              </a:rPr>
              <a:t>G</a:t>
            </a:r>
            <a:r>
              <a:rPr/>
              <a:t> care</a:t>
            </a:r>
            <a:br/>
            <a:r>
              <a:rPr/>
              <a:t>Hope you make a </a:t>
            </a:r>
            <a:r>
              <a:rPr>
                <a:latin typeface="Courier"/>
              </a:rPr>
              <a:t>C</a:t>
            </a:r>
            <a:r>
              <a:rPr/>
              <a:t> lot of nice friends out there </a:t>
            </a:r>
            <a:r>
              <a:rPr>
                <a:latin typeface="Courier"/>
              </a:rPr>
              <a:t>F</a:t>
            </a:r>
            <a:br/>
            <a:r>
              <a:rPr/>
              <a:t>But just re</a:t>
            </a:r>
            <a:r>
              <a:rPr>
                <a:latin typeface="Courier"/>
              </a:rPr>
              <a:t>Dm</a:t>
            </a:r>
            <a:r>
              <a:rPr/>
              <a:t>member there’s a lot of bad</a:t>
            </a:r>
            <a:br/>
            <a:r>
              <a:rPr>
                <a:latin typeface="Courier"/>
              </a:rPr>
              <a:t>E</a:t>
            </a:r>
            <a:r>
              <a:rPr/>
              <a:t> and be</a:t>
            </a:r>
            <a:r>
              <a:rPr>
                <a:latin typeface="Courier"/>
              </a:rPr>
              <a:t>E7</a:t>
            </a:r>
            <a:r>
              <a:rPr/>
              <a:t>ware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G6</a:t>
            </a:r>
            <a:r>
              <a:rPr/>
              <a:t> </a:t>
            </a:r>
            <a:r>
              <a:rPr>
                <a:latin typeface="Courier"/>
              </a:rPr>
              <a:t>G5</a:t>
            </a:r>
          </a:p>
        </p:txBody>
      </p:sp>
    </p:spTree>
  </p:cSld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Oh </a:t>
            </a:r>
            <a:r>
              <a:rPr>
                <a:latin typeface="Courier"/>
              </a:rPr>
              <a:t>G</a:t>
            </a:r>
            <a:r>
              <a:rPr/>
              <a:t> baby, baby it’s a </a:t>
            </a:r>
            <a:r>
              <a:rPr>
                <a:latin typeface="Courier"/>
              </a:rPr>
              <a:t>F</a:t>
            </a:r>
            <a:r>
              <a:rPr/>
              <a:t> wild world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 i="1"/>
              <a:t>(Riff 1)</a:t>
            </a:r>
            <a:br/>
            <a:r>
              <a:rPr>
                <a:latin typeface="Courier"/>
              </a:rPr>
              <a:t>G</a:t>
            </a:r>
            <a:r>
              <a:rPr/>
              <a:t> It’s hard to get by </a:t>
            </a:r>
            <a:r>
              <a:rPr>
                <a:latin typeface="Courier"/>
              </a:rPr>
              <a:t>F</a:t>
            </a:r>
            <a:r>
              <a:rPr/>
              <a:t> just upon a </a:t>
            </a:r>
            <a:r>
              <a:rPr>
                <a:latin typeface="Courier"/>
              </a:rPr>
              <a:t>C</a:t>
            </a:r>
            <a:r>
              <a:rPr/>
              <a:t> smile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(Riff 2)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Oh </a:t>
            </a:r>
            <a:r>
              <a:rPr>
                <a:latin typeface="Courier"/>
              </a:rPr>
              <a:t>G</a:t>
            </a:r>
            <a:r>
              <a:rPr/>
              <a:t> baby, baby it’s a </a:t>
            </a:r>
            <a:r>
              <a:rPr>
                <a:latin typeface="Courier"/>
              </a:rPr>
              <a:t>F</a:t>
            </a:r>
            <a:r>
              <a:rPr/>
              <a:t> wild world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 i="1"/>
              <a:t>(Riff 1)</a:t>
            </a:r>
            <a:br/>
            <a:r>
              <a:rPr>
                <a:latin typeface="Courier"/>
              </a:rPr>
              <a:t>G</a:t>
            </a:r>
            <a:r>
              <a:rPr/>
              <a:t> I’ll always remember you </a:t>
            </a:r>
            <a:r>
              <a:rPr>
                <a:latin typeface="Courier"/>
              </a:rPr>
              <a:t>F</a:t>
            </a:r>
            <a:r>
              <a:rPr/>
              <a:t> like a </a:t>
            </a:r>
            <a:r>
              <a:rPr>
                <a:latin typeface="Courier"/>
              </a:rPr>
              <a:t>C</a:t>
            </a:r>
            <a:r>
              <a:rPr/>
              <a:t> child girl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 alles </a:t>
            </a:r>
            <a:r>
              <a:rPr>
                <a:latin typeface="Courier"/>
              </a:rPr>
              <a:t>C</a:t>
            </a:r>
            <a:r>
              <a:rPr/>
              <a:t> nur, </a:t>
            </a:r>
            <a:r>
              <a:rPr>
                <a:latin typeface="Courier"/>
              </a:rPr>
              <a:t>E</a:t>
            </a:r>
            <a:r>
              <a:rPr/>
              <a:t> weil ich dich </a:t>
            </a:r>
            <a:r>
              <a:rPr>
                <a:latin typeface="Courier"/>
              </a:rPr>
              <a:t>Am</a:t>
            </a:r>
            <a:r>
              <a:rPr/>
              <a:t> liebe</a:t>
            </a:r>
            <a:br/>
            <a:r>
              <a:rPr>
                <a:latin typeface="Courier"/>
              </a:rPr>
              <a:t>G</a:t>
            </a:r>
            <a:r>
              <a:rPr/>
              <a:t> Und ich nicht </a:t>
            </a:r>
            <a:r>
              <a:rPr>
                <a:latin typeface="Courier"/>
              </a:rPr>
              <a:t>C</a:t>
            </a:r>
            <a:r>
              <a:rPr/>
              <a:t> weiß wie ich’s beweisen </a:t>
            </a:r>
            <a:r>
              <a:rPr>
                <a:latin typeface="Courier"/>
              </a:rPr>
              <a:t>G</a:t>
            </a:r>
            <a:r>
              <a:rPr/>
              <a:t> soll.</a:t>
            </a:r>
            <a:br/>
            <a:r>
              <a:rPr/>
              <a:t>Komm ich </a:t>
            </a:r>
            <a:r>
              <a:rPr>
                <a:latin typeface="Courier"/>
              </a:rPr>
              <a:t>C</a:t>
            </a:r>
            <a:r>
              <a:rPr/>
              <a:t> zeig dir wie </a:t>
            </a:r>
            <a:r>
              <a:rPr>
                <a:latin typeface="Courier"/>
              </a:rPr>
              <a:t>E</a:t>
            </a:r>
            <a:r>
              <a:rPr/>
              <a:t> gross meine </a:t>
            </a:r>
            <a:r>
              <a:rPr>
                <a:latin typeface="Courier"/>
              </a:rPr>
              <a:t>Am</a:t>
            </a:r>
            <a:r>
              <a:rPr/>
              <a:t> Liebe </a:t>
            </a:r>
            <a:r>
              <a:rPr>
                <a:latin typeface="Courier"/>
              </a:rPr>
              <a:t>F</a:t>
            </a:r>
            <a:r>
              <a:rPr/>
              <a:t> ist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bringe mich </a:t>
            </a:r>
            <a:r>
              <a:rPr>
                <a:latin typeface="Courier"/>
              </a:rPr>
              <a:t>G</a:t>
            </a:r>
            <a:r>
              <a:rPr/>
              <a:t> für dich </a:t>
            </a:r>
            <a:r>
              <a:rPr>
                <a:latin typeface="Courier"/>
              </a:rPr>
              <a:t>C</a:t>
            </a:r>
            <a:r>
              <a:rPr/>
              <a:t> um.</a:t>
            </a:r>
          </a:p>
        </p:txBody>
      </p:sp>
    </p:spTree>
  </p:cSld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D/F#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Esus4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La la la… Baby I love you</a:t>
            </a:r>
          </a:p>
          <a:p>
            <a:pPr lvl="0" marL="0" indent="0">
              <a:buNone/>
            </a:pPr>
            <a:r>
              <a:rPr/>
              <a:t>But </a:t>
            </a:r>
            <a:r>
              <a:rPr>
                <a:latin typeface="Courier"/>
              </a:rPr>
              <a:t>Am</a:t>
            </a:r>
            <a:r>
              <a:rPr/>
              <a:t> if you wanna </a:t>
            </a:r>
            <a:r>
              <a:rPr>
                <a:latin typeface="Courier"/>
              </a:rPr>
              <a:t>D/F#</a:t>
            </a:r>
            <a:r>
              <a:rPr/>
              <a:t> leave take good </a:t>
            </a:r>
            <a:r>
              <a:rPr>
                <a:latin typeface="Courier"/>
              </a:rPr>
              <a:t>G</a:t>
            </a:r>
            <a:r>
              <a:rPr/>
              <a:t> care</a:t>
            </a:r>
            <a:br/>
            <a:r>
              <a:rPr/>
              <a:t>Hope you make a </a:t>
            </a:r>
            <a:r>
              <a:rPr>
                <a:latin typeface="Courier"/>
              </a:rPr>
              <a:t>C</a:t>
            </a:r>
            <a:r>
              <a:rPr/>
              <a:t> lot of nice friends out there </a:t>
            </a:r>
            <a:r>
              <a:rPr>
                <a:latin typeface="Courier"/>
              </a:rPr>
              <a:t>F</a:t>
            </a:r>
            <a:br/>
            <a:r>
              <a:rPr/>
              <a:t>But just re</a:t>
            </a:r>
            <a:r>
              <a:rPr>
                <a:latin typeface="Courier"/>
              </a:rPr>
              <a:t>Dm</a:t>
            </a:r>
            <a:r>
              <a:rPr/>
              <a:t>member there’s a lot of bad</a:t>
            </a:r>
            <a:br/>
            <a:r>
              <a:rPr>
                <a:latin typeface="Courier"/>
              </a:rPr>
              <a:t>E</a:t>
            </a:r>
            <a:r>
              <a:rPr/>
              <a:t> and be</a:t>
            </a:r>
            <a:r>
              <a:rPr>
                <a:latin typeface="Courier"/>
              </a:rPr>
              <a:t>E7</a:t>
            </a:r>
            <a:r>
              <a:rPr/>
              <a:t>ware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G7</a:t>
            </a:r>
            <a:r>
              <a:rPr/>
              <a:t> </a:t>
            </a:r>
            <a:r>
              <a:rPr>
                <a:latin typeface="Courier"/>
              </a:rPr>
              <a:t>G6</a:t>
            </a:r>
            <a:r>
              <a:rPr/>
              <a:t> </a:t>
            </a:r>
            <a:r>
              <a:rPr>
                <a:latin typeface="Courier"/>
              </a:rPr>
              <a:t>G5</a:t>
            </a:r>
          </a:p>
        </p:txBody>
      </p:sp>
    </p:spTree>
  </p:cSld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Oh </a:t>
            </a:r>
            <a:r>
              <a:rPr>
                <a:latin typeface="Courier"/>
              </a:rPr>
              <a:t>G</a:t>
            </a:r>
            <a:r>
              <a:rPr/>
              <a:t> baby, baby it’s a </a:t>
            </a:r>
            <a:r>
              <a:rPr>
                <a:latin typeface="Courier"/>
              </a:rPr>
              <a:t>F</a:t>
            </a:r>
            <a:r>
              <a:rPr/>
              <a:t> wild world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 i="1"/>
              <a:t>(Riff 1)</a:t>
            </a:r>
            <a:br/>
            <a:r>
              <a:rPr>
                <a:latin typeface="Courier"/>
              </a:rPr>
              <a:t>G</a:t>
            </a:r>
            <a:r>
              <a:rPr/>
              <a:t> It’s hard to get by </a:t>
            </a:r>
            <a:r>
              <a:rPr>
                <a:latin typeface="Courier"/>
              </a:rPr>
              <a:t>F</a:t>
            </a:r>
            <a:r>
              <a:rPr/>
              <a:t> just upon a </a:t>
            </a:r>
            <a:r>
              <a:rPr>
                <a:latin typeface="Courier"/>
              </a:rPr>
              <a:t>C</a:t>
            </a:r>
            <a:r>
              <a:rPr/>
              <a:t> smile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(Riff 2)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Oh </a:t>
            </a:r>
            <a:r>
              <a:rPr>
                <a:latin typeface="Courier"/>
              </a:rPr>
              <a:t>G</a:t>
            </a:r>
            <a:r>
              <a:rPr/>
              <a:t> baby, baby it’s a </a:t>
            </a:r>
            <a:r>
              <a:rPr>
                <a:latin typeface="Courier"/>
              </a:rPr>
              <a:t>F</a:t>
            </a:r>
            <a:r>
              <a:rPr/>
              <a:t> wild world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 i="1"/>
              <a:t>(Riff 1)</a:t>
            </a:r>
            <a:br/>
            <a:r>
              <a:rPr>
                <a:latin typeface="Courier"/>
              </a:rPr>
              <a:t>G</a:t>
            </a:r>
            <a:r>
              <a:rPr/>
              <a:t> I’ll always remember you </a:t>
            </a:r>
            <a:r>
              <a:rPr>
                <a:latin typeface="Courier"/>
              </a:rPr>
              <a:t>F</a:t>
            </a:r>
            <a:r>
              <a:rPr/>
              <a:t> like a </a:t>
            </a:r>
            <a:r>
              <a:rPr>
                <a:latin typeface="Courier"/>
              </a:rPr>
              <a:t>C</a:t>
            </a:r>
            <a:r>
              <a:rPr/>
              <a:t> child girl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 i="1"/>
              <a:t>(1st time only)</a:t>
            </a:r>
          </a:p>
          <a:p>
            <a:pPr lvl="0" marL="0" indent="0">
              <a:buNone/>
            </a:pPr>
            <a:r>
              <a:rPr i="1"/>
              <a:t>(Repeat)</a:t>
            </a:r>
          </a:p>
        </p:txBody>
      </p:sp>
    </p:spTree>
  </p:cSld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❤️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(Pink</a:t>
            </a:r>
            <a:r>
              <a:rPr/>
              <a:t> </a:t>
            </a:r>
            <a:r>
              <a:rPr/>
              <a:t>Floyd)</a:t>
            </a:r>
          </a:p>
        </p:txBody>
      </p:sp>
    </p:spTree>
  </p:cSld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 i="1"/>
              <a:t>(Repeat with solo)</a:t>
            </a:r>
          </a:p>
        </p:txBody>
      </p:sp>
    </p:spTree>
  </p:cSld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So, so you think you can </a:t>
            </a:r>
            <a:r>
              <a:rPr>
                <a:latin typeface="Courier"/>
              </a:rPr>
              <a:t>D</a:t>
            </a:r>
            <a:r>
              <a:rPr/>
              <a:t> tell</a:t>
            </a:r>
            <a:br/>
            <a:r>
              <a:rPr/>
              <a:t>heaven from </a:t>
            </a:r>
            <a:r>
              <a:rPr>
                <a:latin typeface="Courier"/>
              </a:rPr>
              <a:t>Am</a:t>
            </a:r>
            <a:r>
              <a:rPr/>
              <a:t> hell?</a:t>
            </a:r>
            <a:br/>
            <a:r>
              <a:rPr/>
              <a:t>Blue skies from </a:t>
            </a:r>
            <a:r>
              <a:rPr>
                <a:latin typeface="Courier"/>
              </a:rPr>
              <a:t>G</a:t>
            </a:r>
            <a:r>
              <a:rPr/>
              <a:t> pain?</a:t>
            </a:r>
          </a:p>
          <a:p>
            <a:pPr lvl="0" marL="0" indent="0">
              <a:buNone/>
            </a:pPr>
            <a:r>
              <a:rPr/>
              <a:t>Can you tell a green </a:t>
            </a:r>
            <a:r>
              <a:rPr>
                <a:latin typeface="Courier"/>
              </a:rPr>
              <a:t>D</a:t>
            </a:r>
            <a:r>
              <a:rPr/>
              <a:t> field</a:t>
            </a:r>
            <a:br/>
            <a:r>
              <a:rPr/>
              <a:t>from a cold steel </a:t>
            </a:r>
            <a:r>
              <a:rPr>
                <a:latin typeface="Courier"/>
              </a:rPr>
              <a:t>C</a:t>
            </a:r>
            <a:r>
              <a:rPr/>
              <a:t> rail?</a:t>
            </a:r>
            <a:br/>
            <a:r>
              <a:rPr/>
              <a:t>A smile from a </a:t>
            </a:r>
            <a:r>
              <a:rPr>
                <a:latin typeface="Courier"/>
              </a:rPr>
              <a:t>Am</a:t>
            </a:r>
            <a:r>
              <a:rPr/>
              <a:t> veil?</a:t>
            </a:r>
            <a:br/>
            <a:r>
              <a:rPr/>
              <a:t>Do you think you can </a:t>
            </a:r>
            <a:r>
              <a:rPr>
                <a:latin typeface="Courier"/>
              </a:rPr>
              <a:t>G</a:t>
            </a:r>
            <a:r>
              <a:rPr/>
              <a:t> tell?</a:t>
            </a:r>
          </a:p>
        </p:txBody>
      </p:sp>
    </p:spTree>
  </p:cSld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 they get you to </a:t>
            </a:r>
            <a:r>
              <a:rPr>
                <a:latin typeface="Courier"/>
              </a:rPr>
              <a:t>C</a:t>
            </a:r>
            <a:r>
              <a:rPr/>
              <a:t> trade</a:t>
            </a:r>
            <a:br/>
            <a:r>
              <a:rPr/>
              <a:t>your heroes for </a:t>
            </a:r>
            <a:r>
              <a:rPr>
                <a:latin typeface="Courier"/>
              </a:rPr>
              <a:t>D</a:t>
            </a:r>
            <a:r>
              <a:rPr/>
              <a:t> ghosts?</a:t>
            </a:r>
            <a:br/>
            <a:r>
              <a:rPr/>
              <a:t>Hot ashes for </a:t>
            </a:r>
            <a:r>
              <a:rPr>
                <a:latin typeface="Courier"/>
              </a:rPr>
              <a:t>Am</a:t>
            </a:r>
            <a:r>
              <a:rPr/>
              <a:t> trees?</a:t>
            </a:r>
            <a:br/>
            <a:r>
              <a:rPr/>
              <a:t>Hot air for a </a:t>
            </a:r>
            <a:r>
              <a:rPr>
                <a:latin typeface="Courier"/>
              </a:rPr>
              <a:t>G</a:t>
            </a:r>
            <a:r>
              <a:rPr/>
              <a:t> cool breeze?</a:t>
            </a:r>
          </a:p>
          <a:p>
            <a:pPr lvl="0" marL="0" indent="0">
              <a:buNone/>
            </a:pPr>
            <a:r>
              <a:rPr/>
              <a:t>Cold comfort for </a:t>
            </a:r>
            <a:r>
              <a:rPr>
                <a:latin typeface="Courier"/>
              </a:rPr>
              <a:t>D</a:t>
            </a:r>
            <a:r>
              <a:rPr/>
              <a:t> change?</a:t>
            </a:r>
            <a:br/>
            <a:r>
              <a:rPr/>
              <a:t>And did you ex</a:t>
            </a:r>
            <a:r>
              <a:rPr>
                <a:latin typeface="Courier"/>
              </a:rPr>
              <a:t>C</a:t>
            </a:r>
            <a:r>
              <a:rPr/>
              <a:t>change</a:t>
            </a:r>
            <a:br/>
            <a:r>
              <a:rPr/>
              <a:t>a walk-on part in the </a:t>
            </a:r>
            <a:r>
              <a:rPr>
                <a:latin typeface="Courier"/>
              </a:rPr>
              <a:t>Am</a:t>
            </a:r>
            <a:r>
              <a:rPr/>
              <a:t> war</a:t>
            </a:r>
            <a:br/>
            <a:r>
              <a:rPr/>
              <a:t>for a lead role in a </a:t>
            </a:r>
            <a:r>
              <a:rPr>
                <a:latin typeface="Courier"/>
              </a:rPr>
              <a:t>G</a:t>
            </a:r>
            <a:r>
              <a:rPr/>
              <a:t> cage?</a:t>
            </a:r>
          </a:p>
        </p:txBody>
      </p:sp>
    </p:spTree>
  </p:cSld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How I wish</a:t>
            </a:r>
            <a:br/>
            <a:r>
              <a:rPr/>
              <a:t>how I wish you were </a:t>
            </a:r>
            <a:r>
              <a:rPr>
                <a:latin typeface="Courier"/>
              </a:rPr>
              <a:t>D</a:t>
            </a:r>
            <a:r>
              <a:rPr/>
              <a:t> here</a:t>
            </a:r>
            <a:br/>
            <a:r>
              <a:rPr/>
              <a:t>We’re just </a:t>
            </a:r>
            <a:r>
              <a:rPr>
                <a:latin typeface="Courier"/>
              </a:rPr>
              <a:t>Am</a:t>
            </a:r>
            <a:r>
              <a:rPr/>
              <a:t> two lost souls</a:t>
            </a:r>
            <a:br/>
            <a:r>
              <a:rPr/>
              <a:t>swimming in a fishbowl</a:t>
            </a:r>
            <a:br/>
            <a:r>
              <a:rPr>
                <a:latin typeface="Courier"/>
              </a:rPr>
              <a:t>G</a:t>
            </a:r>
            <a:r>
              <a:rPr/>
              <a:t> year after year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</a:t>
            </a:r>
            <a:r>
              <a:rPr/>
              <a:t> Running over the same old ground</a:t>
            </a:r>
            <a:br/>
            <a:r>
              <a:rPr>
                <a:latin typeface="Courier"/>
              </a:rPr>
              <a:t>C</a:t>
            </a:r>
            <a:r>
              <a:rPr/>
              <a:t> what have we found?</a:t>
            </a:r>
            <a:br/>
            <a:r>
              <a:rPr/>
              <a:t>The same old </a:t>
            </a:r>
            <a:r>
              <a:rPr>
                <a:latin typeface="Courier"/>
              </a:rPr>
              <a:t>Am</a:t>
            </a:r>
            <a:r>
              <a:rPr/>
              <a:t> fears</a:t>
            </a:r>
            <a:br/>
            <a:r>
              <a:rPr/>
              <a:t>Wish you were </a:t>
            </a:r>
            <a:r>
              <a:rPr>
                <a:latin typeface="Courier"/>
              </a:rPr>
              <a:t>G</a:t>
            </a:r>
            <a:r>
              <a:rPr/>
              <a:t> here</a:t>
            </a:r>
          </a:p>
        </p:txBody>
      </p:sp>
    </p:spTree>
  </p:cSld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Em</a:t>
            </a:r>
            <a:br/>
            <a:r>
              <a:rPr>
                <a:latin typeface="Courier"/>
              </a:rPr>
              <a:t>A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  <a:p>
            <a:pPr lvl="0" marL="0" indent="0">
              <a:buNone/>
            </a:pPr>
            <a:r>
              <a:rPr i="1"/>
              <a:t>(Fade out slowly)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</p:txBody>
      </p:sp>
    </p:spTree>
  </p:cSld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(Jimmy</a:t>
            </a:r>
            <a:r>
              <a:rPr/>
              <a:t> </a:t>
            </a:r>
            <a:r>
              <a:rPr/>
              <a:t>Cliff)</a:t>
            </a:r>
          </a:p>
        </p:txBody>
      </p:sp>
    </p:spTree>
  </p:cSld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(Slide up to)</a:t>
            </a:r>
            <a:r>
              <a:rPr/>
              <a:t> </a:t>
            </a: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You can get it </a:t>
            </a:r>
            <a:r>
              <a:rPr>
                <a:latin typeface="Courier"/>
              </a:rPr>
              <a:t>G</a:t>
            </a:r>
            <a:r>
              <a:rPr/>
              <a:t> if you </a:t>
            </a:r>
            <a:r>
              <a:rPr>
                <a:latin typeface="Courier"/>
              </a:rPr>
              <a:t>F</a:t>
            </a:r>
            <a:r>
              <a:rPr/>
              <a:t> really want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(x3)</a:t>
            </a:r>
          </a:p>
          <a:p>
            <a:pPr lvl="0" marL="0" indent="0">
              <a:buNone/>
            </a:pPr>
            <a:r>
              <a:rPr/>
              <a:t>But you must </a:t>
            </a:r>
            <a:r>
              <a:rPr>
                <a:latin typeface="Courier"/>
              </a:rPr>
              <a:t>C</a:t>
            </a:r>
            <a:r>
              <a:rPr/>
              <a:t> try, try and </a:t>
            </a:r>
            <a:r>
              <a:rPr>
                <a:latin typeface="Courier"/>
              </a:rPr>
              <a:t>G</a:t>
            </a:r>
            <a:r>
              <a:rPr/>
              <a:t> try, try and </a:t>
            </a:r>
            <a:r>
              <a:rPr>
                <a:latin typeface="Courier"/>
              </a:rPr>
              <a:t>F</a:t>
            </a:r>
            <a:r>
              <a:rPr/>
              <a:t> try</a:t>
            </a:r>
            <a:br/>
            <a:r>
              <a:rPr>
                <a:latin typeface="Courier"/>
              </a:rPr>
              <a:t>G</a:t>
            </a:r>
            <a:r>
              <a:rPr/>
              <a:t> You’ll succeed at last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Mmh hm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Perse</a:t>
            </a:r>
            <a:r>
              <a:rPr>
                <a:latin typeface="Courier"/>
              </a:rPr>
              <a:t>G</a:t>
            </a:r>
            <a:r>
              <a:rPr/>
              <a:t>cution </a:t>
            </a:r>
            <a:r>
              <a:rPr>
                <a:latin typeface="Courier"/>
              </a:rPr>
              <a:t>F</a:t>
            </a:r>
            <a:r>
              <a:rPr/>
              <a:t> you must bear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C</a:t>
            </a:r>
            <a:r>
              <a:rPr/>
              <a:t> Win or lose, </a:t>
            </a:r>
            <a:r>
              <a:rPr>
                <a:latin typeface="Courier"/>
              </a:rPr>
              <a:t>G</a:t>
            </a:r>
            <a:r>
              <a:rPr/>
              <a:t> you </a:t>
            </a:r>
            <a:r>
              <a:rPr>
                <a:latin typeface="Courier"/>
              </a:rPr>
              <a:t>F</a:t>
            </a:r>
            <a:r>
              <a:rPr/>
              <a:t> got to get your share</a:t>
            </a:r>
            <a:br/>
            <a:r>
              <a:rPr>
                <a:latin typeface="Courier"/>
              </a:rPr>
              <a:t>Em</a:t>
            </a:r>
            <a:r>
              <a:rPr/>
              <a:t> Got your mind set </a:t>
            </a:r>
            <a:r>
              <a:rPr>
                <a:latin typeface="Courier"/>
              </a:rPr>
              <a:t>F</a:t>
            </a:r>
            <a:r>
              <a:rPr/>
              <a:t> on a dream</a:t>
            </a:r>
            <a:br/>
            <a:r>
              <a:rPr>
                <a:latin typeface="Courier"/>
              </a:rPr>
              <a:t>G</a:t>
            </a:r>
            <a:r>
              <a:rPr/>
              <a:t> You can get it though </a:t>
            </a:r>
            <a:r>
              <a:rPr>
                <a:latin typeface="Courier"/>
              </a:rPr>
              <a:t>G7</a:t>
            </a:r>
            <a:r>
              <a:rPr/>
              <a:t> hard it may seem, now</a:t>
            </a:r>
          </a:p>
        </p:txBody>
      </p:sp>
    </p:spTree>
  </p:cSld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You can get it </a:t>
            </a:r>
            <a:r>
              <a:rPr>
                <a:latin typeface="Courier"/>
              </a:rPr>
              <a:t>G</a:t>
            </a:r>
            <a:r>
              <a:rPr/>
              <a:t> if you </a:t>
            </a:r>
            <a:r>
              <a:rPr>
                <a:latin typeface="Courier"/>
              </a:rPr>
              <a:t>F</a:t>
            </a:r>
            <a:r>
              <a:rPr/>
              <a:t> really want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(x3)</a:t>
            </a:r>
          </a:p>
          <a:p>
            <a:pPr lvl="0" marL="0" indent="0">
              <a:buNone/>
            </a:pPr>
            <a:r>
              <a:rPr/>
              <a:t>But you must </a:t>
            </a:r>
            <a:r>
              <a:rPr>
                <a:latin typeface="Courier"/>
              </a:rPr>
              <a:t>C</a:t>
            </a:r>
            <a:r>
              <a:rPr/>
              <a:t> try, try and </a:t>
            </a:r>
            <a:r>
              <a:rPr>
                <a:latin typeface="Courier"/>
              </a:rPr>
              <a:t>G</a:t>
            </a:r>
            <a:r>
              <a:rPr/>
              <a:t> try, try and </a:t>
            </a:r>
            <a:r>
              <a:rPr>
                <a:latin typeface="Courier"/>
              </a:rPr>
              <a:t>F</a:t>
            </a:r>
            <a:r>
              <a:rPr/>
              <a:t> try</a:t>
            </a:r>
            <a:br/>
            <a:r>
              <a:rPr>
                <a:latin typeface="Courier"/>
              </a:rPr>
              <a:t>G</a:t>
            </a:r>
            <a:r>
              <a:rPr/>
              <a:t> You’ll succeed at last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I know it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listen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Rome was </a:t>
            </a:r>
            <a:r>
              <a:rPr>
                <a:latin typeface="Courier"/>
              </a:rPr>
              <a:t>G</a:t>
            </a:r>
            <a:r>
              <a:rPr/>
              <a:t> not </a:t>
            </a:r>
            <a:r>
              <a:rPr>
                <a:latin typeface="Courier"/>
              </a:rPr>
              <a:t>F</a:t>
            </a:r>
            <a:r>
              <a:rPr/>
              <a:t> built in a day </a:t>
            </a:r>
            <a:r>
              <a:rPr>
                <a:latin typeface="Courier"/>
              </a:rPr>
              <a:t>G</a:t>
            </a:r>
            <a:br/>
            <a:r>
              <a:rPr>
                <a:latin typeface="Courier"/>
              </a:rPr>
              <a:t>C</a:t>
            </a:r>
            <a:r>
              <a:rPr/>
              <a:t> Opposition </a:t>
            </a:r>
            <a:r>
              <a:rPr>
                <a:latin typeface="Courier"/>
              </a:rPr>
              <a:t>G</a:t>
            </a:r>
            <a:r>
              <a:rPr/>
              <a:t> will </a:t>
            </a:r>
            <a:r>
              <a:rPr>
                <a:latin typeface="Courier"/>
              </a:rPr>
              <a:t>F</a:t>
            </a:r>
            <a:r>
              <a:rPr/>
              <a:t> come your way</a:t>
            </a:r>
            <a:br/>
            <a:r>
              <a:rPr>
                <a:latin typeface="Courier"/>
              </a:rPr>
              <a:t>Em</a:t>
            </a:r>
            <a:r>
              <a:rPr/>
              <a:t> But the harder the </a:t>
            </a:r>
            <a:r>
              <a:rPr>
                <a:latin typeface="Courier"/>
              </a:rPr>
              <a:t>F</a:t>
            </a:r>
            <a:r>
              <a:rPr/>
              <a:t> battle you see</a:t>
            </a:r>
            <a:br/>
            <a:r>
              <a:rPr>
                <a:latin typeface="Courier"/>
              </a:rPr>
              <a:t>G</a:t>
            </a:r>
            <a:r>
              <a:rPr/>
              <a:t> It’s the sweeter the </a:t>
            </a:r>
            <a:r>
              <a:rPr>
                <a:latin typeface="Courier"/>
              </a:rPr>
              <a:t>G7</a:t>
            </a:r>
            <a:r>
              <a:rPr/>
              <a:t> victory, now</a:t>
            </a:r>
          </a:p>
        </p:txBody>
      </p:sp>
    </p:spTree>
  </p:cSld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You can get it </a:t>
            </a:r>
            <a:r>
              <a:rPr>
                <a:latin typeface="Courier"/>
              </a:rPr>
              <a:t>G</a:t>
            </a:r>
            <a:r>
              <a:rPr/>
              <a:t> if you </a:t>
            </a:r>
            <a:r>
              <a:rPr>
                <a:latin typeface="Courier"/>
              </a:rPr>
              <a:t>F</a:t>
            </a:r>
            <a:r>
              <a:rPr/>
              <a:t> really want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(x3)</a:t>
            </a:r>
          </a:p>
          <a:p>
            <a:pPr lvl="0" marL="0" indent="0">
              <a:buNone/>
            </a:pPr>
            <a:r>
              <a:rPr/>
              <a:t>But you must </a:t>
            </a:r>
            <a:r>
              <a:rPr>
                <a:latin typeface="Courier"/>
              </a:rPr>
              <a:t>C</a:t>
            </a:r>
            <a:r>
              <a:rPr/>
              <a:t> try, try and </a:t>
            </a:r>
            <a:r>
              <a:rPr>
                <a:latin typeface="Courier"/>
              </a:rPr>
              <a:t>G</a:t>
            </a:r>
            <a:r>
              <a:rPr/>
              <a:t> try, try and </a:t>
            </a:r>
            <a:r>
              <a:rPr>
                <a:latin typeface="Courier"/>
              </a:rPr>
              <a:t>F</a:t>
            </a:r>
            <a:r>
              <a:rPr/>
              <a:t> try</a:t>
            </a:r>
            <a:br/>
            <a:r>
              <a:rPr>
                <a:latin typeface="Courier"/>
              </a:rPr>
              <a:t>G</a:t>
            </a:r>
            <a:r>
              <a:rPr/>
              <a:t> You’ll succeed at last</a:t>
            </a:r>
          </a:p>
        </p:txBody>
      </p:sp>
    </p:spTree>
  </p:cSld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(All barred)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</a:t>
            </a:r>
            <a:r>
              <a:rPr>
                <a:latin typeface="Courier"/>
              </a:rPr>
              <a:t>Eb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br/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Eb</a:t>
            </a:r>
            <a:r>
              <a:rPr/>
              <a:t> </a:t>
            </a:r>
            <a:r>
              <a:rPr>
                <a:latin typeface="Courier"/>
              </a:rPr>
              <a:t>Db</a:t>
            </a:r>
            <a:r>
              <a:rPr/>
              <a:t> </a:t>
            </a:r>
            <a:r>
              <a:rPr i="1"/>
              <a:t>(x2)</a:t>
            </a:r>
          </a:p>
        </p:txBody>
      </p:sp>
    </p:spTree>
  </p:cSld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C</a:t>
            </a:r>
            <a:r>
              <a:rPr/>
              <a:t> You can get it </a:t>
            </a:r>
            <a:r>
              <a:rPr>
                <a:latin typeface="Courier"/>
              </a:rPr>
              <a:t>G</a:t>
            </a:r>
            <a:r>
              <a:rPr/>
              <a:t> if you </a:t>
            </a:r>
            <a:r>
              <a:rPr>
                <a:latin typeface="Courier"/>
              </a:rPr>
              <a:t>F</a:t>
            </a:r>
            <a:r>
              <a:rPr/>
              <a:t> really want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 i="1"/>
              <a:t>(x3)</a:t>
            </a:r>
          </a:p>
          <a:p>
            <a:pPr lvl="0" marL="0" indent="0">
              <a:buNone/>
            </a:pPr>
            <a:r>
              <a:rPr/>
              <a:t>But you must </a:t>
            </a:r>
            <a:r>
              <a:rPr>
                <a:latin typeface="Courier"/>
              </a:rPr>
              <a:t>C</a:t>
            </a:r>
            <a:r>
              <a:rPr/>
              <a:t> try, try and </a:t>
            </a:r>
            <a:r>
              <a:rPr>
                <a:latin typeface="Courier"/>
              </a:rPr>
              <a:t>G</a:t>
            </a:r>
            <a:r>
              <a:rPr/>
              <a:t> try, try and </a:t>
            </a:r>
            <a:r>
              <a:rPr>
                <a:latin typeface="Courier"/>
              </a:rPr>
              <a:t>F</a:t>
            </a:r>
            <a:r>
              <a:rPr/>
              <a:t> try</a:t>
            </a:r>
            <a:br/>
            <a:r>
              <a:rPr>
                <a:latin typeface="Courier"/>
              </a:rPr>
              <a:t>G</a:t>
            </a:r>
            <a:r>
              <a:rPr/>
              <a:t> You’ll succeed at last </a:t>
            </a:r>
            <a:r>
              <a:rPr i="1"/>
              <a:t>(Repeat and fade)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Ich bin </a:t>
            </a:r>
            <a:r>
              <a:rPr>
                <a:latin typeface="Courier"/>
              </a:rPr>
              <a:t>Am</a:t>
            </a:r>
            <a:r>
              <a:rPr/>
              <a:t> kurz davor, </a:t>
            </a:r>
            <a:r>
              <a:rPr>
                <a:latin typeface="Courier"/>
              </a:rPr>
              <a:t>F</a:t>
            </a:r>
            <a:r>
              <a:rPr/>
              <a:t> durchzudrehen</a:t>
            </a:r>
            <a:br/>
            <a:r>
              <a:rPr/>
              <a:t>Aus </a:t>
            </a:r>
            <a:r>
              <a:rPr>
                <a:latin typeface="Courier"/>
              </a:rPr>
              <a:t>G</a:t>
            </a:r>
            <a:r>
              <a:rPr/>
              <a:t> Angst dich zu ver</a:t>
            </a:r>
            <a:r>
              <a:rPr>
                <a:latin typeface="Courier"/>
              </a:rPr>
              <a:t>E</a:t>
            </a:r>
            <a:r>
              <a:rPr/>
              <a:t>lieren. Und </a:t>
            </a:r>
            <a:r>
              <a:rPr>
                <a:latin typeface="Courier"/>
              </a:rPr>
              <a:t>Am</a:t>
            </a:r>
            <a:r>
              <a:rPr/>
              <a:t> dass uns jetzt kein </a:t>
            </a:r>
            <a:r>
              <a:rPr>
                <a:latin typeface="Courier"/>
              </a:rPr>
              <a:t>F</a:t>
            </a:r>
            <a:r>
              <a:rPr/>
              <a:t> Unglück geschieht</a:t>
            </a:r>
            <a:br/>
            <a:r>
              <a:rPr/>
              <a:t>Dafür </a:t>
            </a:r>
            <a:r>
              <a:rPr>
                <a:latin typeface="Courier"/>
              </a:rPr>
              <a:t>G</a:t>
            </a:r>
            <a:r>
              <a:rPr/>
              <a:t> kann ich nicht garantieren.</a:t>
            </a:r>
          </a:p>
        </p:txBody>
      </p:sp>
    </p:spTree>
  </p:cSld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 alles </a:t>
            </a:r>
            <a:r>
              <a:rPr>
                <a:latin typeface="Courier"/>
              </a:rPr>
              <a:t>C</a:t>
            </a:r>
            <a:r>
              <a:rPr/>
              <a:t> nur, </a:t>
            </a:r>
            <a:r>
              <a:rPr>
                <a:latin typeface="Courier"/>
              </a:rPr>
              <a:t>E</a:t>
            </a:r>
            <a:r>
              <a:rPr/>
              <a:t> weil ich dich </a:t>
            </a:r>
            <a:r>
              <a:rPr>
                <a:latin typeface="Courier"/>
              </a:rPr>
              <a:t>Am</a:t>
            </a:r>
            <a:r>
              <a:rPr/>
              <a:t> liebe</a:t>
            </a:r>
            <a:br/>
            <a:r>
              <a:rPr>
                <a:latin typeface="Courier"/>
              </a:rPr>
              <a:t>G</a:t>
            </a:r>
            <a:r>
              <a:rPr/>
              <a:t> Und ich nicht </a:t>
            </a:r>
            <a:r>
              <a:rPr>
                <a:latin typeface="Courier"/>
              </a:rPr>
              <a:t>C</a:t>
            </a:r>
            <a:r>
              <a:rPr/>
              <a:t> weiß wie ich’s beweisen </a:t>
            </a:r>
            <a:r>
              <a:rPr>
                <a:latin typeface="Courier"/>
              </a:rPr>
              <a:t>G</a:t>
            </a:r>
            <a:r>
              <a:rPr/>
              <a:t> soll.</a:t>
            </a:r>
            <a:br/>
            <a:r>
              <a:rPr/>
              <a:t>Komm ich </a:t>
            </a:r>
            <a:r>
              <a:rPr>
                <a:latin typeface="Courier"/>
              </a:rPr>
              <a:t>C</a:t>
            </a:r>
            <a:r>
              <a:rPr/>
              <a:t> zeig dir wie </a:t>
            </a:r>
            <a:r>
              <a:rPr>
                <a:latin typeface="Courier"/>
              </a:rPr>
              <a:t>E</a:t>
            </a:r>
            <a:r>
              <a:rPr/>
              <a:t> gross meine </a:t>
            </a:r>
            <a:r>
              <a:rPr>
                <a:latin typeface="Courier"/>
              </a:rPr>
              <a:t>Am</a:t>
            </a:r>
            <a:r>
              <a:rPr/>
              <a:t> Liebe </a:t>
            </a:r>
            <a:r>
              <a:rPr>
                <a:latin typeface="Courier"/>
              </a:rPr>
              <a:t>F</a:t>
            </a:r>
            <a:r>
              <a:rPr/>
              <a:t> ist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bringe mich </a:t>
            </a:r>
            <a:r>
              <a:rPr>
                <a:latin typeface="Courier"/>
              </a:rPr>
              <a:t>G</a:t>
            </a:r>
            <a:r>
              <a:rPr/>
              <a:t> für dich </a:t>
            </a:r>
            <a:r>
              <a:rPr>
                <a:latin typeface="Courier"/>
              </a:rPr>
              <a:t>C</a:t>
            </a:r>
            <a:r>
              <a:rPr/>
              <a:t> um.</a:t>
            </a:r>
          </a:p>
          <a:p>
            <a:pPr lvl="0" marL="0" indent="0">
              <a:buNone/>
            </a:pPr>
            <a:r>
              <a:rPr i="1"/>
              <a:t>(x2)</a:t>
            </a:r>
          </a:p>
          <a:p>
            <a:pPr lvl="0" marL="0" indent="0">
              <a:buNone/>
            </a:pPr>
            <a:r>
              <a:rPr/>
              <a:t>Komm ich </a:t>
            </a:r>
            <a:r>
              <a:rPr>
                <a:latin typeface="Courier"/>
              </a:rPr>
              <a:t>C</a:t>
            </a:r>
            <a:r>
              <a:rPr/>
              <a:t> zeig dir wie </a:t>
            </a:r>
            <a:r>
              <a:rPr>
                <a:latin typeface="Courier"/>
              </a:rPr>
              <a:t>E</a:t>
            </a:r>
            <a:r>
              <a:rPr/>
              <a:t> gross meine </a:t>
            </a:r>
            <a:r>
              <a:rPr>
                <a:latin typeface="Courier"/>
              </a:rPr>
              <a:t>Am</a:t>
            </a:r>
            <a:r>
              <a:rPr/>
              <a:t> Liebe </a:t>
            </a:r>
            <a:r>
              <a:rPr>
                <a:latin typeface="Courier"/>
              </a:rPr>
              <a:t>F</a:t>
            </a:r>
            <a:r>
              <a:rPr/>
              <a:t> ist</a:t>
            </a:r>
            <a:br/>
            <a:r>
              <a:rPr/>
              <a:t>Und </a:t>
            </a:r>
            <a:r>
              <a:rPr>
                <a:latin typeface="Courier"/>
              </a:rPr>
              <a:t>C</a:t>
            </a:r>
            <a:r>
              <a:rPr/>
              <a:t> bringe uns </a:t>
            </a:r>
            <a:r>
              <a:rPr>
                <a:latin typeface="Courier"/>
              </a:rPr>
              <a:t>G</a:t>
            </a:r>
            <a:r>
              <a:rPr/>
              <a:t> beide </a:t>
            </a:r>
            <a:r>
              <a:rPr>
                <a:latin typeface="Courier"/>
              </a:rPr>
              <a:t>C</a:t>
            </a:r>
            <a:r>
              <a:rPr/>
              <a:t> um.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(Britney</a:t>
            </a:r>
            <a:r>
              <a:rPr/>
              <a:t> </a:t>
            </a:r>
            <a:r>
              <a:rPr/>
              <a:t>Spears)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50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lover</a:t>
            </a:r>
            <a:r>
              <a:rPr/>
              <a:t> </a:t>
            </a:r>
            <a:r>
              <a:rPr/>
              <a:t>(Paul</a:t>
            </a:r>
            <a:r>
              <a:rPr/>
              <a:t> </a:t>
            </a:r>
            <a:r>
              <a:rPr/>
              <a:t>Simon)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Oh baby, baby </a:t>
            </a:r>
            <a:r>
              <a:rPr i="1"/>
              <a:t>(x2)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Oh baby, baby</a:t>
            </a:r>
            <a:br/>
            <a:r>
              <a:rPr/>
              <a:t>How </a:t>
            </a:r>
            <a:r>
              <a:rPr>
                <a:latin typeface="Courier"/>
              </a:rPr>
              <a:t>E</a:t>
            </a:r>
            <a:r>
              <a:rPr/>
              <a:t> was I supposed to know </a:t>
            </a:r>
            <a:r>
              <a:rPr>
                <a:latin typeface="Courier"/>
              </a:rPr>
              <a:t>C</a:t>
            </a:r>
            <a:br/>
            <a:r>
              <a:rPr/>
              <a:t>That </a:t>
            </a:r>
            <a:r>
              <a:rPr>
                <a:latin typeface="Courier"/>
              </a:rPr>
              <a:t>Dm</a:t>
            </a:r>
            <a:r>
              <a:rPr/>
              <a:t> something wasn’t </a:t>
            </a:r>
            <a:r>
              <a:rPr>
                <a:latin typeface="Courier"/>
              </a:rPr>
              <a:t>E</a:t>
            </a:r>
            <a:r>
              <a:rPr/>
              <a:t> right here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Oh baby baby</a:t>
            </a:r>
            <a:br/>
            <a:r>
              <a:rPr/>
              <a:t>I </a:t>
            </a:r>
            <a:r>
              <a:rPr>
                <a:latin typeface="Courier"/>
              </a:rPr>
              <a:t>E</a:t>
            </a:r>
            <a:r>
              <a:rPr/>
              <a:t> shouldn’t have let you go </a:t>
            </a:r>
            <a:r>
              <a:rPr>
                <a:latin typeface="Courier"/>
              </a:rPr>
              <a:t>C</a:t>
            </a:r>
            <a:br/>
            <a:r>
              <a:rPr/>
              <a:t>And </a:t>
            </a:r>
            <a:r>
              <a:rPr>
                <a:latin typeface="Courier"/>
              </a:rPr>
              <a:t>Dm</a:t>
            </a:r>
            <a:r>
              <a:rPr/>
              <a:t> now you’re out of </a:t>
            </a:r>
            <a:r>
              <a:rPr>
                <a:latin typeface="Courier"/>
              </a:rPr>
              <a:t>E</a:t>
            </a:r>
            <a:r>
              <a:rPr/>
              <a:t> sight, yeah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Show me, how you want it </a:t>
            </a:r>
            <a:r>
              <a:rPr>
                <a:latin typeface="Courier"/>
              </a:rPr>
              <a:t>E</a:t>
            </a:r>
            <a:r>
              <a:rPr/>
              <a:t> to be</a:t>
            </a:r>
            <a:br/>
            <a:r>
              <a:rPr/>
              <a:t>Tell me </a:t>
            </a:r>
            <a:r>
              <a:rPr>
                <a:latin typeface="Courier"/>
              </a:rPr>
              <a:t>C</a:t>
            </a:r>
            <a:r>
              <a:rPr/>
              <a:t> baby</a:t>
            </a:r>
            <a:br/>
            <a:r>
              <a:rPr/>
              <a:t>’Cause I need to </a:t>
            </a:r>
            <a:r>
              <a:rPr>
                <a:latin typeface="Courier"/>
              </a:rPr>
              <a:t>Dm</a:t>
            </a:r>
            <a:r>
              <a:rPr/>
              <a:t> know now what we’ve got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My loneliness is </a:t>
            </a:r>
            <a:r>
              <a:rPr>
                <a:latin typeface="Courier"/>
              </a:rPr>
              <a:t>E</a:t>
            </a:r>
            <a:r>
              <a:rPr/>
              <a:t> killing me</a:t>
            </a:r>
            <a:br/>
            <a:r>
              <a:rPr>
                <a:latin typeface="Courier"/>
              </a:rPr>
              <a:t>C</a:t>
            </a:r>
            <a:r>
              <a:rPr/>
              <a:t> I must confess I </a:t>
            </a:r>
            <a:r>
              <a:rPr>
                <a:latin typeface="Courier"/>
              </a:rPr>
              <a:t>Dm</a:t>
            </a:r>
            <a:r>
              <a:rPr/>
              <a:t> still believe </a:t>
            </a:r>
            <a:r>
              <a:rPr>
                <a:latin typeface="Courier"/>
              </a:rPr>
              <a:t>E</a:t>
            </a:r>
            <a:r>
              <a:rPr/>
              <a:t> (still believe)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When I’m not with you I lose </a:t>
            </a:r>
            <a:r>
              <a:rPr>
                <a:latin typeface="Courier"/>
              </a:rPr>
              <a:t>E</a:t>
            </a:r>
            <a:r>
              <a:rPr/>
              <a:t> my mind</a:t>
            </a:r>
            <a:br/>
            <a:r>
              <a:rPr>
                <a:latin typeface="Courier"/>
              </a:rPr>
              <a:t>G</a:t>
            </a:r>
            <a:r>
              <a:rPr/>
              <a:t> Give me a sign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Dm</a:t>
            </a:r>
            <a:r>
              <a:rPr/>
              <a:t> Hit me baby </a:t>
            </a:r>
            <a:r>
              <a:rPr>
                <a:latin typeface="Courier"/>
              </a:rPr>
              <a:t>E</a:t>
            </a:r>
            <a:r>
              <a:rPr/>
              <a:t> one more time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Oh baby, baby</a:t>
            </a:r>
            <a:br/>
            <a:r>
              <a:rPr/>
              <a:t>The </a:t>
            </a:r>
            <a:r>
              <a:rPr>
                <a:latin typeface="Courier"/>
              </a:rPr>
              <a:t>E</a:t>
            </a:r>
            <a:r>
              <a:rPr/>
              <a:t> reason I breathe is you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Dm</a:t>
            </a:r>
            <a:r>
              <a:rPr/>
              <a:t> Boy you’ve got me </a:t>
            </a:r>
            <a:r>
              <a:rPr>
                <a:latin typeface="Courier"/>
              </a:rPr>
              <a:t>E</a:t>
            </a:r>
            <a:r>
              <a:rPr/>
              <a:t> flying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Oh pretty baby</a:t>
            </a:r>
            <a:br/>
            <a:r>
              <a:rPr/>
              <a:t>There’s </a:t>
            </a:r>
            <a:r>
              <a:rPr>
                <a:latin typeface="Courier"/>
              </a:rPr>
              <a:t>E</a:t>
            </a:r>
            <a:r>
              <a:rPr/>
              <a:t> nothing that I woul</a:t>
            </a:r>
            <a:r>
              <a:rPr>
                <a:latin typeface="Courier"/>
              </a:rPr>
              <a:t>C</a:t>
            </a:r>
            <a:r>
              <a:rPr/>
              <a:t>dn’t do</a:t>
            </a:r>
            <a:br/>
            <a:r>
              <a:rPr/>
              <a:t>It’s </a:t>
            </a:r>
            <a:r>
              <a:rPr>
                <a:latin typeface="Courier"/>
              </a:rPr>
              <a:t>Dm</a:t>
            </a:r>
            <a:r>
              <a:rPr/>
              <a:t> not the way I </a:t>
            </a:r>
            <a:r>
              <a:rPr>
                <a:latin typeface="Courier"/>
              </a:rPr>
              <a:t>E</a:t>
            </a:r>
            <a:r>
              <a:rPr/>
              <a:t> planned it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Show me, how you want it </a:t>
            </a:r>
            <a:r>
              <a:rPr>
                <a:latin typeface="Courier"/>
              </a:rPr>
              <a:t>E</a:t>
            </a:r>
            <a:r>
              <a:rPr/>
              <a:t> to be</a:t>
            </a:r>
            <a:br/>
            <a:r>
              <a:rPr/>
              <a:t>Tell me </a:t>
            </a:r>
            <a:r>
              <a:rPr>
                <a:latin typeface="Courier"/>
              </a:rPr>
              <a:t>C</a:t>
            </a:r>
            <a:r>
              <a:rPr/>
              <a:t> baby</a:t>
            </a:r>
            <a:br/>
            <a:r>
              <a:rPr/>
              <a:t>’Cause I need to </a:t>
            </a:r>
            <a:r>
              <a:rPr>
                <a:latin typeface="Courier"/>
              </a:rPr>
              <a:t>Dm</a:t>
            </a:r>
            <a:r>
              <a:rPr/>
              <a:t> know now what we’ve got </a:t>
            </a:r>
            <a:r>
              <a:rPr>
                <a:latin typeface="Courier"/>
              </a:rPr>
              <a:t>E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My loneliness is </a:t>
            </a:r>
            <a:r>
              <a:rPr>
                <a:latin typeface="Courier"/>
              </a:rPr>
              <a:t>E</a:t>
            </a:r>
            <a:r>
              <a:rPr/>
              <a:t> killing me (and I)</a:t>
            </a:r>
            <a:br/>
            <a:r>
              <a:rPr>
                <a:latin typeface="Courier"/>
              </a:rPr>
              <a:t>C</a:t>
            </a:r>
            <a:r>
              <a:rPr/>
              <a:t> I must confess I </a:t>
            </a:r>
            <a:r>
              <a:rPr>
                <a:latin typeface="Courier"/>
              </a:rPr>
              <a:t>Dm</a:t>
            </a:r>
            <a:r>
              <a:rPr/>
              <a:t> still believe </a:t>
            </a:r>
            <a:r>
              <a:rPr>
                <a:latin typeface="Courier"/>
              </a:rPr>
              <a:t>E</a:t>
            </a:r>
            <a:r>
              <a:rPr/>
              <a:t> (still believe)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When I’m not with you I lose </a:t>
            </a:r>
            <a:r>
              <a:rPr>
                <a:latin typeface="Courier"/>
              </a:rPr>
              <a:t>E</a:t>
            </a:r>
            <a:r>
              <a:rPr/>
              <a:t> my mind</a:t>
            </a:r>
            <a:br/>
            <a:r>
              <a:rPr>
                <a:latin typeface="Courier"/>
              </a:rPr>
              <a:t>G</a:t>
            </a:r>
            <a:r>
              <a:rPr/>
              <a:t> Give me a sign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Dm</a:t>
            </a:r>
            <a:r>
              <a:rPr/>
              <a:t> Hit me baby </a:t>
            </a:r>
            <a:r>
              <a:rPr>
                <a:latin typeface="Courier"/>
              </a:rPr>
              <a:t>E</a:t>
            </a:r>
            <a:r>
              <a:rPr/>
              <a:t> one more time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Oh baby, baby </a:t>
            </a:r>
            <a:r>
              <a:rPr i="1"/>
              <a:t>(x2)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Oh baby, baby</a:t>
            </a:r>
            <a:br/>
            <a:r>
              <a:rPr/>
              <a:t>How </a:t>
            </a:r>
            <a:r>
              <a:rPr>
                <a:latin typeface="Courier"/>
              </a:rPr>
              <a:t>E</a:t>
            </a:r>
            <a:r>
              <a:rPr/>
              <a:t> was I supposed to know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E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</a:t>
            </a:r>
            <a:r>
              <a:rPr/>
              <a:t> Oh pretty baby</a:t>
            </a:r>
            <a:br/>
            <a:r>
              <a:rPr/>
              <a:t>I </a:t>
            </a:r>
            <a:r>
              <a:rPr>
                <a:latin typeface="Courier"/>
              </a:rPr>
              <a:t>G</a:t>
            </a:r>
            <a:r>
              <a:rPr/>
              <a:t> shouldn’t have let you go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F</a:t>
            </a:r>
            <a:r>
              <a:rPr/>
              <a:t> </a:t>
            </a:r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must confess </a:t>
            </a:r>
            <a:r>
              <a:rPr>
                <a:latin typeface="Courier"/>
              </a:rPr>
              <a:t>Am</a:t>
            </a:r>
            <a:r>
              <a:rPr/>
              <a:t> that my loneliness </a:t>
            </a:r>
            <a:r>
              <a:rPr>
                <a:latin typeface="Courier"/>
              </a:rPr>
              <a:t>E</a:t>
            </a:r>
            <a:br/>
            <a:r>
              <a:rPr/>
              <a:t>Is killing me now </a:t>
            </a:r>
            <a:r>
              <a:rPr>
                <a:latin typeface="Courier"/>
              </a:rPr>
              <a:t>C</a:t>
            </a:r>
            <a:br/>
            <a:r>
              <a:rPr/>
              <a:t>don’t you </a:t>
            </a:r>
            <a:r>
              <a:rPr>
                <a:latin typeface="Courier"/>
              </a:rPr>
              <a:t>Dm</a:t>
            </a:r>
            <a:r>
              <a:rPr/>
              <a:t> know I </a:t>
            </a:r>
            <a:r>
              <a:rPr>
                <a:latin typeface="Courier"/>
              </a:rPr>
              <a:t>E</a:t>
            </a:r>
            <a:r>
              <a:rPr/>
              <a:t> still believe </a:t>
            </a:r>
            <a:r>
              <a:rPr>
                <a:latin typeface="Courier"/>
              </a:rPr>
              <a:t>F</a:t>
            </a:r>
            <a:br/>
            <a:r>
              <a:rPr/>
              <a:t>That you will be here </a:t>
            </a:r>
            <a:r>
              <a:rPr>
                <a:latin typeface="Courier"/>
              </a:rPr>
              <a:t>G</a:t>
            </a:r>
            <a:br/>
            <a:r>
              <a:rPr/>
              <a:t>Now give me a sign </a:t>
            </a:r>
            <a:r>
              <a:rPr>
                <a:latin typeface="Courier"/>
              </a:rPr>
              <a:t>F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Dm</a:t>
            </a:r>
            <a:r>
              <a:rPr/>
              <a:t> Hit me baby </a:t>
            </a:r>
            <a:r>
              <a:rPr>
                <a:latin typeface="Courier"/>
              </a:rPr>
              <a:t>G</a:t>
            </a:r>
            <a:r>
              <a:rPr/>
              <a:t> one </a:t>
            </a:r>
            <a:r>
              <a:rPr>
                <a:latin typeface="Courier"/>
              </a:rPr>
              <a:t>G#m</a:t>
            </a:r>
            <a:r>
              <a:rPr/>
              <a:t> more </a:t>
            </a:r>
            <a:r>
              <a:rPr>
                <a:latin typeface="Courier"/>
              </a:rPr>
              <a:t>Am</a:t>
            </a:r>
            <a:r>
              <a:rPr/>
              <a:t> time </a:t>
            </a:r>
            <a:r>
              <a:rPr i="1"/>
              <a:t>(use barre and move up)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My loneliness is </a:t>
            </a:r>
            <a:r>
              <a:rPr>
                <a:latin typeface="Courier"/>
              </a:rPr>
              <a:t>E</a:t>
            </a:r>
            <a:r>
              <a:rPr/>
              <a:t> killing me (and I)</a:t>
            </a:r>
            <a:br/>
            <a:r>
              <a:rPr>
                <a:latin typeface="Courier"/>
              </a:rPr>
              <a:t>C</a:t>
            </a:r>
            <a:r>
              <a:rPr/>
              <a:t> I must confess I </a:t>
            </a:r>
            <a:r>
              <a:rPr>
                <a:latin typeface="Courier"/>
              </a:rPr>
              <a:t>Dm</a:t>
            </a:r>
            <a:r>
              <a:rPr/>
              <a:t> still believe </a:t>
            </a:r>
            <a:r>
              <a:rPr>
                <a:latin typeface="Courier"/>
              </a:rPr>
              <a:t>E</a:t>
            </a:r>
            <a:r>
              <a:rPr/>
              <a:t> (still believe)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When I’m not with you I lose </a:t>
            </a:r>
            <a:r>
              <a:rPr>
                <a:latin typeface="Courier"/>
              </a:rPr>
              <a:t>E</a:t>
            </a:r>
            <a:r>
              <a:rPr/>
              <a:t> my mind</a:t>
            </a:r>
            <a:br/>
            <a:r>
              <a:rPr>
                <a:latin typeface="Courier"/>
              </a:rPr>
              <a:t>G</a:t>
            </a:r>
            <a:r>
              <a:rPr/>
              <a:t> Give me a sign </a:t>
            </a:r>
            <a:r>
              <a:rPr>
                <a:latin typeface="Courier"/>
              </a:rPr>
              <a:t>C</a:t>
            </a:r>
            <a:br/>
            <a:r>
              <a:rPr>
                <a:latin typeface="Courier"/>
              </a:rPr>
              <a:t>Dm</a:t>
            </a:r>
            <a:r>
              <a:rPr/>
              <a:t> Hit me baby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 strike="sngStrike"/>
              <a:t>one more time</a:t>
            </a:r>
            <a:r>
              <a:rPr/>
              <a:t> </a:t>
            </a:r>
            <a:r>
              <a:rPr b="1"/>
              <a:t>I must confess…</a:t>
            </a:r>
          </a:p>
          <a:p>
            <a:pPr lvl="0" marL="0" indent="0">
              <a:buNone/>
            </a:pPr>
            <a:r>
              <a:rPr i="1"/>
              <a:t>(Repeat and add 2nd voice)</a:t>
            </a:r>
            <a:r>
              <a:rPr/>
              <a:t> </a:t>
            </a:r>
            <a:r>
              <a:rPr b="1"/>
              <a:t>…that my loneliness</a:t>
            </a:r>
            <a:br/>
            <a:r>
              <a:rPr b="1"/>
              <a:t>is killing me now, don’t you know I still believe</a:t>
            </a:r>
            <a:br/>
            <a:r>
              <a:rPr b="1"/>
              <a:t>that you would be here and give me a sign</a:t>
            </a:r>
          </a:p>
          <a:p>
            <a:pPr lvl="0" marL="0" indent="0">
              <a:buNone/>
            </a:pPr>
            <a:r>
              <a:rPr i="1"/>
              <a:t>(Together)</a:t>
            </a:r>
            <a:r>
              <a:rPr/>
              <a:t> Hit me baby one more time!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|E A D G B e|
      |-----------|
Am7   |x 0 2 2 1 3|
B7(2) |x x 1 2 0 x| Sounds also nice with open A string
B7(3) |x 0 4 4 4 5|
B7(4) |x 0 4 4 7 5|
Bb    |7=9=9=8=7=7| For chorus, just move this shape to 3 (G) and 8 (C)
Cdim7 |x 0 1 2 1 2|
Cm6   |x x 1 2 1 x| Sounds also nice with open A and e strings
CM7   |x 3 2 0 0 0|
D6    |x x 0 2 0 2|
Em(2) |x x 5 4 5 3|
Em(3) |0 x 5 4 5 3| Mute A string with finger on D string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Bella</a:t>
            </a:r>
            <a:r>
              <a:rPr/>
              <a:t> </a:t>
            </a:r>
            <a:r>
              <a:rPr/>
              <a:t>ciao</a:t>
            </a:r>
            <a:r>
              <a:rPr/>
              <a:t> </a:t>
            </a:r>
            <a:r>
              <a:rPr/>
              <a:t>(Traditional)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Una mat</a:t>
            </a:r>
            <a:r>
              <a:rPr>
                <a:latin typeface="Courier"/>
              </a:rPr>
              <a:t>Am</a:t>
            </a:r>
            <a:r>
              <a:rPr/>
              <a:t>tina mi son svegliato</a:t>
            </a:r>
          </a:p>
          <a:p>
            <a:pPr lvl="0" marL="0" indent="0">
              <a:buNone/>
            </a:pPr>
            <a:r>
              <a:rPr/>
              <a:t>O bella, ciao! Bella, ciao!</a:t>
            </a:r>
            <a:br/>
            <a:r>
              <a:rPr/>
              <a:t>Bella, </a:t>
            </a:r>
            <a:r>
              <a:rPr>
                <a:latin typeface="Courier"/>
              </a:rPr>
              <a:t>Am7</a:t>
            </a:r>
            <a:r>
              <a:rPr/>
              <a:t> ciao, ciao, ciao!</a:t>
            </a:r>
          </a:p>
          <a:p>
            <a:pPr lvl="0" marL="0" indent="0">
              <a:buNone/>
            </a:pPr>
            <a:r>
              <a:rPr/>
              <a:t>Una mat</a:t>
            </a:r>
            <a:r>
              <a:rPr>
                <a:latin typeface="Courier"/>
              </a:rPr>
              <a:t>Dm</a:t>
            </a:r>
            <a:r>
              <a:rPr/>
              <a:t>tina mi son sveg</a:t>
            </a:r>
            <a:r>
              <a:rPr>
                <a:latin typeface="Courier"/>
              </a:rPr>
              <a:t>Am</a:t>
            </a:r>
            <a:r>
              <a:rPr/>
              <a:t>liato</a:t>
            </a:r>
            <a:br/>
            <a:r>
              <a:rPr/>
              <a:t>e ho tro</a:t>
            </a:r>
            <a:r>
              <a:rPr>
                <a:latin typeface="Courier"/>
              </a:rPr>
              <a:t>E7</a:t>
            </a:r>
            <a:r>
              <a:rPr/>
              <a:t>vato l’inva</a:t>
            </a:r>
            <a:r>
              <a:rPr>
                <a:latin typeface="Courier"/>
              </a:rPr>
              <a:t>Am</a:t>
            </a:r>
            <a:r>
              <a:rPr/>
              <a:t>sor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 parti</a:t>
            </a:r>
            <a:r>
              <a:rPr>
                <a:latin typeface="Courier"/>
              </a:rPr>
              <a:t>Am</a:t>
            </a:r>
            <a:r>
              <a:rPr/>
              <a:t>giano, portami via</a:t>
            </a:r>
          </a:p>
          <a:p>
            <a:pPr lvl="0" marL="0" indent="0">
              <a:buNone/>
            </a:pPr>
            <a:r>
              <a:rPr/>
              <a:t>O bella, ciao! Bella, ciao!</a:t>
            </a:r>
            <a:br/>
            <a:r>
              <a:rPr/>
              <a:t>Bella, </a:t>
            </a:r>
            <a:r>
              <a:rPr>
                <a:latin typeface="Courier"/>
              </a:rPr>
              <a:t>Am7</a:t>
            </a:r>
            <a:r>
              <a:rPr/>
              <a:t> ciao, ciao, ciao!</a:t>
            </a:r>
          </a:p>
          <a:p>
            <a:pPr lvl="0" marL="0" indent="0">
              <a:buNone/>
            </a:pPr>
            <a:r>
              <a:rPr/>
              <a:t>O parti</a:t>
            </a:r>
            <a:r>
              <a:rPr>
                <a:latin typeface="Courier"/>
              </a:rPr>
              <a:t>Dm</a:t>
            </a:r>
            <a:r>
              <a:rPr/>
              <a:t>giano, portami Am via</a:t>
            </a:r>
            <a:br/>
            <a:r>
              <a:rPr/>
              <a:t>ché mi </a:t>
            </a:r>
            <a:r>
              <a:rPr>
                <a:latin typeface="Courier"/>
              </a:rPr>
              <a:t>E7</a:t>
            </a:r>
            <a:r>
              <a:rPr/>
              <a:t> sento di mo</a:t>
            </a:r>
            <a:r>
              <a:rPr>
                <a:latin typeface="Courier"/>
              </a:rPr>
              <a:t>Am</a:t>
            </a:r>
            <a:r>
              <a:rPr/>
              <a:t>rir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 se io </a:t>
            </a:r>
            <a:r>
              <a:rPr>
                <a:latin typeface="Courier"/>
              </a:rPr>
              <a:t>Am</a:t>
            </a:r>
            <a:r>
              <a:rPr/>
              <a:t> muoio da partigiano</a:t>
            </a:r>
          </a:p>
          <a:p>
            <a:pPr lvl="0" marL="0" indent="0">
              <a:buNone/>
            </a:pPr>
            <a:r>
              <a:rPr/>
              <a:t>O bella, ciao! Bella, ciao!</a:t>
            </a:r>
            <a:br/>
            <a:r>
              <a:rPr/>
              <a:t>Bella, </a:t>
            </a:r>
            <a:r>
              <a:rPr>
                <a:latin typeface="Courier"/>
              </a:rPr>
              <a:t>Am7</a:t>
            </a:r>
            <a:r>
              <a:rPr/>
              <a:t> ciao, ciao, ciao!</a:t>
            </a:r>
          </a:p>
          <a:p>
            <a:pPr lvl="0" marL="0" indent="0">
              <a:buNone/>
            </a:pPr>
            <a:r>
              <a:rPr/>
              <a:t>E se io </a:t>
            </a:r>
            <a:r>
              <a:rPr>
                <a:latin typeface="Courier"/>
              </a:rPr>
              <a:t>Dm</a:t>
            </a:r>
            <a:r>
              <a:rPr/>
              <a:t> muoio da parti</a:t>
            </a:r>
            <a:r>
              <a:rPr>
                <a:latin typeface="Courier"/>
              </a:rPr>
              <a:t>Am</a:t>
            </a:r>
            <a:r>
              <a:rPr/>
              <a:t>giano</a:t>
            </a:r>
            <a:br/>
            <a:r>
              <a:rPr/>
              <a:t>tu mi </a:t>
            </a:r>
            <a:r>
              <a:rPr>
                <a:latin typeface="Courier"/>
              </a:rPr>
              <a:t>E7</a:t>
            </a:r>
            <a:r>
              <a:rPr/>
              <a:t> devi seppel</a:t>
            </a:r>
            <a:r>
              <a:rPr>
                <a:latin typeface="Courier"/>
              </a:rPr>
              <a:t>Am</a:t>
            </a:r>
            <a:r>
              <a:rPr/>
              <a:t>lir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 seppel</a:t>
            </a:r>
            <a:r>
              <a:rPr>
                <a:latin typeface="Courier"/>
              </a:rPr>
              <a:t>Am</a:t>
            </a:r>
            <a:r>
              <a:rPr/>
              <a:t>lire lassù in montagna</a:t>
            </a:r>
          </a:p>
          <a:p>
            <a:pPr lvl="0" marL="0" indent="0">
              <a:buNone/>
            </a:pPr>
            <a:r>
              <a:rPr/>
              <a:t>O bella, ciao! Bella, ciao!</a:t>
            </a:r>
            <a:br/>
            <a:r>
              <a:rPr/>
              <a:t>Bella, </a:t>
            </a:r>
            <a:r>
              <a:rPr>
                <a:latin typeface="Courier"/>
              </a:rPr>
              <a:t>Am7</a:t>
            </a:r>
            <a:r>
              <a:rPr/>
              <a:t> ciao, ciao, ciao!</a:t>
            </a:r>
          </a:p>
          <a:p>
            <a:pPr lvl="0" marL="0" indent="0">
              <a:buNone/>
            </a:pPr>
            <a:r>
              <a:rPr/>
              <a:t>E seppel</a:t>
            </a:r>
            <a:r>
              <a:rPr>
                <a:latin typeface="Courier"/>
              </a:rPr>
              <a:t>Dm</a:t>
            </a:r>
            <a:r>
              <a:rPr/>
              <a:t>lire lassù in mon</a:t>
            </a:r>
            <a:r>
              <a:rPr>
                <a:latin typeface="Courier"/>
              </a:rPr>
              <a:t>Am</a:t>
            </a:r>
            <a:r>
              <a:rPr/>
              <a:t>tagna</a:t>
            </a:r>
            <a:br/>
            <a:r>
              <a:rPr/>
              <a:t>Sotto </a:t>
            </a:r>
            <a:r>
              <a:rPr>
                <a:latin typeface="Courier"/>
              </a:rPr>
              <a:t>E7</a:t>
            </a:r>
            <a:r>
              <a:rPr/>
              <a:t> l’ombra di un bel </a:t>
            </a:r>
            <a:r>
              <a:rPr>
                <a:latin typeface="Courier"/>
              </a:rPr>
              <a:t>Am</a:t>
            </a:r>
            <a:r>
              <a:rPr/>
              <a:t> fior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Tutte le </a:t>
            </a:r>
            <a:r>
              <a:rPr>
                <a:latin typeface="Courier"/>
              </a:rPr>
              <a:t>Am</a:t>
            </a:r>
            <a:r>
              <a:rPr/>
              <a:t> genti che passeranno</a:t>
            </a:r>
          </a:p>
          <a:p>
            <a:pPr lvl="0" marL="0" indent="0">
              <a:buNone/>
            </a:pPr>
            <a:r>
              <a:rPr/>
              <a:t>O bella, ciao! Bella, ciao!</a:t>
            </a:r>
            <a:br/>
            <a:r>
              <a:rPr/>
              <a:t>Bella, </a:t>
            </a:r>
            <a:r>
              <a:rPr>
                <a:latin typeface="Courier"/>
              </a:rPr>
              <a:t>Am7</a:t>
            </a:r>
            <a:r>
              <a:rPr/>
              <a:t> ciao, ciao, ciao!</a:t>
            </a:r>
          </a:p>
          <a:p>
            <a:pPr lvl="0" marL="0" indent="0">
              <a:buNone/>
            </a:pPr>
            <a:r>
              <a:rPr/>
              <a:t>Tutte le </a:t>
            </a:r>
            <a:r>
              <a:rPr>
                <a:latin typeface="Courier"/>
              </a:rPr>
              <a:t>Dm</a:t>
            </a:r>
            <a:r>
              <a:rPr/>
              <a:t> genti che passe</a:t>
            </a:r>
            <a:r>
              <a:rPr>
                <a:latin typeface="Courier"/>
              </a:rPr>
              <a:t>Am</a:t>
            </a:r>
            <a:r>
              <a:rPr/>
              <a:t>ranno</a:t>
            </a:r>
            <a:br/>
            <a:r>
              <a:rPr/>
              <a:t>Ti di</a:t>
            </a:r>
            <a:r>
              <a:rPr>
                <a:latin typeface="Courier"/>
              </a:rPr>
              <a:t>E7</a:t>
            </a:r>
            <a:r>
              <a:rPr/>
              <a:t>ranno “Che bel </a:t>
            </a:r>
            <a:r>
              <a:rPr>
                <a:latin typeface="Courier"/>
              </a:rPr>
              <a:t>Am</a:t>
            </a:r>
            <a:r>
              <a:rPr/>
              <a:t> fior!”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“È questo il </a:t>
            </a:r>
            <a:r>
              <a:rPr>
                <a:latin typeface="Courier"/>
              </a:rPr>
              <a:t>Am</a:t>
            </a:r>
            <a:r>
              <a:rPr/>
              <a:t> fiore del partigiano”</a:t>
            </a:r>
          </a:p>
          <a:p>
            <a:pPr lvl="0" marL="0" indent="0">
              <a:buNone/>
            </a:pPr>
            <a:r>
              <a:rPr/>
              <a:t>O bella, ciao! Bella, ciao!</a:t>
            </a:r>
            <a:br/>
            <a:r>
              <a:rPr/>
              <a:t>Bella, </a:t>
            </a:r>
            <a:r>
              <a:rPr>
                <a:latin typeface="Courier"/>
              </a:rPr>
              <a:t>Am7</a:t>
            </a:r>
            <a:r>
              <a:rPr/>
              <a:t> ciao, ciao, ciao!</a:t>
            </a:r>
          </a:p>
          <a:p>
            <a:pPr lvl="0" marL="0" indent="0">
              <a:buNone/>
            </a:pPr>
            <a:r>
              <a:rPr/>
              <a:t>“È questo il </a:t>
            </a:r>
            <a:r>
              <a:rPr>
                <a:latin typeface="Courier"/>
              </a:rPr>
              <a:t>Dm</a:t>
            </a:r>
            <a:r>
              <a:rPr/>
              <a:t> fiore del parti</a:t>
            </a:r>
            <a:r>
              <a:rPr>
                <a:latin typeface="Courier"/>
              </a:rPr>
              <a:t>Am</a:t>
            </a:r>
            <a:r>
              <a:rPr/>
              <a:t>giano</a:t>
            </a:r>
            <a:br/>
            <a:r>
              <a:rPr/>
              <a:t>morto </a:t>
            </a:r>
            <a:r>
              <a:rPr>
                <a:latin typeface="Courier"/>
              </a:rPr>
              <a:t>E7</a:t>
            </a:r>
            <a:r>
              <a:rPr/>
              <a:t> per la liber</a:t>
            </a:r>
            <a:r>
              <a:rPr>
                <a:latin typeface="Courier"/>
              </a:rPr>
              <a:t>Am</a:t>
            </a:r>
            <a:r>
              <a:rPr/>
              <a:t>tà!” </a:t>
            </a:r>
            <a:r>
              <a:rPr i="1"/>
              <a:t>(Repeat and fade)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interpretation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Buenas</a:t>
            </a:r>
            <a:r>
              <a:rPr/>
              <a:t> </a:t>
            </a:r>
            <a:r>
              <a:rPr/>
              <a:t>tardes</a:t>
            </a:r>
            <a:r>
              <a:rPr/>
              <a:t> </a:t>
            </a:r>
            <a:r>
              <a:rPr/>
              <a:t>amigo</a:t>
            </a:r>
            <a:r>
              <a:rPr/>
              <a:t> </a:t>
            </a:r>
            <a:r>
              <a:rPr/>
              <a:t>(Ween)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Riff:      Or with flageolets:
e |---15-12|  |-----12|
B |12------|  |12-----|
G |--------|  |---5---|
D |--------|  |-------|
A |--------|  |-------|
E |--------|  |-------|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100bpm (6/8)
&gt;           &gt;
d   d u d u d   d u d u
1 &amp; a 2 &amp; a 3 &amp; a 4 &amp; a
      |E A D G B e|
      |-----------|
Dsus4 |x x 0 2 3 3| Just add pinky to Dm</a:t>
            </a:r>
          </a:p>
          <a:p>
            <a:pPr lvl="1"/>
            <a:r>
              <a:rPr/>
              <a:t>The chord sequence repeats throughout whole song</a:t>
            </a:r>
          </a:p>
          <a:p>
            <a:pPr lvl="1"/>
            <a:r>
              <a:rPr/>
              <a:t>🎸 Start softly, then intensify up to verse 5 and solo; then soft again</a:t>
            </a:r>
          </a:p>
          <a:p>
            <a:pPr lvl="1"/>
            <a:r>
              <a:rPr/>
              <a:t>🥁 Add percussion around verse 4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(🎸 One strum per bar)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Buenos </a:t>
            </a:r>
            <a:r>
              <a:rPr>
                <a:latin typeface="Courier"/>
              </a:rPr>
              <a:t>G</a:t>
            </a:r>
            <a:r>
              <a:rPr/>
              <a:t> Tardes, A</a:t>
            </a:r>
            <a:r>
              <a:rPr>
                <a:latin typeface="Courier"/>
              </a:rPr>
              <a:t>Am</a:t>
            </a:r>
            <a:r>
              <a:rPr/>
              <a:t>migo</a:t>
            </a:r>
            <a:br/>
            <a:r>
              <a:rPr>
                <a:latin typeface="Courier"/>
              </a:rPr>
              <a:t>Am</a:t>
            </a:r>
            <a:r>
              <a:rPr/>
              <a:t> Hola, </a:t>
            </a:r>
            <a:r>
              <a:rPr>
                <a:latin typeface="Courier"/>
              </a:rPr>
              <a:t>G</a:t>
            </a:r>
            <a:r>
              <a:rPr/>
              <a:t> my good </a:t>
            </a:r>
            <a:r>
              <a:rPr>
                <a:latin typeface="Courier"/>
              </a:rPr>
              <a:t>Am</a:t>
            </a:r>
            <a:r>
              <a:rPr/>
              <a:t> friend</a:t>
            </a:r>
            <a:br/>
            <a:r>
              <a:rPr>
                <a:latin typeface="Courier"/>
              </a:rPr>
              <a:t>Am</a:t>
            </a:r>
            <a:r>
              <a:rPr/>
              <a:t> Cinco de </a:t>
            </a:r>
            <a:r>
              <a:rPr>
                <a:latin typeface="Courier"/>
              </a:rPr>
              <a:t>G</a:t>
            </a:r>
            <a:r>
              <a:rPr/>
              <a:t> Mayo’s on </a:t>
            </a:r>
            <a:r>
              <a:rPr>
                <a:latin typeface="Courier"/>
              </a:rPr>
              <a:t>Dm</a:t>
            </a:r>
            <a:r>
              <a:rPr/>
              <a:t> Tuesday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/>
              <a:t>And I’d </a:t>
            </a:r>
            <a:r>
              <a:rPr>
                <a:latin typeface="Courier"/>
              </a:rPr>
              <a:t>Am</a:t>
            </a:r>
            <a:r>
              <a:rPr/>
              <a:t> hope we’d </a:t>
            </a:r>
            <a:r>
              <a:rPr>
                <a:latin typeface="Courier"/>
              </a:rPr>
              <a:t>G</a:t>
            </a:r>
            <a:r>
              <a:rPr/>
              <a:t> see each other a</a:t>
            </a:r>
            <a:r>
              <a:rPr>
                <a:latin typeface="Courier"/>
              </a:rPr>
              <a:t>Am</a:t>
            </a:r>
            <a:r>
              <a:rPr/>
              <a:t>gain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(🎸 Start strumming pattern)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You killed my </a:t>
            </a:r>
            <a:r>
              <a:rPr>
                <a:latin typeface="Courier"/>
              </a:rPr>
              <a:t>G</a:t>
            </a:r>
            <a:r>
              <a:rPr/>
              <a:t> brother last </a:t>
            </a:r>
            <a:r>
              <a:rPr>
                <a:latin typeface="Courier"/>
              </a:rPr>
              <a:t>Am</a:t>
            </a:r>
            <a:r>
              <a:rPr/>
              <a:t> winter</a:t>
            </a:r>
            <a:br/>
            <a:r>
              <a:rPr/>
              <a:t>You </a:t>
            </a:r>
            <a:r>
              <a:rPr>
                <a:latin typeface="Courier"/>
              </a:rPr>
              <a:t>Am</a:t>
            </a:r>
            <a:r>
              <a:rPr/>
              <a:t> shot him </a:t>
            </a:r>
            <a:r>
              <a:rPr>
                <a:latin typeface="Courier"/>
              </a:rPr>
              <a:t>G</a:t>
            </a:r>
            <a:r>
              <a:rPr/>
              <a:t> three times in the back </a:t>
            </a:r>
            <a:r>
              <a:rPr>
                <a:latin typeface="Courier"/>
              </a:rPr>
              <a:t>Am</a:t>
            </a:r>
            <a:br/>
            <a:r>
              <a:rPr/>
              <a:t>In the night </a:t>
            </a:r>
            <a:r>
              <a:rPr>
                <a:latin typeface="Courier"/>
              </a:rPr>
              <a:t>Am</a:t>
            </a:r>
            <a:r>
              <a:rPr/>
              <a:t> I still </a:t>
            </a:r>
            <a:r>
              <a:rPr>
                <a:latin typeface="Courier"/>
              </a:rPr>
              <a:t>G</a:t>
            </a:r>
            <a:r>
              <a:rPr/>
              <a:t> hear mama </a:t>
            </a:r>
            <a:r>
              <a:rPr>
                <a:latin typeface="Courier"/>
              </a:rPr>
              <a:t>Dm</a:t>
            </a:r>
            <a:r>
              <a:rPr/>
              <a:t> weeping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/>
              <a:t>Oh </a:t>
            </a:r>
            <a:r>
              <a:rPr>
                <a:latin typeface="Courier"/>
              </a:rPr>
              <a:t>Am</a:t>
            </a:r>
            <a:r>
              <a:rPr/>
              <a:t> mama still </a:t>
            </a:r>
            <a:r>
              <a:rPr>
                <a:latin typeface="Courier"/>
              </a:rPr>
              <a:t>G</a:t>
            </a:r>
            <a:r>
              <a:rPr/>
              <a:t> dresses in </a:t>
            </a:r>
            <a:r>
              <a:rPr>
                <a:latin typeface="Courier"/>
              </a:rPr>
              <a:t>Am</a:t>
            </a:r>
            <a:r>
              <a:rPr/>
              <a:t> black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</a:t>
            </a:r>
            <a:r>
              <a:rPr>
                <a:latin typeface="Courier"/>
              </a:rPr>
              <a:t>Am</a:t>
            </a:r>
            <a:r>
              <a:rPr/>
              <a:t> looked at </a:t>
            </a:r>
            <a:r>
              <a:rPr>
                <a:latin typeface="Courier"/>
              </a:rPr>
              <a:t>G</a:t>
            </a:r>
            <a:r>
              <a:rPr/>
              <a:t> every fi</a:t>
            </a:r>
            <a:r>
              <a:rPr>
                <a:latin typeface="Courier"/>
              </a:rPr>
              <a:t>Am</a:t>
            </a:r>
            <a:r>
              <a:rPr/>
              <a:t>esta</a:t>
            </a:r>
            <a:br/>
            <a:r>
              <a:rPr/>
              <a:t>For </a:t>
            </a:r>
            <a:r>
              <a:rPr>
                <a:latin typeface="Courier"/>
              </a:rPr>
              <a:t>Am</a:t>
            </a:r>
            <a:r>
              <a:rPr/>
              <a:t> you I </a:t>
            </a:r>
            <a:r>
              <a:rPr>
                <a:latin typeface="Courier"/>
              </a:rPr>
              <a:t>G</a:t>
            </a:r>
            <a:r>
              <a:rPr/>
              <a:t> wanted to </a:t>
            </a:r>
            <a:r>
              <a:rPr>
                <a:latin typeface="Courier"/>
              </a:rPr>
              <a:t>Am</a:t>
            </a:r>
            <a:r>
              <a:rPr/>
              <a:t> greet</a:t>
            </a:r>
            <a:br/>
            <a:r>
              <a:rPr>
                <a:latin typeface="Courier"/>
              </a:rPr>
              <a:t>Am</a:t>
            </a:r>
            <a:r>
              <a:rPr/>
              <a:t> Maybe I’d </a:t>
            </a:r>
            <a:r>
              <a:rPr>
                <a:latin typeface="Courier"/>
              </a:rPr>
              <a:t>G</a:t>
            </a:r>
            <a:r>
              <a:rPr/>
              <a:t> sell you a </a:t>
            </a:r>
            <a:r>
              <a:rPr>
                <a:latin typeface="Courier"/>
              </a:rPr>
              <a:t>Dm</a:t>
            </a:r>
            <a:r>
              <a:rPr/>
              <a:t> chicken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/>
              <a:t>With </a:t>
            </a:r>
            <a:r>
              <a:rPr>
                <a:latin typeface="Courier"/>
              </a:rPr>
              <a:t>Am</a:t>
            </a:r>
            <a:r>
              <a:rPr/>
              <a:t> poison inter</a:t>
            </a:r>
            <a:r>
              <a:rPr>
                <a:latin typeface="Courier"/>
              </a:rPr>
              <a:t>G</a:t>
            </a:r>
            <a:r>
              <a:rPr/>
              <a:t>laced with the meat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You - you </a:t>
            </a:r>
            <a:r>
              <a:rPr>
                <a:latin typeface="Courier"/>
              </a:rPr>
              <a:t>G</a:t>
            </a:r>
            <a:r>
              <a:rPr/>
              <a:t> look like my </a:t>
            </a:r>
            <a:r>
              <a:rPr>
                <a:latin typeface="Courier"/>
              </a:rPr>
              <a:t>Am</a:t>
            </a:r>
            <a:r>
              <a:rPr/>
              <a:t> brother</a:t>
            </a:r>
            <a:br/>
            <a:r>
              <a:rPr>
                <a:latin typeface="Courier"/>
              </a:rPr>
              <a:t>Am</a:t>
            </a:r>
            <a:r>
              <a:rPr/>
              <a:t> Mama </a:t>
            </a:r>
            <a:r>
              <a:rPr>
                <a:latin typeface="Courier"/>
              </a:rPr>
              <a:t>G</a:t>
            </a:r>
            <a:r>
              <a:rPr/>
              <a:t> loved him the best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Am</a:t>
            </a:r>
            <a:r>
              <a:rPr/>
              <a:t> He was head </a:t>
            </a:r>
            <a:r>
              <a:rPr>
                <a:latin typeface="Courier"/>
              </a:rPr>
              <a:t>G</a:t>
            </a:r>
            <a:r>
              <a:rPr/>
              <a:t> honcho with the </a:t>
            </a:r>
            <a:r>
              <a:rPr>
                <a:latin typeface="Courier"/>
              </a:rPr>
              <a:t>Dm</a:t>
            </a:r>
            <a:r>
              <a:rPr/>
              <a:t> ladies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>
                <a:latin typeface="Courier"/>
              </a:rPr>
              <a:t>Am</a:t>
            </a:r>
            <a:r>
              <a:rPr/>
              <a:t> Mama always </a:t>
            </a:r>
            <a:r>
              <a:rPr>
                <a:latin typeface="Courier"/>
              </a:rPr>
              <a:t>G</a:t>
            </a:r>
            <a:r>
              <a:rPr/>
              <a:t> said he was </a:t>
            </a:r>
            <a:r>
              <a:rPr>
                <a:latin typeface="Courier"/>
              </a:rPr>
              <a:t>Am</a:t>
            </a:r>
            <a:r>
              <a:rPr/>
              <a:t> blessed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(Add 🥁)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village all </a:t>
            </a:r>
            <a:r>
              <a:rPr>
                <a:latin typeface="Courier"/>
              </a:rPr>
              <a:t>G</a:t>
            </a:r>
            <a:r>
              <a:rPr/>
              <a:t> gathered a</a:t>
            </a:r>
            <a:r>
              <a:rPr>
                <a:latin typeface="Courier"/>
              </a:rPr>
              <a:t>Am</a:t>
            </a:r>
            <a:r>
              <a:rPr/>
              <a:t>round him</a:t>
            </a:r>
            <a:br/>
            <a:r>
              <a:rPr/>
              <a:t>They </a:t>
            </a:r>
            <a:r>
              <a:rPr>
                <a:latin typeface="Courier"/>
              </a:rPr>
              <a:t>Am</a:t>
            </a:r>
            <a:r>
              <a:rPr/>
              <a:t> could’nt be</a:t>
            </a:r>
            <a:r>
              <a:rPr>
                <a:latin typeface="Courier"/>
              </a:rPr>
              <a:t>G</a:t>
            </a:r>
            <a:r>
              <a:rPr/>
              <a:t>lieve what they </a:t>
            </a:r>
            <a:r>
              <a:rPr>
                <a:latin typeface="Courier"/>
              </a:rPr>
              <a:t>Am</a:t>
            </a:r>
            <a:r>
              <a:rPr/>
              <a:t> saw</a:t>
            </a:r>
            <a:br/>
            <a:r>
              <a:rPr/>
              <a:t>I </a:t>
            </a:r>
            <a:r>
              <a:rPr>
                <a:latin typeface="Courier"/>
              </a:rPr>
              <a:t>Am</a:t>
            </a:r>
            <a:r>
              <a:rPr/>
              <a:t> said it was </a:t>
            </a:r>
            <a:r>
              <a:rPr>
                <a:latin typeface="Courier"/>
              </a:rPr>
              <a:t>G</a:t>
            </a:r>
            <a:r>
              <a:rPr/>
              <a:t> you that had </a:t>
            </a:r>
            <a:r>
              <a:rPr>
                <a:latin typeface="Courier"/>
              </a:rPr>
              <a:t>Dm</a:t>
            </a:r>
            <a:r>
              <a:rPr/>
              <a:t> killed him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/>
              <a:t>And then I’d </a:t>
            </a:r>
            <a:r>
              <a:rPr>
                <a:latin typeface="Courier"/>
              </a:rPr>
              <a:t>Am</a:t>
            </a:r>
            <a:r>
              <a:rPr/>
              <a:t> find you and </a:t>
            </a:r>
            <a:r>
              <a:rPr>
                <a:latin typeface="Courier"/>
              </a:rPr>
              <a:t>G</a:t>
            </a:r>
            <a:r>
              <a:rPr/>
              <a:t> upstand the </a:t>
            </a:r>
            <a:r>
              <a:rPr>
                <a:latin typeface="Courier"/>
              </a:rPr>
              <a:t>Am</a:t>
            </a:r>
            <a:r>
              <a:rPr/>
              <a:t> law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Am</a:t>
            </a:r>
            <a:r>
              <a:rPr/>
              <a:t> people of the </a:t>
            </a:r>
            <a:r>
              <a:rPr>
                <a:latin typeface="Courier"/>
              </a:rPr>
              <a:t>G</a:t>
            </a:r>
            <a:r>
              <a:rPr/>
              <a:t> village be</a:t>
            </a:r>
            <a:r>
              <a:rPr>
                <a:latin typeface="Courier"/>
              </a:rPr>
              <a:t>Am</a:t>
            </a:r>
            <a:r>
              <a:rPr/>
              <a:t>lieved me</a:t>
            </a:r>
            <a:br/>
            <a:r>
              <a:rPr>
                <a:latin typeface="Courier"/>
              </a:rPr>
              <a:t>Am</a:t>
            </a:r>
            <a:r>
              <a:rPr/>
              <a:t> Mama she </a:t>
            </a:r>
            <a:r>
              <a:rPr>
                <a:latin typeface="Courier"/>
              </a:rPr>
              <a:t>G</a:t>
            </a:r>
            <a:r>
              <a:rPr/>
              <a:t> wanted re</a:t>
            </a:r>
            <a:r>
              <a:rPr>
                <a:latin typeface="Courier"/>
              </a:rPr>
              <a:t>Am</a:t>
            </a:r>
            <a:r>
              <a:rPr/>
              <a:t>venge</a:t>
            </a:r>
            <a:br/>
            <a:r>
              <a:rPr/>
              <a:t>I </a:t>
            </a:r>
            <a:r>
              <a:rPr>
                <a:latin typeface="Courier"/>
              </a:rPr>
              <a:t>Am</a:t>
            </a:r>
            <a:r>
              <a:rPr/>
              <a:t> told her that I </a:t>
            </a:r>
            <a:r>
              <a:rPr>
                <a:latin typeface="Courier"/>
              </a:rPr>
              <a:t>G</a:t>
            </a:r>
            <a:r>
              <a:rPr/>
              <a:t> see that she was </a:t>
            </a:r>
            <a:r>
              <a:rPr>
                <a:latin typeface="Courier"/>
              </a:rPr>
              <a:t>Dm</a:t>
            </a:r>
            <a:r>
              <a:rPr/>
              <a:t> honored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/>
              <a:t>I’d </a:t>
            </a:r>
            <a:r>
              <a:rPr>
                <a:latin typeface="Courier"/>
              </a:rPr>
              <a:t>Am</a:t>
            </a:r>
            <a:r>
              <a:rPr/>
              <a:t> find you and </a:t>
            </a:r>
            <a:r>
              <a:rPr>
                <a:latin typeface="Courier"/>
              </a:rPr>
              <a:t>G</a:t>
            </a:r>
            <a:r>
              <a:rPr/>
              <a:t> put you to death! </a:t>
            </a:r>
            <a:r>
              <a:rPr>
                <a:latin typeface="Courier"/>
              </a:rPr>
              <a:t>Am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(Intense 🎸 and 🥁)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br/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r>
              <a:rPr/>
              <a:t>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G</a:t>
            </a:r>
            <a:r>
              <a:rPr/>
              <a:t> </a:t>
            </a:r>
            <a:r>
              <a:rPr>
                <a:latin typeface="Courier"/>
              </a:rPr>
              <a:t>Am</a:t>
            </a:r>
          </a:p>
          <a:p>
            <a:pPr lvl="0" marL="0" indent="0">
              <a:buNone/>
            </a:pPr>
            <a:r>
              <a:rPr i="1"/>
              <a:t>(x2)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(Soft 🎸 and 🥁)</a:t>
            </a:r>
          </a:p>
          <a:p>
            <a:pPr lvl="0" marL="0" indent="0">
              <a:buNone/>
            </a:pPr>
            <a:r>
              <a:rPr/>
              <a:t>So </a:t>
            </a:r>
            <a:r>
              <a:rPr>
                <a:latin typeface="Courier"/>
              </a:rPr>
              <a:t>Am</a:t>
            </a:r>
            <a:r>
              <a:rPr/>
              <a:t> now, </a:t>
            </a:r>
            <a:r>
              <a:rPr>
                <a:latin typeface="Courier"/>
              </a:rPr>
              <a:t>G</a:t>
            </a:r>
            <a:r>
              <a:rPr/>
              <a:t> now that I </a:t>
            </a:r>
            <a:r>
              <a:rPr>
                <a:latin typeface="Courier"/>
              </a:rPr>
              <a:t>Am</a:t>
            </a:r>
            <a:r>
              <a:rPr/>
              <a:t> found you</a:t>
            </a:r>
            <a:br/>
            <a:r>
              <a:rPr/>
              <a:t>On </a:t>
            </a:r>
            <a:r>
              <a:rPr>
                <a:latin typeface="Courier"/>
              </a:rPr>
              <a:t>Am</a:t>
            </a:r>
            <a:r>
              <a:rPr/>
              <a:t> this such a </a:t>
            </a:r>
            <a:r>
              <a:rPr>
                <a:latin typeface="Courier"/>
              </a:rPr>
              <a:t>G</a:t>
            </a:r>
            <a:r>
              <a:rPr/>
              <a:t> joyous </a:t>
            </a:r>
            <a:r>
              <a:rPr>
                <a:latin typeface="Courier"/>
              </a:rPr>
              <a:t>Am</a:t>
            </a:r>
            <a:r>
              <a:rPr/>
              <a:t> day</a:t>
            </a:r>
            <a:br/>
            <a:r>
              <a:rPr/>
              <a:t>I </a:t>
            </a:r>
            <a:r>
              <a:rPr>
                <a:latin typeface="Courier"/>
              </a:rPr>
              <a:t>Am</a:t>
            </a:r>
            <a:r>
              <a:rPr/>
              <a:t> tell you: it was </a:t>
            </a:r>
            <a:r>
              <a:rPr>
                <a:latin typeface="Courier"/>
              </a:rPr>
              <a:t>G</a:t>
            </a:r>
            <a:r>
              <a:rPr/>
              <a:t> me who </a:t>
            </a:r>
            <a:r>
              <a:rPr>
                <a:latin typeface="Courier"/>
              </a:rPr>
              <a:t>Dm</a:t>
            </a:r>
            <a:r>
              <a:rPr/>
              <a:t> killed him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/>
              <a:t>But the </a:t>
            </a:r>
            <a:r>
              <a:rPr>
                <a:latin typeface="Courier"/>
              </a:rPr>
              <a:t>Am</a:t>
            </a:r>
            <a:r>
              <a:rPr/>
              <a:t> truth I’ll </a:t>
            </a:r>
            <a:r>
              <a:rPr>
                <a:latin typeface="Courier"/>
              </a:rPr>
              <a:t>G</a:t>
            </a:r>
            <a:r>
              <a:rPr/>
              <a:t> never have to </a:t>
            </a:r>
            <a:r>
              <a:rPr>
                <a:latin typeface="Courier"/>
              </a:rPr>
              <a:t>Am</a:t>
            </a:r>
            <a:r>
              <a:rPr/>
              <a:t> say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(Fading 🎸 and 🥁)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Buenos </a:t>
            </a:r>
            <a:r>
              <a:rPr>
                <a:latin typeface="Courier"/>
              </a:rPr>
              <a:t>G</a:t>
            </a:r>
            <a:r>
              <a:rPr/>
              <a:t> Tardes, A</a:t>
            </a:r>
            <a:r>
              <a:rPr>
                <a:latin typeface="Courier"/>
              </a:rPr>
              <a:t>Am</a:t>
            </a:r>
            <a:r>
              <a:rPr/>
              <a:t>migo</a:t>
            </a:r>
            <a:br/>
            <a:r>
              <a:rPr>
                <a:latin typeface="Courier"/>
              </a:rPr>
              <a:t>Am</a:t>
            </a:r>
            <a:r>
              <a:rPr/>
              <a:t> Hola, </a:t>
            </a:r>
            <a:r>
              <a:rPr>
                <a:latin typeface="Courier"/>
              </a:rPr>
              <a:t>G</a:t>
            </a:r>
            <a:r>
              <a:rPr/>
              <a:t> my good </a:t>
            </a:r>
            <a:r>
              <a:rPr>
                <a:latin typeface="Courier"/>
              </a:rPr>
              <a:t>Am</a:t>
            </a:r>
            <a:r>
              <a:rPr/>
              <a:t> friend</a:t>
            </a:r>
            <a:br/>
            <a:r>
              <a:rPr>
                <a:latin typeface="Courier"/>
              </a:rPr>
              <a:t>Am</a:t>
            </a:r>
            <a:r>
              <a:rPr/>
              <a:t> Cinco de </a:t>
            </a:r>
            <a:r>
              <a:rPr>
                <a:latin typeface="Courier"/>
              </a:rPr>
              <a:t>G</a:t>
            </a:r>
            <a:r>
              <a:rPr/>
              <a:t> Mayo’s on </a:t>
            </a:r>
            <a:r>
              <a:rPr>
                <a:latin typeface="Courier"/>
              </a:rPr>
              <a:t>Dm</a:t>
            </a:r>
            <a:r>
              <a:rPr/>
              <a:t> Tuesday </a:t>
            </a:r>
            <a:r>
              <a:rPr>
                <a:latin typeface="Courier"/>
              </a:rPr>
              <a:t>Dsus4</a:t>
            </a:r>
            <a:r>
              <a:rPr/>
              <a:t> </a:t>
            </a:r>
            <a:r>
              <a:rPr>
                <a:latin typeface="Courier"/>
              </a:rPr>
              <a:t>Dm</a:t>
            </a:r>
            <a:br/>
            <a:r>
              <a:rPr/>
              <a:t>And I’d </a:t>
            </a:r>
            <a:r>
              <a:rPr>
                <a:latin typeface="Courier"/>
              </a:rPr>
              <a:t>Am</a:t>
            </a:r>
            <a:r>
              <a:rPr/>
              <a:t> hope we’d </a:t>
            </a:r>
            <a:r>
              <a:rPr>
                <a:latin typeface="Courier"/>
              </a:rPr>
              <a:t>G</a:t>
            </a:r>
            <a:r>
              <a:rPr/>
              <a:t> see each other a</a:t>
            </a:r>
            <a:r>
              <a:rPr>
                <a:latin typeface="Courier"/>
              </a:rPr>
              <a:t>Am</a:t>
            </a:r>
            <a:r>
              <a:rPr/>
              <a:t>gain</a:t>
            </a:r>
          </a:p>
          <a:p>
            <a:pPr lvl="0" marL="0" indent="0">
              <a:buNone/>
            </a:pPr>
            <a:r>
              <a:rPr/>
              <a:t>Yes I </a:t>
            </a:r>
            <a:r>
              <a:rPr>
                <a:latin typeface="Courier"/>
              </a:rPr>
              <a:t>Am</a:t>
            </a:r>
            <a:r>
              <a:rPr/>
              <a:t> hoped we’d </a:t>
            </a:r>
            <a:r>
              <a:rPr>
                <a:latin typeface="Courier"/>
              </a:rPr>
              <a:t>G</a:t>
            </a:r>
            <a:r>
              <a:rPr/>
              <a:t> see each other</a:t>
            </a:r>
            <a:br/>
            <a:r>
              <a:rPr/>
              <a:t>a</a:t>
            </a:r>
            <a:r>
              <a:rPr>
                <a:latin typeface="Courier"/>
              </a:rPr>
              <a:t>Am</a:t>
            </a:r>
            <a:r>
              <a:rPr/>
              <a:t>gain </a:t>
            </a:r>
            <a:r>
              <a:rPr i="1"/>
              <a:t>(Repeat and fade)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Em(2)</a:t>
            </a:r>
            <a:r>
              <a:rPr/>
              <a:t> </a:t>
            </a:r>
            <a:r>
              <a:rPr>
                <a:latin typeface="Courier"/>
              </a:rPr>
              <a:t>D6</a:t>
            </a:r>
            <a:r>
              <a:rPr/>
              <a:t> </a:t>
            </a:r>
            <a:r>
              <a:rPr>
                <a:latin typeface="Courier"/>
              </a:rPr>
              <a:t>CM7</a:t>
            </a:r>
            <a:r>
              <a:rPr/>
              <a:t> </a:t>
            </a:r>
            <a:r>
              <a:rPr>
                <a:latin typeface="Courier"/>
              </a:rPr>
              <a:t>Cm6</a:t>
            </a:r>
            <a:r>
              <a:rPr/>
              <a:t> </a:t>
            </a:r>
            <a:r>
              <a:rPr>
                <a:latin typeface="Courier"/>
              </a:rPr>
              <a:t>B7(2)</a:t>
            </a:r>
            <a:br/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Cdim7</a:t>
            </a:r>
            <a:r>
              <a:rPr/>
              <a:t> </a:t>
            </a:r>
            <a:r>
              <a:rPr>
                <a:latin typeface="Courier"/>
              </a:rPr>
              <a:t>B7(3)</a:t>
            </a:r>
            <a:r>
              <a:rPr/>
              <a:t> </a:t>
            </a:r>
            <a:r>
              <a:rPr>
                <a:latin typeface="Courier"/>
              </a:rPr>
              <a:t>B7(4)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Em(3)</a:t>
            </a:r>
            <a:r>
              <a:rPr/>
              <a:t> </a:t>
            </a:r>
            <a:r>
              <a:rPr>
                <a:latin typeface="Courier"/>
              </a:rPr>
              <a:t>D6</a:t>
            </a:r>
            <a:r>
              <a:rPr/>
              <a:t> </a:t>
            </a:r>
            <a:r>
              <a:rPr>
                <a:latin typeface="Courier"/>
              </a:rPr>
              <a:t>CM7</a:t>
            </a:r>
            <a:r>
              <a:rPr/>
              <a:t> </a:t>
            </a:r>
            <a:r>
              <a:rPr>
                <a:latin typeface="Courier"/>
              </a:rPr>
              <a:t>Cm6</a:t>
            </a:r>
            <a:r>
              <a:rPr/>
              <a:t> </a:t>
            </a:r>
            <a:r>
              <a:rPr>
                <a:latin typeface="Courier"/>
              </a:rPr>
              <a:t>B7(2)</a:t>
            </a:r>
            <a:br/>
            <a:r>
              <a:rPr>
                <a:latin typeface="Courier"/>
              </a:rPr>
              <a:t>Em</a:t>
            </a:r>
            <a:r>
              <a:rPr/>
              <a:t> </a:t>
            </a:r>
            <a:r>
              <a:rPr>
                <a:latin typeface="Courier"/>
              </a:rPr>
              <a:t>Am</a:t>
            </a:r>
            <a:r>
              <a:rPr/>
              <a:t> </a:t>
            </a:r>
            <a:r>
              <a:rPr>
                <a:latin typeface="Courier"/>
              </a:rPr>
              <a:t>Em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(Bobby</a:t>
            </a:r>
            <a:r>
              <a:rPr/>
              <a:t> </a:t>
            </a:r>
            <a:r>
              <a:rPr/>
              <a:t>McFerrin)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(Instrumental)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C#m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B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Here’s a little song I wrote</a:t>
            </a:r>
            <a:br/>
            <a:r>
              <a:rPr/>
              <a:t>You </a:t>
            </a:r>
            <a:r>
              <a:rPr>
                <a:latin typeface="Courier"/>
              </a:rPr>
              <a:t>C#m</a:t>
            </a:r>
            <a:r>
              <a:rPr/>
              <a:t> might want to sing it note for note</a:t>
            </a:r>
            <a:br/>
            <a:r>
              <a:rPr/>
              <a:t>Don’t </a:t>
            </a:r>
            <a:r>
              <a:rPr>
                <a:latin typeface="Courier"/>
              </a:rPr>
              <a:t>E</a:t>
            </a:r>
            <a:r>
              <a:rPr/>
              <a:t> worry, be </a:t>
            </a:r>
            <a:r>
              <a:rPr>
                <a:latin typeface="Courier"/>
              </a:rPr>
              <a:t>B</a:t>
            </a:r>
            <a:r>
              <a:rPr/>
              <a:t> happy</a:t>
            </a:r>
          </a:p>
          <a:p>
            <a:pPr lvl="0" marL="0" indent="0">
              <a:buNone/>
            </a:pPr>
            <a:r>
              <a:rPr/>
              <a:t>In </a:t>
            </a:r>
            <a:r>
              <a:rPr>
                <a:latin typeface="Courier"/>
              </a:rPr>
              <a:t>B</a:t>
            </a:r>
            <a:r>
              <a:rPr/>
              <a:t> every life we have some trouble</a:t>
            </a:r>
            <a:br/>
            <a:r>
              <a:rPr>
                <a:latin typeface="Courier"/>
              </a:rPr>
              <a:t>C#m</a:t>
            </a:r>
            <a:r>
              <a:rPr/>
              <a:t> When you worry you make it double</a:t>
            </a:r>
            <a:br/>
            <a:r>
              <a:rPr/>
              <a:t>Don’t </a:t>
            </a:r>
            <a:r>
              <a:rPr>
                <a:latin typeface="Courier"/>
              </a:rPr>
              <a:t>E</a:t>
            </a:r>
            <a:r>
              <a:rPr/>
              <a:t> worry, be </a:t>
            </a:r>
            <a:r>
              <a:rPr>
                <a:latin typeface="Courier"/>
              </a:rPr>
              <a:t>B</a:t>
            </a:r>
            <a:r>
              <a:rPr/>
              <a:t> happy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(Whistle)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C#m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(x2)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Ain’t got no place to lay your head</a:t>
            </a:r>
            <a:br/>
            <a:r>
              <a:rPr>
                <a:latin typeface="Courier"/>
              </a:rPr>
              <a:t>C#m</a:t>
            </a:r>
            <a:r>
              <a:rPr/>
              <a:t> Somebody came and took your bed</a:t>
            </a:r>
            <a:br/>
            <a:r>
              <a:rPr/>
              <a:t>Don’t </a:t>
            </a:r>
            <a:r>
              <a:rPr>
                <a:latin typeface="Courier"/>
              </a:rPr>
              <a:t>E</a:t>
            </a:r>
            <a:r>
              <a:rPr/>
              <a:t> worry, be </a:t>
            </a:r>
            <a:r>
              <a:rPr>
                <a:latin typeface="Courier"/>
              </a:rPr>
              <a:t>B</a:t>
            </a:r>
            <a:r>
              <a:rPr/>
              <a:t> happy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B</a:t>
            </a:r>
            <a:r>
              <a:rPr/>
              <a:t> landlord say your rent is late</a:t>
            </a:r>
            <a:br/>
            <a:r>
              <a:rPr>
                <a:latin typeface="Courier"/>
              </a:rPr>
              <a:t>C#m</a:t>
            </a:r>
            <a:r>
              <a:rPr/>
              <a:t> He may have to litigate</a:t>
            </a:r>
            <a:br/>
            <a:r>
              <a:rPr/>
              <a:t>Don’t </a:t>
            </a:r>
            <a:r>
              <a:rPr>
                <a:latin typeface="Courier"/>
              </a:rPr>
              <a:t>E</a:t>
            </a:r>
            <a:r>
              <a:rPr/>
              <a:t> worry, be </a:t>
            </a:r>
            <a:r>
              <a:rPr>
                <a:latin typeface="Courier"/>
              </a:rPr>
              <a:t>B</a:t>
            </a:r>
            <a:r>
              <a:rPr/>
              <a:t> happy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(Whistle)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C#m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(x2)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Ain’t got no cash, ain’t got no style</a:t>
            </a:r>
            <a:br/>
            <a:r>
              <a:rPr>
                <a:latin typeface="Courier"/>
              </a:rPr>
              <a:t>C#m</a:t>
            </a:r>
            <a:r>
              <a:rPr/>
              <a:t> Ain’t got no girl to make you smile</a:t>
            </a:r>
            <a:br/>
            <a:r>
              <a:rPr b="1"/>
              <a:t>But</a:t>
            </a:r>
            <a:r>
              <a:rPr/>
              <a:t> don’t </a:t>
            </a:r>
            <a:r>
              <a:rPr>
                <a:latin typeface="Courier"/>
              </a:rPr>
              <a:t>E</a:t>
            </a:r>
            <a:r>
              <a:rPr/>
              <a:t> worry, be </a:t>
            </a:r>
            <a:r>
              <a:rPr>
                <a:latin typeface="Courier"/>
              </a:rPr>
              <a:t>B</a:t>
            </a:r>
            <a:r>
              <a:rPr/>
              <a:t> happy</a:t>
            </a:r>
          </a:p>
          <a:p>
            <a:pPr lvl="0" marL="0" indent="0">
              <a:buNone/>
            </a:pPr>
            <a:r>
              <a:rPr/>
              <a:t>Cause </a:t>
            </a:r>
            <a:r>
              <a:rPr>
                <a:latin typeface="Courier"/>
              </a:rPr>
              <a:t>B</a:t>
            </a:r>
            <a:r>
              <a:rPr/>
              <a:t> when you worry, your face will frown</a:t>
            </a:r>
            <a:br/>
            <a:r>
              <a:rPr>
                <a:latin typeface="Courier"/>
              </a:rPr>
              <a:t>C#m</a:t>
            </a:r>
            <a:r>
              <a:rPr/>
              <a:t> And that will bring everybody down</a:t>
            </a:r>
            <a:br/>
            <a:r>
              <a:rPr b="1"/>
              <a:t>So</a:t>
            </a:r>
            <a:r>
              <a:rPr/>
              <a:t> don’t </a:t>
            </a:r>
            <a:r>
              <a:rPr>
                <a:latin typeface="Courier"/>
              </a:rPr>
              <a:t>E</a:t>
            </a:r>
            <a:r>
              <a:rPr/>
              <a:t> worry, be </a:t>
            </a:r>
            <a:r>
              <a:rPr>
                <a:latin typeface="Courier"/>
              </a:rPr>
              <a:t>B</a:t>
            </a:r>
            <a:r>
              <a:rPr/>
              <a:t> happy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(Whistle)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C#m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(x2)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There is this little song I wrote</a:t>
            </a:r>
            <a:br/>
            <a:r>
              <a:rPr>
                <a:latin typeface="Courier"/>
              </a:rPr>
              <a:t>C#m</a:t>
            </a:r>
            <a:r>
              <a:rPr/>
              <a:t> I hope you learn it note for note</a:t>
            </a:r>
            <a:br/>
            <a:r>
              <a:rPr/>
              <a:t>Don’t </a:t>
            </a:r>
            <a:r>
              <a:rPr>
                <a:latin typeface="Courier"/>
              </a:rPr>
              <a:t>E</a:t>
            </a:r>
            <a:r>
              <a:rPr/>
              <a:t> worry, be </a:t>
            </a:r>
            <a:r>
              <a:rPr>
                <a:latin typeface="Courier"/>
              </a:rPr>
              <a:t>B</a:t>
            </a:r>
            <a:r>
              <a:rPr/>
              <a:t> happy</a:t>
            </a:r>
          </a:p>
          <a:p>
            <a:pPr lvl="0" marL="0" indent="0">
              <a:buNone/>
            </a:pPr>
            <a:r>
              <a:rPr/>
              <a:t>(Listen to what I say!)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In your life expect some trouble </a:t>
            </a:r>
            <a:r>
              <a:rPr>
                <a:latin typeface="Courier"/>
              </a:rPr>
              <a:t>C#m</a:t>
            </a:r>
            <a:r>
              <a:rPr/>
              <a:t> But when you worry, you make it double Don’t </a:t>
            </a:r>
            <a:r>
              <a:rPr>
                <a:latin typeface="Courier"/>
              </a:rPr>
              <a:t>E</a:t>
            </a:r>
            <a:r>
              <a:rPr/>
              <a:t> worry, be </a:t>
            </a:r>
            <a:r>
              <a:rPr>
                <a:latin typeface="Courier"/>
              </a:rPr>
              <a:t>B</a:t>
            </a:r>
            <a:r>
              <a:rPr/>
              <a:t> happy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Em(2)</a:t>
            </a:r>
            <a:r>
              <a:rPr/>
              <a:t> “The problem is </a:t>
            </a:r>
            <a:r>
              <a:rPr>
                <a:latin typeface="Courier"/>
              </a:rPr>
              <a:t>D6</a:t>
            </a:r>
            <a:r>
              <a:rPr/>
              <a:t> all inside your head”</a:t>
            </a:r>
            <a:br/>
            <a:r>
              <a:rPr>
                <a:latin typeface="Courier"/>
              </a:rPr>
              <a:t>CM7</a:t>
            </a:r>
            <a:r>
              <a:rPr/>
              <a:t> she said to me </a:t>
            </a:r>
            <a:r>
              <a:rPr>
                <a:latin typeface="Courier"/>
              </a:rPr>
              <a:t>Cm6</a:t>
            </a:r>
            <a:r>
              <a:rPr/>
              <a:t> </a:t>
            </a:r>
            <a:r>
              <a:rPr>
                <a:latin typeface="Courier"/>
              </a:rPr>
              <a:t>B7(2)</a:t>
            </a:r>
            <a:br/>
            <a:r>
              <a:rPr>
                <a:latin typeface="Courier"/>
              </a:rPr>
              <a:t>Em</a:t>
            </a:r>
            <a:r>
              <a:rPr/>
              <a:t> "the answer is ea</a:t>
            </a:r>
            <a:r>
              <a:rPr>
                <a:latin typeface="Courier"/>
              </a:rPr>
              <a:t>Am</a:t>
            </a:r>
            <a:r>
              <a:rPr/>
              <a:t>sy if you</a:t>
            </a:r>
            <a:br/>
            <a:r>
              <a:rPr>
                <a:latin typeface="Courier"/>
              </a:rPr>
              <a:t>Cdim7</a:t>
            </a:r>
            <a:r>
              <a:rPr/>
              <a:t> take it logic’lly. </a:t>
            </a:r>
            <a:r>
              <a:rPr>
                <a:latin typeface="Courier"/>
              </a:rPr>
              <a:t>B7(3)</a:t>
            </a:r>
            <a:r>
              <a:rPr/>
              <a:t> </a:t>
            </a:r>
            <a:r>
              <a:rPr>
                <a:latin typeface="Courier"/>
              </a:rPr>
              <a:t>B7(4)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Em(3)</a:t>
            </a:r>
            <a:r>
              <a:rPr/>
              <a:t> I’d like to help </a:t>
            </a:r>
            <a:r>
              <a:rPr>
                <a:latin typeface="Courier"/>
              </a:rPr>
              <a:t>D6</a:t>
            </a:r>
            <a:r>
              <a:rPr/>
              <a:t> you in your</a:t>
            </a:r>
            <a:br/>
            <a:r>
              <a:rPr>
                <a:latin typeface="Courier"/>
              </a:rPr>
              <a:t>CM7</a:t>
            </a:r>
            <a:r>
              <a:rPr/>
              <a:t> struggle to be free </a:t>
            </a:r>
            <a:r>
              <a:rPr>
                <a:latin typeface="Courier"/>
              </a:rPr>
              <a:t>Cm6</a:t>
            </a:r>
            <a:r>
              <a:rPr/>
              <a:t> </a:t>
            </a:r>
            <a:r>
              <a:rPr>
                <a:latin typeface="Courier"/>
              </a:rPr>
              <a:t>B7(2)</a:t>
            </a:r>
            <a:br/>
            <a:r>
              <a:rPr/>
              <a:t>there must be </a:t>
            </a:r>
            <a:r>
              <a:rPr>
                <a:latin typeface="Courier"/>
              </a:rPr>
              <a:t>Em</a:t>
            </a:r>
            <a:r>
              <a:rPr/>
              <a:t> fifty ways </a:t>
            </a:r>
            <a:r>
              <a:rPr>
                <a:latin typeface="Courier"/>
              </a:rPr>
              <a:t>Am</a:t>
            </a:r>
            <a:br/>
            <a:r>
              <a:rPr/>
              <a:t>to leave your lov</a:t>
            </a:r>
            <a:r>
              <a:rPr>
                <a:latin typeface="Courier"/>
              </a:rPr>
              <a:t>Em</a:t>
            </a:r>
            <a:r>
              <a:rPr/>
              <a:t>er."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(Whistle)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B</a:t>
            </a:r>
            <a:r>
              <a:rPr/>
              <a:t> </a:t>
            </a:r>
            <a:r>
              <a:rPr>
                <a:latin typeface="Courier"/>
              </a:rPr>
              <a:t>C#m</a:t>
            </a:r>
            <a:r>
              <a:rPr/>
              <a:t> </a:t>
            </a:r>
            <a:r>
              <a:rPr>
                <a:latin typeface="Courier"/>
              </a:rPr>
              <a:t>E</a:t>
            </a:r>
            <a:r>
              <a:rPr/>
              <a:t> </a:t>
            </a:r>
            <a:r>
              <a:rPr>
                <a:latin typeface="Courier"/>
              </a:rPr>
              <a:t>B</a:t>
            </a:r>
            <a:r>
              <a:rPr/>
              <a:t> (x2)</a:t>
            </a:r>
          </a:p>
          <a:p>
            <a:pPr lvl="0" marL="0" indent="0">
              <a:buNone/>
            </a:pPr>
            <a:r>
              <a:rPr i="1"/>
              <a:t>(Repeat and fade)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Song</a:t>
            </a:r>
          </a:p>
          <a:p>
            <a:pPr lvl="1"/>
            <a:r>
              <a:rPr>
                <a:hlinkClick r:id="rId3"/>
              </a:rPr>
              <a:t>Source tab</a:t>
            </a:r>
          </a:p>
          <a:p>
            <a:pPr lvl="1"/>
            <a:r>
              <a:rPr>
                <a:hlinkClick r:id="rId4"/>
              </a:rPr>
              <a:t>Guitar tutorial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Dr</a:t>
            </a:r>
            <a:r>
              <a:rPr/>
              <a:t> </a:t>
            </a:r>
            <a:r>
              <a:rPr/>
              <a:t>Eskimo</a:t>
            </a:r>
            <a:r>
              <a:rPr/>
              <a:t> </a:t>
            </a:r>
            <a:r>
              <a:rPr/>
              <a:t>(Mani</a:t>
            </a:r>
            <a:r>
              <a:rPr/>
              <a:t> </a:t>
            </a:r>
            <a:r>
              <a:rPr/>
              <a:t>Matter)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Kenned ihr das Gschichtli scho</a:t>
            </a:r>
            <a:br/>
            <a:r>
              <a:rPr>
                <a:latin typeface="Courier"/>
              </a:rPr>
              <a:t>E</a:t>
            </a:r>
            <a:r>
              <a:rPr/>
              <a:t> Vu dem arme </a:t>
            </a:r>
            <a:r>
              <a:rPr>
                <a:latin typeface="Courier"/>
              </a:rPr>
              <a:t>Am</a:t>
            </a:r>
            <a:r>
              <a:rPr/>
              <a:t> Eskimo</a:t>
            </a:r>
            <a:br/>
            <a:r>
              <a:rPr>
                <a:latin typeface="Courier"/>
              </a:rPr>
              <a:t>Em</a:t>
            </a:r>
            <a:r>
              <a:rPr/>
              <a:t> Wo in </a:t>
            </a:r>
            <a:r>
              <a:rPr>
                <a:latin typeface="Courier"/>
              </a:rPr>
              <a:t>Am</a:t>
            </a:r>
            <a:r>
              <a:rPr/>
              <a:t> Grönland </a:t>
            </a:r>
            <a:r>
              <a:rPr>
                <a:latin typeface="Courier"/>
              </a:rPr>
              <a:t>Em</a:t>
            </a:r>
            <a:r>
              <a:rPr/>
              <a:t> einisch </a:t>
            </a:r>
            <a:r>
              <a:rPr>
                <a:latin typeface="Courier"/>
              </a:rPr>
              <a:t>Am</a:t>
            </a:r>
            <a:r>
              <a:rPr/>
              <a:t> so</a:t>
            </a:r>
            <a:br/>
            <a:r>
              <a:rPr>
                <a:latin typeface="Courier"/>
              </a:rPr>
              <a:t>Em</a:t>
            </a:r>
            <a:r>
              <a:rPr/>
              <a:t> Truurig </a:t>
            </a:r>
            <a:r>
              <a:rPr>
                <a:latin typeface="Courier"/>
              </a:rPr>
              <a:t>Am</a:t>
            </a:r>
            <a:r>
              <a:rPr/>
              <a:t> isch ums </a:t>
            </a:r>
            <a:r>
              <a:rPr>
                <a:latin typeface="Courier"/>
              </a:rPr>
              <a:t>Em</a:t>
            </a:r>
            <a:r>
              <a:rPr/>
              <a:t> Lebe </a:t>
            </a:r>
            <a:r>
              <a:rPr>
                <a:latin typeface="Courier"/>
              </a:rPr>
              <a:t>Am</a:t>
            </a:r>
            <a:r>
              <a:rPr/>
              <a:t> cho.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Er hät dank em Radio</a:t>
            </a:r>
            <a:br/>
            <a:r>
              <a:rPr>
                <a:latin typeface="Courier"/>
              </a:rPr>
              <a:t>E</a:t>
            </a:r>
            <a:r>
              <a:rPr/>
              <a:t> Freud ar Musig </a:t>
            </a:r>
            <a:r>
              <a:rPr>
                <a:latin typeface="Courier"/>
              </a:rPr>
              <a:t>Am</a:t>
            </a:r>
            <a:r>
              <a:rPr/>
              <a:t> übercho</a:t>
            </a:r>
            <a:br/>
            <a:r>
              <a:rPr>
                <a:latin typeface="Courier"/>
              </a:rPr>
              <a:t>Em</a:t>
            </a:r>
            <a:r>
              <a:rPr/>
              <a:t> Und het </a:t>
            </a:r>
            <a:r>
              <a:rPr>
                <a:latin typeface="Courier"/>
              </a:rPr>
              <a:t>Am</a:t>
            </a:r>
            <a:r>
              <a:rPr/>
              <a:t> denkt das </a:t>
            </a:r>
            <a:r>
              <a:rPr>
                <a:latin typeface="Courier"/>
              </a:rPr>
              <a:t>Em</a:t>
            </a:r>
            <a:r>
              <a:rPr/>
              <a:t> chan i </a:t>
            </a:r>
            <a:r>
              <a:rPr>
                <a:latin typeface="Courier"/>
              </a:rPr>
              <a:t>Am</a:t>
            </a:r>
            <a:r>
              <a:rPr/>
              <a:t> o</a:t>
            </a:r>
            <a:br/>
            <a:r>
              <a:rPr>
                <a:latin typeface="Courier"/>
              </a:rPr>
              <a:t>Em</a:t>
            </a:r>
            <a:r>
              <a:rPr/>
              <a:t> So isch </a:t>
            </a:r>
            <a:r>
              <a:rPr>
                <a:latin typeface="Courier"/>
              </a:rPr>
              <a:t>Am</a:t>
            </a:r>
            <a:r>
              <a:rPr/>
              <a:t> er is </a:t>
            </a:r>
            <a:r>
              <a:rPr>
                <a:latin typeface="Courier"/>
              </a:rPr>
              <a:t>Em</a:t>
            </a:r>
            <a:r>
              <a:rPr/>
              <a:t> unglück </a:t>
            </a:r>
            <a:r>
              <a:rPr>
                <a:latin typeface="Courier"/>
              </a:rPr>
              <a:t>Am</a:t>
            </a:r>
            <a:r>
              <a:rPr/>
              <a:t> cho.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Nämlich hät er sich für zwo</a:t>
            </a:r>
            <a:br/>
            <a:r>
              <a:rPr>
                <a:latin typeface="Courier"/>
              </a:rPr>
              <a:t>E</a:t>
            </a:r>
            <a:r>
              <a:rPr/>
              <a:t> Fläsche Leber</a:t>
            </a:r>
            <a:r>
              <a:rPr>
                <a:latin typeface="Courier"/>
              </a:rPr>
              <a:t>Am</a:t>
            </a:r>
            <a:r>
              <a:rPr/>
              <a:t>tran es no</a:t>
            </a:r>
            <a:br/>
            <a:r>
              <a:rPr>
                <a:latin typeface="Courier"/>
              </a:rPr>
              <a:t>Em</a:t>
            </a:r>
            <a:r>
              <a:rPr/>
              <a:t> Guet er</a:t>
            </a:r>
            <a:r>
              <a:rPr>
                <a:latin typeface="Courier"/>
              </a:rPr>
              <a:t>Am</a:t>
            </a:r>
            <a:r>
              <a:rPr/>
              <a:t>haltnigs </a:t>
            </a:r>
            <a:r>
              <a:rPr>
                <a:latin typeface="Courier"/>
              </a:rPr>
              <a:t>Em</a:t>
            </a:r>
            <a:r>
              <a:rPr/>
              <a:t> Cemba</a:t>
            </a:r>
            <a:r>
              <a:rPr>
                <a:latin typeface="Courier"/>
              </a:rPr>
              <a:t>Am</a:t>
            </a:r>
            <a:r>
              <a:rPr/>
              <a:t>lo</a:t>
            </a:r>
            <a:br/>
            <a:r>
              <a:rPr>
                <a:latin typeface="Courier"/>
              </a:rPr>
              <a:t>Em</a:t>
            </a:r>
            <a:r>
              <a:rPr/>
              <a:t> Kouft und </a:t>
            </a:r>
            <a:r>
              <a:rPr>
                <a:latin typeface="Courier"/>
              </a:rPr>
              <a:t>Am</a:t>
            </a:r>
            <a:r>
              <a:rPr/>
              <a:t> hets i d </a:t>
            </a:r>
            <a:r>
              <a:rPr>
                <a:latin typeface="Courier"/>
              </a:rPr>
              <a:t>Em</a:t>
            </a:r>
            <a:r>
              <a:rPr/>
              <a:t> Höhli </a:t>
            </a:r>
            <a:r>
              <a:rPr>
                <a:latin typeface="Courier"/>
              </a:rPr>
              <a:t>Am</a:t>
            </a:r>
            <a:r>
              <a:rPr/>
              <a:t> gno.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Doch won er fortissimo</a:t>
            </a:r>
            <a:br/>
            <a:r>
              <a:rPr>
                <a:latin typeface="Courier"/>
              </a:rPr>
              <a:t>E</a:t>
            </a:r>
            <a:r>
              <a:rPr/>
              <a:t> Gspilt het uf sim </a:t>
            </a:r>
            <a:r>
              <a:rPr>
                <a:latin typeface="Courier"/>
              </a:rPr>
              <a:t>Am</a:t>
            </a:r>
            <a:r>
              <a:rPr/>
              <a:t> Cembalo</a:t>
            </a:r>
            <a:br/>
            <a:r>
              <a:rPr>
                <a:latin typeface="Courier"/>
              </a:rPr>
              <a:t>Em</a:t>
            </a:r>
            <a:r>
              <a:rPr/>
              <a:t> Isch en </a:t>
            </a:r>
            <a:r>
              <a:rPr>
                <a:latin typeface="Courier"/>
              </a:rPr>
              <a:t>Am</a:t>
            </a:r>
            <a:r>
              <a:rPr/>
              <a:t> Iisbär </a:t>
            </a:r>
            <a:r>
              <a:rPr>
                <a:latin typeface="Courier"/>
              </a:rPr>
              <a:t>Em</a:t>
            </a:r>
            <a:r>
              <a:rPr/>
              <a:t> ine </a:t>
            </a:r>
            <a:r>
              <a:rPr>
                <a:latin typeface="Courier"/>
              </a:rPr>
              <a:t>Em</a:t>
            </a:r>
            <a:r>
              <a:rPr/>
              <a:t> cho und</a:t>
            </a:r>
            <a:br/>
            <a:r>
              <a:rPr>
                <a:latin typeface="Courier"/>
              </a:rPr>
              <a:t>Am</a:t>
            </a:r>
            <a:r>
              <a:rPr/>
              <a:t> Hetne </a:t>
            </a:r>
            <a:r>
              <a:rPr>
                <a:latin typeface="Courier"/>
              </a:rPr>
              <a:t>Am</a:t>
            </a:r>
            <a:r>
              <a:rPr/>
              <a:t> zwüsche d’</a:t>
            </a:r>
            <a:r>
              <a:rPr>
                <a:latin typeface="Courier"/>
              </a:rPr>
              <a:t>Em</a:t>
            </a:r>
            <a:r>
              <a:rPr/>
              <a:t>Chralle </a:t>
            </a:r>
            <a:r>
              <a:rPr>
                <a:latin typeface="Courier"/>
              </a:rPr>
              <a:t>Am</a:t>
            </a:r>
            <a:r>
              <a:rPr/>
              <a:t> gno.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latin typeface="Courier"/>
              </a:rPr>
              <a:t>Am</a:t>
            </a:r>
            <a:r>
              <a:rPr/>
              <a:t> D’Kunst isch geng es Risiko</a:t>
            </a:r>
            <a:br/>
            <a:r>
              <a:rPr>
                <a:latin typeface="Courier"/>
              </a:rPr>
              <a:t>E</a:t>
            </a:r>
            <a:r>
              <a:rPr/>
              <a:t> So isch er ums </a:t>
            </a:r>
            <a:r>
              <a:rPr>
                <a:latin typeface="Courier"/>
              </a:rPr>
              <a:t>Am</a:t>
            </a:r>
            <a:r>
              <a:rPr/>
              <a:t> Lebe cho</a:t>
            </a:r>
            <a:br/>
            <a:r>
              <a:rPr>
                <a:latin typeface="Courier"/>
              </a:rPr>
              <a:t>Em</a:t>
            </a:r>
            <a:r>
              <a:rPr/>
              <a:t> Und ihr </a:t>
            </a:r>
            <a:r>
              <a:rPr>
                <a:latin typeface="Courier"/>
              </a:rPr>
              <a:t>Am</a:t>
            </a:r>
            <a:r>
              <a:rPr/>
              <a:t> gsänd d’Mo</a:t>
            </a:r>
            <a:r>
              <a:rPr>
                <a:latin typeface="Courier"/>
              </a:rPr>
              <a:t>Em</a:t>
            </a:r>
            <a:r>
              <a:rPr/>
              <a:t>ral der</a:t>
            </a:r>
            <a:r>
              <a:rPr>
                <a:latin typeface="Courier"/>
              </a:rPr>
              <a:t>Am</a:t>
            </a:r>
            <a:r>
              <a:rPr/>
              <a:t>vo</a:t>
            </a:r>
            <a:br/>
            <a:r>
              <a:rPr>
                <a:latin typeface="Courier"/>
              </a:rPr>
              <a:t>Em</a:t>
            </a:r>
            <a:r>
              <a:rPr/>
              <a:t> Choufed </a:t>
            </a:r>
            <a:r>
              <a:rPr>
                <a:latin typeface="Courier"/>
              </a:rPr>
              <a:t>Am</a:t>
            </a:r>
            <a:r>
              <a:rPr/>
              <a:t> nie es </a:t>
            </a:r>
            <a:r>
              <a:rPr>
                <a:latin typeface="Courier"/>
              </a:rPr>
              <a:t>Em</a:t>
            </a:r>
            <a:r>
              <a:rPr/>
              <a:t> Cemba</a:t>
            </a:r>
            <a:r>
              <a:rPr>
                <a:latin typeface="Courier"/>
              </a:rPr>
              <a:t>Am</a:t>
            </a:r>
            <a:r>
              <a:rPr/>
              <a:t>lo</a:t>
            </a:r>
            <a:br/>
            <a:r>
              <a:rPr>
                <a:latin typeface="Courier"/>
              </a:rPr>
              <a:t>Em</a:t>
            </a:r>
            <a:r>
              <a:rPr/>
              <a:t> Süscht geits </a:t>
            </a:r>
            <a:r>
              <a:rPr>
                <a:latin typeface="Courier"/>
              </a:rPr>
              <a:t>Am</a:t>
            </a:r>
            <a:r>
              <a:rPr/>
              <a:t> euch grad </a:t>
            </a:r>
            <a:r>
              <a:rPr>
                <a:latin typeface="Courier"/>
              </a:rPr>
              <a:t>Em</a:t>
            </a:r>
            <a:r>
              <a:rPr/>
              <a:t> äbe</a:t>
            </a:r>
            <a:r>
              <a:rPr>
                <a:latin typeface="Courier"/>
              </a:rPr>
              <a:t>Am</a:t>
            </a:r>
            <a:r>
              <a:rPr/>
              <a:t>so</a:t>
            </a:r>
            <a:br/>
            <a:r>
              <a:rPr>
                <a:latin typeface="Courier"/>
              </a:rPr>
              <a:t>Em</a:t>
            </a:r>
            <a:r>
              <a:rPr/>
              <a:t> Wie dem </a:t>
            </a:r>
            <a:r>
              <a:rPr>
                <a:latin typeface="Courier"/>
              </a:rPr>
              <a:t>Am</a:t>
            </a:r>
            <a:r>
              <a:rPr/>
              <a:t> arme </a:t>
            </a:r>
            <a:r>
              <a:rPr>
                <a:latin typeface="Courier"/>
              </a:rPr>
              <a:t>Em</a:t>
            </a:r>
            <a:r>
              <a:rPr/>
              <a:t> Eski</a:t>
            </a:r>
            <a:r>
              <a:rPr>
                <a:latin typeface="Courier"/>
              </a:rPr>
              <a:t>Am</a:t>
            </a:r>
            <a:r>
              <a:rPr/>
              <a:t>mo</a:t>
            </a:r>
            <a:br/>
            <a:r>
              <a:rPr>
                <a:latin typeface="Courier"/>
              </a:rPr>
              <a:t>Em</a:t>
            </a:r>
            <a:r>
              <a:rPr/>
              <a:t> Wo in </a:t>
            </a:r>
            <a:r>
              <a:rPr>
                <a:latin typeface="Courier"/>
              </a:rPr>
              <a:t>Am</a:t>
            </a:r>
            <a:r>
              <a:rPr/>
              <a:t> Grönland </a:t>
            </a:r>
            <a:r>
              <a:rPr>
                <a:latin typeface="Courier"/>
              </a:rPr>
              <a:t>Em</a:t>
            </a:r>
            <a:r>
              <a:rPr/>
              <a:t> einisch </a:t>
            </a:r>
            <a:r>
              <a:rPr>
                <a:latin typeface="Courier"/>
              </a:rPr>
              <a:t>Am</a:t>
            </a:r>
            <a:r>
              <a:rPr/>
              <a:t> so</a:t>
            </a:r>
            <a:br/>
            <a:r>
              <a:rPr>
                <a:latin typeface="Courier"/>
              </a:rPr>
              <a:t>Em</a:t>
            </a:r>
            <a:r>
              <a:rPr/>
              <a:t> Truurig </a:t>
            </a:r>
            <a:r>
              <a:rPr>
                <a:latin typeface="Courier"/>
              </a:rPr>
              <a:t>Am</a:t>
            </a:r>
            <a:r>
              <a:rPr/>
              <a:t> isch ums </a:t>
            </a:r>
            <a:r>
              <a:rPr>
                <a:latin typeface="Courier"/>
              </a:rPr>
              <a:t>Em</a:t>
            </a:r>
            <a:r>
              <a:rPr/>
              <a:t> Lebe </a:t>
            </a:r>
            <a:r>
              <a:rPr>
                <a:latin typeface="Courier"/>
              </a:rPr>
              <a:t>Am</a:t>
            </a:r>
            <a:r>
              <a:rPr/>
              <a:t> cho.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Source tab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Dr</a:t>
            </a:r>
            <a:r>
              <a:rPr/>
              <a:t> </a:t>
            </a:r>
            <a:r>
              <a:rPr/>
              <a:t>Sidi</a:t>
            </a:r>
            <a:r>
              <a:rPr/>
              <a:t> </a:t>
            </a:r>
            <a:r>
              <a:rPr/>
              <a:t>Abdel</a:t>
            </a:r>
            <a:r>
              <a:rPr/>
              <a:t> </a:t>
            </a:r>
            <a:r>
              <a:rPr/>
              <a:t>Assar</a:t>
            </a:r>
            <a:r>
              <a:rPr/>
              <a:t> </a:t>
            </a:r>
            <a:r>
              <a:rPr/>
              <a:t>(Mani</a:t>
            </a:r>
            <a:r>
              <a:rPr/>
              <a:t> </a:t>
            </a:r>
            <a:r>
              <a:rPr/>
              <a:t>Matter)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Songs 🔥🎶🌛</dc:title>
  <dc:creator>😊 Joshua and friends ❤️</dc:creator>
  <cp:keywords/>
  <dcterms:created xsi:type="dcterms:W3CDTF">2020-05-13T10:49:46Z</dcterms:created>
  <dcterms:modified xsi:type="dcterms:W3CDTF">2020-05-13T10:49:46Z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