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4660"/>
  </p:normalViewPr>
  <p:slideViewPr>
    <p:cSldViewPr snapToGrid="0">
      <p:cViewPr>
        <p:scale>
          <a:sx n="70" d="100"/>
          <a:sy n="70" d="100"/>
        </p:scale>
        <p:origin x="965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FBB2-3FD0-2CC8-A276-A679F8927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13EC6-E496-7970-39CD-A2792CE63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7C1B5-4A0D-B679-E64D-E59736C5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F4A3-EEDB-442C-89FE-AC3323C7EAB6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000C-6A67-2A38-F730-547F9449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DE3E6-E68B-EC19-95F1-9E1EAF9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FB54-2DE6-42E4-95CA-386E604995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31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149D-0F8A-B449-4689-A11024CC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34304-9691-9928-F352-2ABF89757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45508-72B1-7E16-250D-FDF9DCAD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F4A3-EEDB-442C-89FE-AC3323C7EAB6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CC4B-1183-D325-3411-089F2A93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0DCD8-7642-BA03-3EFC-1FD239E2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FB54-2DE6-42E4-95CA-386E604995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72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B5789-CD6A-47FB-87A8-5FFC78E4D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92BE5-8431-32A0-7E26-B0AD1D22B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4C40-04E4-E816-4A9C-BE1C4B74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F4A3-EEDB-442C-89FE-AC3323C7EAB6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04ED-69EC-2C1F-BCDB-14272715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AAD2-7F56-A880-3FC3-A61EDCB1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FB54-2DE6-42E4-95CA-386E604995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00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71DE-E229-B823-0865-B8C1C160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CBCF6-C9B1-4954-0E1A-6D9D2872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4F14D-CB93-6463-03BB-1B9C8537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F4A3-EEDB-442C-89FE-AC3323C7EAB6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9A237-367D-540A-B197-FF1DC4F9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7A94C-F5A5-BAF2-B6F5-36D84AD0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FB54-2DE6-42E4-95CA-386E604995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65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34C7-4EA0-9200-87BD-EEEBAF84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A2FC4-DB69-C074-3E34-E70037BBA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D0A81-679C-F2A3-FF44-96A4DB29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F4A3-EEDB-442C-89FE-AC3323C7EAB6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7D3E3-B436-A312-401C-94F5BFE4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B52B-49E1-14F8-7D2F-36ADB1CE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FB54-2DE6-42E4-95CA-386E604995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05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4CCC-DF05-273A-69E7-7DF5C0D8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0F2AC-3E81-84BC-38B2-292CA85A7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FCE13-F5DF-5135-ECB0-683E37EDB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98A3C-011A-B756-800F-8C8A35F0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F4A3-EEDB-442C-89FE-AC3323C7EAB6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2D038-8E12-6F2D-D830-BA93E01E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1CA1E-8E8E-DC53-67F8-54AAC01F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FB54-2DE6-42E4-95CA-386E604995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9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5E6A-AA12-97BA-F322-ADA1E10C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D0DC-28F2-9917-C5A7-1B69D477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ED09F-49D7-23A5-A38B-B048F618D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4B34E-F962-90CE-525A-511074BB8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2DAF9-3B45-5F28-75D9-4864433B1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6A15C-BA66-F9A8-970A-0DFC3200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F4A3-EEDB-442C-89FE-AC3323C7EAB6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9F4DC-3501-D570-A8F3-44E96077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CF7BB-13B2-69BE-49F6-4765D8A2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FB54-2DE6-42E4-95CA-386E604995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15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8773-0E7F-B7F3-D572-975B56B3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85830-A154-C581-3BE9-6B44A6C1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F4A3-EEDB-442C-89FE-AC3323C7EAB6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F9317-CB8B-A500-A45A-BDF6CE18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65BF1-B0FB-3F5A-79D0-3205F7FC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FB54-2DE6-42E4-95CA-386E604995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35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73611-0D2F-C087-EEC6-A1A27F66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F4A3-EEDB-442C-89FE-AC3323C7EAB6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F3BD3-2E0F-848B-9A8E-2CDB65CB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7353F-DB79-554B-803F-4B8DDE6B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FB54-2DE6-42E4-95CA-386E604995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04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7A74-A4E1-0447-7783-647D1489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62E2-467C-F456-D23E-8D4599A6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5A558-DC93-EB75-FEB1-B8B6F757C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41280-FBC4-ADA8-5320-3D8B1B5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F4A3-EEDB-442C-89FE-AC3323C7EAB6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E7652-00C5-A540-AE93-7A8485A8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A2BC1-F180-5900-081E-D9482CE5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FB54-2DE6-42E4-95CA-386E604995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27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0FD7-D081-1D13-97A5-F0B2DCE6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01200-FA6D-5BC1-F46F-D10418514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86C41-123C-1D09-88B7-B96C903D3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99861-EA20-7F00-DDFB-01818FA0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F4A3-EEDB-442C-89FE-AC3323C7EAB6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9C9F4-0906-C13F-49CA-70E764EF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57D50-4371-2003-7EB5-4BD6C0C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4FB54-2DE6-42E4-95CA-386E604995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8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8BD30-9BB0-1A12-A245-20608C53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46B2-52AA-AFEF-48DF-5E0190E2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06B4-A385-3094-1F70-54B8FB426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DF4A3-EEDB-442C-89FE-AC3323C7EAB6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71E6-C803-AEFD-858F-D35C9280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09663-2EEE-D3C8-2B06-7E1642FE9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4FB54-2DE6-42E4-95CA-386E604995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4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5B5E-C3A9-D56C-124E-3A840CDEE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077" y="1214438"/>
            <a:ext cx="5685692" cy="2387600"/>
          </a:xfrm>
        </p:spPr>
        <p:txBody>
          <a:bodyPr>
            <a:normAutofit fontScale="90000"/>
          </a:bodyPr>
          <a:lstStyle/>
          <a:p>
            <a:r>
              <a:rPr lang="es-ES"/>
              <a:t>La monarquía hispánica de Felipe II (1556-1598)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2C884-CF61-102C-F4AC-3A276552F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36077" y="3987800"/>
            <a:ext cx="9144000" cy="1655762"/>
          </a:xfrm>
        </p:spPr>
        <p:txBody>
          <a:bodyPr/>
          <a:lstStyle/>
          <a:p>
            <a:endParaRPr lang="de-DE"/>
          </a:p>
          <a:p>
            <a:r>
              <a:rPr lang="de-DE"/>
              <a:t>Nombre Apellido: Melina Mukaj</a:t>
            </a:r>
          </a:p>
        </p:txBody>
      </p:sp>
      <p:pic>
        <p:nvPicPr>
          <p:cNvPr id="4" name="Picture 2" descr="La monarquía hispánica de Felipe II | PPT">
            <a:extLst>
              <a:ext uri="{FF2B5EF4-FFF2-40B4-BE49-F238E27FC236}">
                <a16:creationId xmlns:a16="http://schemas.microsoft.com/office/drawing/2014/main" id="{E6D387A7-9899-3259-25D6-3AE572E6C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8434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D5F8-72BC-786D-D967-052FD603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Conclusión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FE7BE-5CED-0E25-24E7-5B3E711D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Felipe II representó el modelo de rey católico y autoritario.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E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 reinado marcó una etapa clave en la historia de España y Europa.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94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2149-1591-DCB1-31C6-6663A88F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 monarquía hispánica de Felipe II (1556–1598)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1452-BAA9-293E-153D-1DFD568C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Felipe II fue rey de España entre 1556 y 1598, y durante su reinado alcanzó su máxima expansión la Monarquía Hispánica. Gobernó un vasto imperio donde “no se ponía el sol”, incluyendo territorios en Europa, América y Asia. Estableció una monarquía autoritaria y centralizada, con sede en Madrid y fuerte control burocrático. Defensor del catolicismo, luchó contra el protestantismo y sostuvo guerras costosas, como contra los Países Bajos, Inglaterra y el Imperio Otomano. Bajo su mando se produjo la victoria de Lepanto (1571) y la fallida Armada Invencible (1588). Su reinado marcó el apogeo y el inicio del declive del Imperio español.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10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C441-DD2D-0A1B-CB33-8796642A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Introducción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50E44-F40F-80FE-58FC-C48ADB77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6269" cy="4351338"/>
          </a:xfrm>
        </p:spPr>
        <p:txBody>
          <a:bodyPr/>
          <a:lstStyle/>
          <a:p>
            <a:r>
              <a:rPr lang="de-DE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Contexto del siglo XVI.</a:t>
            </a:r>
          </a:p>
          <a:p>
            <a:endParaRPr lang="de-DE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Herencia de Carlos I.</a:t>
            </a:r>
            <a:br>
              <a:rPr lang="de-DE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de-DE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de-DE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Características del reinado de Felipe II.</a:t>
            </a:r>
          </a:p>
          <a:p>
            <a:endParaRPr lang="de-DE"/>
          </a:p>
        </p:txBody>
      </p:sp>
      <p:pic>
        <p:nvPicPr>
          <p:cNvPr id="2050" name="Picture 2" descr="8.2 La monarquía hispánica de Felipe II. La unidad Ibérica. - YouTube">
            <a:extLst>
              <a:ext uri="{FF2B5EF4-FFF2-40B4-BE49-F238E27FC236}">
                <a16:creationId xmlns:a16="http://schemas.microsoft.com/office/drawing/2014/main" id="{7F847103-34BE-BBBF-B19C-FE0D33A40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523" y="1732084"/>
            <a:ext cx="6033477" cy="339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75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4998-278A-93F3-160D-D0B4BBC8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Consolidación del Imperio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8833-1C65-0FE5-4217-74ACBD42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Territorios gobernados: España, América, Italia, Países Bajos, Filipinas, Portugal (desde 1580).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E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 imperio global: “donde no se ponía el sol”.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9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0116-EB8E-93B2-1709-95F5F2A8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Gobierno y administración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36EA-1371-B9B4-7195-8A4A8DE8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Centralización del poder en Madrid (El Escorial como símbolo).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E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Consejo de Estado y sistema de virreinatos.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E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Burocracia eficaz pero lenta.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41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D4F3-57D8-A26E-15B1-2FF79465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Política religiosa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E7FA-C798-0919-A49C-838A643C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Defensa del catolicismo.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E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Lucha contra el protestantismo (Inquisición, rebelión en Flandes).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E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Apoyo a la Contrarreforma.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32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C860-55F7-5604-140A-C3D76439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Política exterior y conflictos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DF4B-021B-19D7-D929-F8FCA37A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Guerra contra los Países Bajos (rebelión flamenca).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E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Batalla de Lepanto (1571) contra los turcos.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E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Conflicto con Inglaterra: Armada Invencible (1588).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E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Unión con Portugal (1580–1640).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23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D19A-26BC-7F9C-257B-9CED0F70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Economía y problemas internos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4B2D-23A7-2B2D-3319-E27BE25A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Grandes ingresos de América, pero mala gestión económica.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E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Crisis agraria y fiscal.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E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Endeudamiento del Estado.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AAF6-F9DB-8BC0-1B1E-472F5C3D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Legado de Felipe II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BF28-0F2C-DA1E-720E-9247DFE5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8143" cy="4351338"/>
          </a:xfrm>
        </p:spPr>
        <p:txBody>
          <a:bodyPr/>
          <a:lstStyle/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Apogeo territorial del Imperio español.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E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Fortalecimiento del absolutismo.</a:t>
            </a:r>
          </a:p>
          <a:p>
            <a:pPr algn="l">
              <a:buNone/>
            </a:pPr>
            <a:b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s-ES" b="0" i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Comienzo de la decadencia económica y militar.</a:t>
            </a:r>
          </a:p>
          <a:p>
            <a:endParaRPr lang="de-DE"/>
          </a:p>
        </p:txBody>
      </p:sp>
      <p:pic>
        <p:nvPicPr>
          <p:cNvPr id="3074" name="Picture 2" descr="La Monarquía Hispánica de Felipe II (1556-1598) - YouTube">
            <a:extLst>
              <a:ext uri="{FF2B5EF4-FFF2-40B4-BE49-F238E27FC236}">
                <a16:creationId xmlns:a16="http://schemas.microsoft.com/office/drawing/2014/main" id="{9A5F5264-922B-D1F0-C7D6-B0AC43F1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1448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0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La monarquía hispánica de Felipe II (1556-1598)</vt:lpstr>
      <vt:lpstr>La monarquía hispánica de Felipe II (1556–1598)</vt:lpstr>
      <vt:lpstr>Introducción</vt:lpstr>
      <vt:lpstr>Consolidación del Imperio</vt:lpstr>
      <vt:lpstr> Gobierno y administración</vt:lpstr>
      <vt:lpstr>Política religiosa</vt:lpstr>
      <vt:lpstr>Política exterior y conflictos</vt:lpstr>
      <vt:lpstr>Economía y problemas internos</vt:lpstr>
      <vt:lpstr>Legado de Felipe II</vt:lpstr>
      <vt:lpstr>Conclusión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Mukaj, Jonida</dc:creator>
  <cp:lastModifiedBy>Mukaj, Jonida</cp:lastModifiedBy>
  <cp:revision>3</cp:revision>
  <dcterms:created xsi:type="dcterms:W3CDTF">2025-05-08T18:56:32Z</dcterms:created>
  <dcterms:modified xsi:type="dcterms:W3CDTF">2025-05-08T19:05:50Z</dcterms:modified>
</cp:coreProperties>
</file>