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0000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4"/>
    <p:restoredTop sz="96327"/>
  </p:normalViewPr>
  <p:slideViewPr>
    <p:cSldViewPr snapToGrid="0" snapToObjects="1">
      <p:cViewPr varScale="1">
        <p:scale>
          <a:sx n="189" d="100"/>
          <a:sy n="189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C107-A68B-964F-9671-9BF38C7E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B00A3-DA3A-A14E-ABF9-CAF9F8AEE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8857-980C-9146-B493-FCCDEABF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E5B7-8C72-4945-8BA4-CF374C11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4E24-5945-1147-8109-55C2976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B01-6709-8C4D-ADA1-9551B880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4CF9-6DCB-F048-A103-B554B4115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0DBCC-4AE5-0D44-B6AF-6E5DBC9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4D47-65AF-6648-B0FB-27C77FA4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D19A5-B85C-4E40-AC58-45115353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F67E8-A680-154E-9F5A-92CA0092C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91E9C-73C2-9141-90FD-F8A71222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D7D0-0F2D-444F-9557-B46EF22F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DED4-7927-F04B-9095-DB9A5501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A43D-EB2C-C540-B95E-D9984A34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B2B3-9DBF-4A40-84EF-4A95005D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2414-5FCB-304C-82B0-4D96696F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A574-3DBB-3E43-82A9-45A821D9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25FF-F054-1344-A017-38817A75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9FD3-C6D0-9A4D-8CAF-C677059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4F11-EC2C-CB46-9420-EBEA5E81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A99D-4EF7-9841-919A-7B101D1E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6798-F018-0F48-B509-3EE64FC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A1DB-DD8E-3F4B-9CA5-EBBDD2FF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BC08-BFFF-A94A-8E8B-9230DB61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CC7-6B27-8244-B4C8-5F5080B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B08D-D32C-4B4A-B3EA-CC39B224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6D77-FFDC-AB4F-9716-EE197A9E4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987E-3764-784B-9392-8CE2FA6E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F718-51D6-BA41-BE0E-D46DECEE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D1D8-FF94-7F45-B100-E0B5AB61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744D-583C-7742-8497-9F66C4D2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8B93-E0A2-564F-9F1C-692933FF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6801F-6206-6947-A64B-56A63692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AD88E-E897-4441-9CDC-9240B810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0645E-8A1F-524F-9820-A832F60D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21C9F-ECE3-A541-8EF3-2A397910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F2F01-287D-0B47-A898-3994BA33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7F45-4FCD-9C4E-952F-6FC918FB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0A29-295A-F04A-B971-B3E41439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CEBDE-9693-334E-9F4E-03B653B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53A6-2AD7-C040-BE9B-8F1FFE7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FAE5-6A6D-0B4D-AB35-B62897B2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53782-81CB-A444-B264-3448BB25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DAF17-D16E-7E45-BEB4-68403EA0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02418-A188-0A47-8BBF-8C5496D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8C47-9AA2-E347-A448-294A78C5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1F81-577A-8D49-A6D8-13D756CD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0FAD1-708A-994E-AB0A-7511298A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EF0B-725E-1E4D-88A0-6FED9F8E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49644-25D4-D044-BA41-7EA68856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4B71F-DB31-E947-BF63-1DCC6B19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8ED4-9056-3A40-9B0D-9694AA72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AABAF-B0E7-DA4B-BB89-15E3E409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7B689-3A00-3342-BAF8-8F7E9526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586E-C32E-0E45-B1D3-D9D432A8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278B-18AC-174D-BAE4-094EBA44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56406-F8EE-C441-8751-AF786BF3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5BA8C-054C-1742-8850-355642E0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1420-13DE-1D4F-A83E-DE31ACE50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97DA-4114-E349-8426-7B44A013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866E-569B-C74B-988D-370A460EEF70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FAA9-D494-3B4D-B489-4A63600BA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1E50-B270-BA42-872C-C7A3979B2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F4EF-70A0-E442-9427-0B7A78BB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ED6B19-03DC-E340-B725-F5F6997A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29954"/>
              </p:ext>
            </p:extLst>
          </p:nvPr>
        </p:nvGraphicFramePr>
        <p:xfrm>
          <a:off x="308288" y="236950"/>
          <a:ext cx="9055051" cy="537974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7910">
                  <a:extLst>
                    <a:ext uri="{9D8B030D-6E8A-4147-A177-3AD203B41FA5}">
                      <a16:colId xmlns:a16="http://schemas.microsoft.com/office/drawing/2014/main" val="3612176740"/>
                    </a:ext>
                  </a:extLst>
                </a:gridCol>
                <a:gridCol w="2471979">
                  <a:extLst>
                    <a:ext uri="{9D8B030D-6E8A-4147-A177-3AD203B41FA5}">
                      <a16:colId xmlns:a16="http://schemas.microsoft.com/office/drawing/2014/main" val="2713942204"/>
                    </a:ext>
                  </a:extLst>
                </a:gridCol>
                <a:gridCol w="1603259">
                  <a:extLst>
                    <a:ext uri="{9D8B030D-6E8A-4147-A177-3AD203B41FA5}">
                      <a16:colId xmlns:a16="http://schemas.microsoft.com/office/drawing/2014/main" val="1444021338"/>
                    </a:ext>
                  </a:extLst>
                </a:gridCol>
                <a:gridCol w="1991903">
                  <a:extLst>
                    <a:ext uri="{9D8B030D-6E8A-4147-A177-3AD203B41FA5}">
                      <a16:colId xmlns:a16="http://schemas.microsoft.com/office/drawing/2014/main" val="2554792444"/>
                    </a:ext>
                  </a:extLst>
                </a:gridCol>
              </a:tblGrid>
              <a:tr h="5285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name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Unconvolved regressor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Modulation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64635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Impulse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05892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– 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13942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Stimulus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2310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21046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RT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52878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94431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only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50185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RT effect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118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98F8A-AB6E-A947-B775-16726473DA6B}"/>
              </a:ext>
            </a:extLst>
          </p:cNvPr>
          <p:cNvCxnSpPr>
            <a:cxnSpLocks/>
          </p:cNvCxnSpPr>
          <p:nvPr/>
        </p:nvCxnSpPr>
        <p:spPr>
          <a:xfrm>
            <a:off x="3573447" y="1039703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BF6AF-ED31-8A47-AF56-9353F9B5D7D4}"/>
              </a:ext>
            </a:extLst>
          </p:cNvPr>
          <p:cNvCxnSpPr>
            <a:cxnSpLocks/>
          </p:cNvCxnSpPr>
          <p:nvPr/>
        </p:nvCxnSpPr>
        <p:spPr>
          <a:xfrm flipV="1">
            <a:off x="3901211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5624C9-A914-D849-B340-40D915A05DAD}"/>
              </a:ext>
            </a:extLst>
          </p:cNvPr>
          <p:cNvCxnSpPr>
            <a:cxnSpLocks/>
          </p:cNvCxnSpPr>
          <p:nvPr/>
        </p:nvCxnSpPr>
        <p:spPr>
          <a:xfrm flipV="1">
            <a:off x="4258193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5C67F-06E3-554D-B866-457F71D0E96F}"/>
              </a:ext>
            </a:extLst>
          </p:cNvPr>
          <p:cNvCxnSpPr>
            <a:cxnSpLocks/>
          </p:cNvCxnSpPr>
          <p:nvPr/>
        </p:nvCxnSpPr>
        <p:spPr>
          <a:xfrm flipV="1">
            <a:off x="4615175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A8C00-616B-6A4B-8B83-0C41D8DD82B0}"/>
              </a:ext>
            </a:extLst>
          </p:cNvPr>
          <p:cNvCxnSpPr>
            <a:cxnSpLocks/>
          </p:cNvCxnSpPr>
          <p:nvPr/>
        </p:nvCxnSpPr>
        <p:spPr>
          <a:xfrm flipV="1">
            <a:off x="4972157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387A3-EA7F-D844-BDE6-05A52AA215D1}"/>
              </a:ext>
            </a:extLst>
          </p:cNvPr>
          <p:cNvCxnSpPr>
            <a:cxnSpLocks/>
          </p:cNvCxnSpPr>
          <p:nvPr/>
        </p:nvCxnSpPr>
        <p:spPr>
          <a:xfrm flipV="1">
            <a:off x="5329138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42F29-3360-F748-B5F7-0CB401B16E87}"/>
              </a:ext>
            </a:extLst>
          </p:cNvPr>
          <p:cNvCxnSpPr>
            <a:cxnSpLocks/>
          </p:cNvCxnSpPr>
          <p:nvPr/>
        </p:nvCxnSpPr>
        <p:spPr>
          <a:xfrm>
            <a:off x="3579200" y="1554406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E96D5-1DAF-F442-B869-37A0FC2A69E6}"/>
              </a:ext>
            </a:extLst>
          </p:cNvPr>
          <p:cNvCxnSpPr>
            <a:cxnSpLocks/>
          </p:cNvCxnSpPr>
          <p:nvPr/>
        </p:nvCxnSpPr>
        <p:spPr>
          <a:xfrm flipV="1">
            <a:off x="3906964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37A2C-D26F-244B-A2F1-8140E9DF497C}"/>
              </a:ext>
            </a:extLst>
          </p:cNvPr>
          <p:cNvCxnSpPr>
            <a:cxnSpLocks/>
          </p:cNvCxnSpPr>
          <p:nvPr/>
        </p:nvCxnSpPr>
        <p:spPr>
          <a:xfrm flipH="1">
            <a:off x="4263946" y="1554407"/>
            <a:ext cx="1" cy="85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EB036-65B4-3643-BC27-7595FC416487}"/>
              </a:ext>
            </a:extLst>
          </p:cNvPr>
          <p:cNvCxnSpPr>
            <a:cxnSpLocks/>
          </p:cNvCxnSpPr>
          <p:nvPr/>
        </p:nvCxnSpPr>
        <p:spPr>
          <a:xfrm flipV="1">
            <a:off x="4620928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DE22E-494D-5342-AB71-E7150E94A1E6}"/>
              </a:ext>
            </a:extLst>
          </p:cNvPr>
          <p:cNvCxnSpPr>
            <a:cxnSpLocks/>
          </p:cNvCxnSpPr>
          <p:nvPr/>
        </p:nvCxnSpPr>
        <p:spPr>
          <a:xfrm flipV="1">
            <a:off x="4977910" y="1554406"/>
            <a:ext cx="0" cy="1760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B6AE8-93FD-C845-B32B-CB69C69C3FC2}"/>
              </a:ext>
            </a:extLst>
          </p:cNvPr>
          <p:cNvCxnSpPr>
            <a:cxnSpLocks/>
          </p:cNvCxnSpPr>
          <p:nvPr/>
        </p:nvCxnSpPr>
        <p:spPr>
          <a:xfrm flipH="1" flipV="1">
            <a:off x="5334891" y="1497554"/>
            <a:ext cx="1" cy="56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2C6EC5-BE4E-064A-8078-CF0AF86F4BBC}"/>
              </a:ext>
            </a:extLst>
          </p:cNvPr>
          <p:cNvCxnSpPr>
            <a:cxnSpLocks/>
          </p:cNvCxnSpPr>
          <p:nvPr/>
        </p:nvCxnSpPr>
        <p:spPr>
          <a:xfrm>
            <a:off x="3566262" y="2082244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7BFF45-9C09-9C4E-A14B-5FAC86CD20EB}"/>
              </a:ext>
            </a:extLst>
          </p:cNvPr>
          <p:cNvCxnSpPr>
            <a:cxnSpLocks/>
          </p:cNvCxnSpPr>
          <p:nvPr/>
        </p:nvCxnSpPr>
        <p:spPr>
          <a:xfrm flipV="1">
            <a:off x="3945782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E551C-9D33-8D4E-80FD-1BFCD192408E}"/>
              </a:ext>
            </a:extLst>
          </p:cNvPr>
          <p:cNvCxnSpPr>
            <a:cxnSpLocks/>
          </p:cNvCxnSpPr>
          <p:nvPr/>
        </p:nvCxnSpPr>
        <p:spPr>
          <a:xfrm flipV="1">
            <a:off x="4302764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4C0814-BC66-A343-8791-EC75F85F3BC5}"/>
              </a:ext>
            </a:extLst>
          </p:cNvPr>
          <p:cNvCxnSpPr>
            <a:cxnSpLocks/>
          </p:cNvCxnSpPr>
          <p:nvPr/>
        </p:nvCxnSpPr>
        <p:spPr>
          <a:xfrm flipV="1">
            <a:off x="4659746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42061-EF52-0340-A785-418C99AB09EC}"/>
              </a:ext>
            </a:extLst>
          </p:cNvPr>
          <p:cNvCxnSpPr>
            <a:cxnSpLocks/>
          </p:cNvCxnSpPr>
          <p:nvPr/>
        </p:nvCxnSpPr>
        <p:spPr>
          <a:xfrm flipV="1">
            <a:off x="5016728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CAB0F-4B6F-5E46-8801-A9A3309F00E8}"/>
              </a:ext>
            </a:extLst>
          </p:cNvPr>
          <p:cNvCxnSpPr>
            <a:cxnSpLocks/>
          </p:cNvCxnSpPr>
          <p:nvPr/>
        </p:nvCxnSpPr>
        <p:spPr>
          <a:xfrm flipV="1">
            <a:off x="5373709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FAD613-CB82-AE4B-ABBC-CB045740CD41}"/>
              </a:ext>
            </a:extLst>
          </p:cNvPr>
          <p:cNvCxnSpPr>
            <a:cxnSpLocks/>
          </p:cNvCxnSpPr>
          <p:nvPr/>
        </p:nvCxnSpPr>
        <p:spPr>
          <a:xfrm>
            <a:off x="3566262" y="2505750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760DF-9654-454E-9085-8E63BBAF7F76}"/>
              </a:ext>
            </a:extLst>
          </p:cNvPr>
          <p:cNvCxnSpPr>
            <a:cxnSpLocks/>
          </p:cNvCxnSpPr>
          <p:nvPr/>
        </p:nvCxnSpPr>
        <p:spPr>
          <a:xfrm flipV="1">
            <a:off x="394227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59BD3D-6D1E-D94C-AD5F-12AF16FC739B}"/>
              </a:ext>
            </a:extLst>
          </p:cNvPr>
          <p:cNvCxnSpPr>
            <a:cxnSpLocks/>
          </p:cNvCxnSpPr>
          <p:nvPr/>
        </p:nvCxnSpPr>
        <p:spPr>
          <a:xfrm flipH="1">
            <a:off x="4307077" y="2505751"/>
            <a:ext cx="1" cy="854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3298B-D659-904E-B4F2-DEE4B125F5B4}"/>
              </a:ext>
            </a:extLst>
          </p:cNvPr>
          <p:cNvCxnSpPr>
            <a:cxnSpLocks/>
          </p:cNvCxnSpPr>
          <p:nvPr/>
        </p:nvCxnSpPr>
        <p:spPr>
          <a:xfrm flipV="1">
            <a:off x="466405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EB9DE5-FE64-E547-86A5-523DE4FCFFB8}"/>
              </a:ext>
            </a:extLst>
          </p:cNvPr>
          <p:cNvCxnSpPr>
            <a:cxnSpLocks/>
          </p:cNvCxnSpPr>
          <p:nvPr/>
        </p:nvCxnSpPr>
        <p:spPr>
          <a:xfrm flipV="1">
            <a:off x="5021041" y="2505750"/>
            <a:ext cx="0" cy="1760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36B187-B618-BD46-8F79-6471EFE66457}"/>
              </a:ext>
            </a:extLst>
          </p:cNvPr>
          <p:cNvCxnSpPr>
            <a:cxnSpLocks/>
          </p:cNvCxnSpPr>
          <p:nvPr/>
        </p:nvCxnSpPr>
        <p:spPr>
          <a:xfrm flipH="1" flipV="1">
            <a:off x="5378022" y="2448898"/>
            <a:ext cx="1" cy="568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556EC-2926-4044-A868-ED0C45C10FAA}"/>
              </a:ext>
            </a:extLst>
          </p:cNvPr>
          <p:cNvCxnSpPr>
            <a:cxnSpLocks/>
          </p:cNvCxnSpPr>
          <p:nvPr/>
        </p:nvCxnSpPr>
        <p:spPr>
          <a:xfrm>
            <a:off x="3577037" y="311840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545D3E-03B0-8349-8D14-1267F8EDD52F}"/>
              </a:ext>
            </a:extLst>
          </p:cNvPr>
          <p:cNvCxnSpPr>
            <a:cxnSpLocks/>
          </p:cNvCxnSpPr>
          <p:nvPr/>
        </p:nvCxnSpPr>
        <p:spPr>
          <a:xfrm flipV="1">
            <a:off x="3925293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03593B-4B01-714C-BC6A-030CC979626C}"/>
              </a:ext>
            </a:extLst>
          </p:cNvPr>
          <p:cNvCxnSpPr>
            <a:cxnSpLocks/>
          </p:cNvCxnSpPr>
          <p:nvPr/>
        </p:nvCxnSpPr>
        <p:spPr>
          <a:xfrm flipV="1">
            <a:off x="4274459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E7DC74-C076-B54B-8B8F-8A0B0E38F9E9}"/>
              </a:ext>
            </a:extLst>
          </p:cNvPr>
          <p:cNvCxnSpPr>
            <a:cxnSpLocks/>
          </p:cNvCxnSpPr>
          <p:nvPr/>
        </p:nvCxnSpPr>
        <p:spPr>
          <a:xfrm flipV="1">
            <a:off x="4631441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E1DBF4-B801-DD42-9F88-621034D447FA}"/>
              </a:ext>
            </a:extLst>
          </p:cNvPr>
          <p:cNvCxnSpPr>
            <a:cxnSpLocks/>
          </p:cNvCxnSpPr>
          <p:nvPr/>
        </p:nvCxnSpPr>
        <p:spPr>
          <a:xfrm flipV="1">
            <a:off x="4992331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A709C2-68E6-D943-8D35-44BD2A2039D8}"/>
              </a:ext>
            </a:extLst>
          </p:cNvPr>
          <p:cNvCxnSpPr>
            <a:cxnSpLocks/>
          </p:cNvCxnSpPr>
          <p:nvPr/>
        </p:nvCxnSpPr>
        <p:spPr>
          <a:xfrm flipV="1">
            <a:off x="5349312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FD9A8B-40F0-6542-9C3B-7BFB2CED2EFE}"/>
              </a:ext>
            </a:extLst>
          </p:cNvPr>
          <p:cNvCxnSpPr>
            <a:cxnSpLocks/>
          </p:cNvCxnSpPr>
          <p:nvPr/>
        </p:nvCxnSpPr>
        <p:spPr>
          <a:xfrm>
            <a:off x="3577037" y="359201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4B494F-2824-6C4F-96FB-6284F6FEE9DA}"/>
              </a:ext>
            </a:extLst>
          </p:cNvPr>
          <p:cNvCxnSpPr>
            <a:cxnSpLocks/>
          </p:cNvCxnSpPr>
          <p:nvPr/>
        </p:nvCxnSpPr>
        <p:spPr>
          <a:xfrm flipV="1">
            <a:off x="3921790" y="3470464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1E67B7-3AF0-A64F-B4C3-B14E5DF4F879}"/>
              </a:ext>
            </a:extLst>
          </p:cNvPr>
          <p:cNvCxnSpPr>
            <a:cxnSpLocks/>
          </p:cNvCxnSpPr>
          <p:nvPr/>
        </p:nvCxnSpPr>
        <p:spPr>
          <a:xfrm flipH="1">
            <a:off x="4278772" y="3592016"/>
            <a:ext cx="1" cy="85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9ECC88-AA03-7E43-861D-F9C909FBB3B7}"/>
              </a:ext>
            </a:extLst>
          </p:cNvPr>
          <p:cNvCxnSpPr>
            <a:cxnSpLocks/>
          </p:cNvCxnSpPr>
          <p:nvPr/>
        </p:nvCxnSpPr>
        <p:spPr>
          <a:xfrm flipV="1">
            <a:off x="4635754" y="3470464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AB552F-E280-154B-93E3-7FA43AD6061E}"/>
              </a:ext>
            </a:extLst>
          </p:cNvPr>
          <p:cNvCxnSpPr>
            <a:cxnSpLocks/>
          </p:cNvCxnSpPr>
          <p:nvPr/>
        </p:nvCxnSpPr>
        <p:spPr>
          <a:xfrm flipV="1">
            <a:off x="4992736" y="3592015"/>
            <a:ext cx="0" cy="17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1DC3E5-F27D-464D-A7C9-AA1DE6882D8A}"/>
              </a:ext>
            </a:extLst>
          </p:cNvPr>
          <p:cNvCxnSpPr>
            <a:cxnSpLocks/>
          </p:cNvCxnSpPr>
          <p:nvPr/>
        </p:nvCxnSpPr>
        <p:spPr>
          <a:xfrm flipH="1" flipV="1">
            <a:off x="5349717" y="3535163"/>
            <a:ext cx="1" cy="56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ECFE2B-8FF4-124E-96FC-C762EE5F54AF}"/>
              </a:ext>
            </a:extLst>
          </p:cNvPr>
          <p:cNvCxnSpPr>
            <a:cxnSpLocks/>
          </p:cNvCxnSpPr>
          <p:nvPr/>
        </p:nvCxnSpPr>
        <p:spPr>
          <a:xfrm>
            <a:off x="3569539" y="4400866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FC524A-E479-074B-81CC-429EAB6377E6}"/>
              </a:ext>
            </a:extLst>
          </p:cNvPr>
          <p:cNvCxnSpPr>
            <a:cxnSpLocks/>
          </p:cNvCxnSpPr>
          <p:nvPr/>
        </p:nvCxnSpPr>
        <p:spPr>
          <a:xfrm>
            <a:off x="3573129" y="522493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647630-A457-7240-BB4E-25646E964420}"/>
              </a:ext>
            </a:extLst>
          </p:cNvPr>
          <p:cNvCxnSpPr>
            <a:cxnSpLocks/>
          </p:cNvCxnSpPr>
          <p:nvPr/>
        </p:nvCxnSpPr>
        <p:spPr>
          <a:xfrm flipV="1">
            <a:off x="3944833" y="50182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9DD08-CC81-CC44-B6EC-94086A9C939B}"/>
              </a:ext>
            </a:extLst>
          </p:cNvPr>
          <p:cNvCxnSpPr>
            <a:cxnSpLocks/>
          </p:cNvCxnSpPr>
          <p:nvPr/>
        </p:nvCxnSpPr>
        <p:spPr>
          <a:xfrm flipV="1">
            <a:off x="4301815" y="50182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89AD4-AE2C-D14A-93E9-37698E525895}"/>
              </a:ext>
            </a:extLst>
          </p:cNvPr>
          <p:cNvCxnSpPr>
            <a:cxnSpLocks/>
          </p:cNvCxnSpPr>
          <p:nvPr/>
        </p:nvCxnSpPr>
        <p:spPr>
          <a:xfrm flipV="1">
            <a:off x="4658797" y="50182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332B2-C22F-BF4F-945A-FE66CE1B3971}"/>
              </a:ext>
            </a:extLst>
          </p:cNvPr>
          <p:cNvCxnSpPr>
            <a:cxnSpLocks/>
          </p:cNvCxnSpPr>
          <p:nvPr/>
        </p:nvCxnSpPr>
        <p:spPr>
          <a:xfrm flipV="1">
            <a:off x="5015779" y="50182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CD396E-BF46-1542-A5B5-EC5D3EC3E4CC}"/>
              </a:ext>
            </a:extLst>
          </p:cNvPr>
          <p:cNvCxnSpPr>
            <a:cxnSpLocks/>
          </p:cNvCxnSpPr>
          <p:nvPr/>
        </p:nvCxnSpPr>
        <p:spPr>
          <a:xfrm flipV="1">
            <a:off x="5372760" y="50182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87836F-2733-7347-8E9D-F36FA2E0ACC2}"/>
              </a:ext>
            </a:extLst>
          </p:cNvPr>
          <p:cNvSpPr/>
          <p:nvPr/>
        </p:nvSpPr>
        <p:spPr>
          <a:xfrm>
            <a:off x="3915119" y="4187941"/>
            <a:ext cx="81726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28FC3E-8D6D-6E48-A330-ACBDEA4FD255}"/>
              </a:ext>
            </a:extLst>
          </p:cNvPr>
          <p:cNvSpPr/>
          <p:nvPr/>
        </p:nvSpPr>
        <p:spPr>
          <a:xfrm>
            <a:off x="4270531" y="4194187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85047F-44CA-FC4F-8C9A-8819336137A1}"/>
              </a:ext>
            </a:extLst>
          </p:cNvPr>
          <p:cNvSpPr/>
          <p:nvPr/>
        </p:nvSpPr>
        <p:spPr>
          <a:xfrm>
            <a:off x="4626342" y="4194187"/>
            <a:ext cx="71493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56CA31-F13A-7341-9D81-418E63CCD34A}"/>
              </a:ext>
            </a:extLst>
          </p:cNvPr>
          <p:cNvSpPr/>
          <p:nvPr/>
        </p:nvSpPr>
        <p:spPr>
          <a:xfrm>
            <a:off x="5346718" y="4185011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075B5E-0208-8E42-ABD8-79D56DE2499E}"/>
              </a:ext>
            </a:extLst>
          </p:cNvPr>
          <p:cNvCxnSpPr>
            <a:cxnSpLocks/>
          </p:cNvCxnSpPr>
          <p:nvPr/>
        </p:nvCxnSpPr>
        <p:spPr>
          <a:xfrm flipV="1">
            <a:off x="5003613" y="4185010"/>
            <a:ext cx="0" cy="2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ED6B19-03DC-E340-B725-F5F6997A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69452"/>
              </p:ext>
            </p:extLst>
          </p:nvPr>
        </p:nvGraphicFramePr>
        <p:xfrm>
          <a:off x="308288" y="236950"/>
          <a:ext cx="9055051" cy="64006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7910">
                  <a:extLst>
                    <a:ext uri="{9D8B030D-6E8A-4147-A177-3AD203B41FA5}">
                      <a16:colId xmlns:a16="http://schemas.microsoft.com/office/drawing/2014/main" val="3612176740"/>
                    </a:ext>
                  </a:extLst>
                </a:gridCol>
                <a:gridCol w="2471979">
                  <a:extLst>
                    <a:ext uri="{9D8B030D-6E8A-4147-A177-3AD203B41FA5}">
                      <a16:colId xmlns:a16="http://schemas.microsoft.com/office/drawing/2014/main" val="2713942204"/>
                    </a:ext>
                  </a:extLst>
                </a:gridCol>
                <a:gridCol w="1603259">
                  <a:extLst>
                    <a:ext uri="{9D8B030D-6E8A-4147-A177-3AD203B41FA5}">
                      <a16:colId xmlns:a16="http://schemas.microsoft.com/office/drawing/2014/main" val="1444021338"/>
                    </a:ext>
                  </a:extLst>
                </a:gridCol>
                <a:gridCol w="1991903">
                  <a:extLst>
                    <a:ext uri="{9D8B030D-6E8A-4147-A177-3AD203B41FA5}">
                      <a16:colId xmlns:a16="http://schemas.microsoft.com/office/drawing/2014/main" val="2554792444"/>
                    </a:ext>
                  </a:extLst>
                </a:gridCol>
              </a:tblGrid>
              <a:tr h="5285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name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Unconvolved regressor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Modulation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64635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Impulse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05892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0.1s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– 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13942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Stimulus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2310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21046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Stimulus Duration (RT=1s)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40335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25003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RT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52878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94431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only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50185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RT effect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118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98F8A-AB6E-A947-B775-16726473DA6B}"/>
              </a:ext>
            </a:extLst>
          </p:cNvPr>
          <p:cNvCxnSpPr>
            <a:cxnSpLocks/>
          </p:cNvCxnSpPr>
          <p:nvPr/>
        </p:nvCxnSpPr>
        <p:spPr>
          <a:xfrm>
            <a:off x="3573447" y="1039703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BF6AF-ED31-8A47-AF56-9353F9B5D7D4}"/>
              </a:ext>
            </a:extLst>
          </p:cNvPr>
          <p:cNvCxnSpPr>
            <a:cxnSpLocks/>
          </p:cNvCxnSpPr>
          <p:nvPr/>
        </p:nvCxnSpPr>
        <p:spPr>
          <a:xfrm flipV="1">
            <a:off x="3901211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5624C9-A914-D849-B340-40D915A05DAD}"/>
              </a:ext>
            </a:extLst>
          </p:cNvPr>
          <p:cNvCxnSpPr>
            <a:cxnSpLocks/>
          </p:cNvCxnSpPr>
          <p:nvPr/>
        </p:nvCxnSpPr>
        <p:spPr>
          <a:xfrm flipV="1">
            <a:off x="4258193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5C67F-06E3-554D-B866-457F71D0E96F}"/>
              </a:ext>
            </a:extLst>
          </p:cNvPr>
          <p:cNvCxnSpPr>
            <a:cxnSpLocks/>
          </p:cNvCxnSpPr>
          <p:nvPr/>
        </p:nvCxnSpPr>
        <p:spPr>
          <a:xfrm flipV="1">
            <a:off x="4615175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A8C00-616B-6A4B-8B83-0C41D8DD82B0}"/>
              </a:ext>
            </a:extLst>
          </p:cNvPr>
          <p:cNvCxnSpPr>
            <a:cxnSpLocks/>
          </p:cNvCxnSpPr>
          <p:nvPr/>
        </p:nvCxnSpPr>
        <p:spPr>
          <a:xfrm flipV="1">
            <a:off x="4972157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387A3-EA7F-D844-BDE6-05A52AA215D1}"/>
              </a:ext>
            </a:extLst>
          </p:cNvPr>
          <p:cNvCxnSpPr>
            <a:cxnSpLocks/>
          </p:cNvCxnSpPr>
          <p:nvPr/>
        </p:nvCxnSpPr>
        <p:spPr>
          <a:xfrm flipV="1">
            <a:off x="5329138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42F29-3360-F748-B5F7-0CB401B16E87}"/>
              </a:ext>
            </a:extLst>
          </p:cNvPr>
          <p:cNvCxnSpPr>
            <a:cxnSpLocks/>
          </p:cNvCxnSpPr>
          <p:nvPr/>
        </p:nvCxnSpPr>
        <p:spPr>
          <a:xfrm>
            <a:off x="3579200" y="1554406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E96D5-1DAF-F442-B869-37A0FC2A69E6}"/>
              </a:ext>
            </a:extLst>
          </p:cNvPr>
          <p:cNvCxnSpPr>
            <a:cxnSpLocks/>
          </p:cNvCxnSpPr>
          <p:nvPr/>
        </p:nvCxnSpPr>
        <p:spPr>
          <a:xfrm flipV="1">
            <a:off x="3906964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37A2C-D26F-244B-A2F1-8140E9DF497C}"/>
              </a:ext>
            </a:extLst>
          </p:cNvPr>
          <p:cNvCxnSpPr>
            <a:cxnSpLocks/>
          </p:cNvCxnSpPr>
          <p:nvPr/>
        </p:nvCxnSpPr>
        <p:spPr>
          <a:xfrm flipH="1">
            <a:off x="4263946" y="1554407"/>
            <a:ext cx="1" cy="85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EB036-65B4-3643-BC27-7595FC416487}"/>
              </a:ext>
            </a:extLst>
          </p:cNvPr>
          <p:cNvCxnSpPr>
            <a:cxnSpLocks/>
          </p:cNvCxnSpPr>
          <p:nvPr/>
        </p:nvCxnSpPr>
        <p:spPr>
          <a:xfrm flipV="1">
            <a:off x="4620928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DE22E-494D-5342-AB71-E7150E94A1E6}"/>
              </a:ext>
            </a:extLst>
          </p:cNvPr>
          <p:cNvCxnSpPr>
            <a:cxnSpLocks/>
          </p:cNvCxnSpPr>
          <p:nvPr/>
        </p:nvCxnSpPr>
        <p:spPr>
          <a:xfrm flipV="1">
            <a:off x="4977910" y="1554406"/>
            <a:ext cx="0" cy="1760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B6AE8-93FD-C845-B32B-CB69C69C3FC2}"/>
              </a:ext>
            </a:extLst>
          </p:cNvPr>
          <p:cNvCxnSpPr>
            <a:cxnSpLocks/>
          </p:cNvCxnSpPr>
          <p:nvPr/>
        </p:nvCxnSpPr>
        <p:spPr>
          <a:xfrm flipH="1" flipV="1">
            <a:off x="5334891" y="1497554"/>
            <a:ext cx="1" cy="56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2C6EC5-BE4E-064A-8078-CF0AF86F4BBC}"/>
              </a:ext>
            </a:extLst>
          </p:cNvPr>
          <p:cNvCxnSpPr>
            <a:cxnSpLocks/>
          </p:cNvCxnSpPr>
          <p:nvPr/>
        </p:nvCxnSpPr>
        <p:spPr>
          <a:xfrm>
            <a:off x="3566262" y="2082244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7BFF45-9C09-9C4E-A14B-5FAC86CD20EB}"/>
              </a:ext>
            </a:extLst>
          </p:cNvPr>
          <p:cNvCxnSpPr>
            <a:cxnSpLocks/>
          </p:cNvCxnSpPr>
          <p:nvPr/>
        </p:nvCxnSpPr>
        <p:spPr>
          <a:xfrm flipV="1">
            <a:off x="3945782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E551C-9D33-8D4E-80FD-1BFCD192408E}"/>
              </a:ext>
            </a:extLst>
          </p:cNvPr>
          <p:cNvCxnSpPr>
            <a:cxnSpLocks/>
          </p:cNvCxnSpPr>
          <p:nvPr/>
        </p:nvCxnSpPr>
        <p:spPr>
          <a:xfrm flipV="1">
            <a:off x="4302764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4C0814-BC66-A343-8791-EC75F85F3BC5}"/>
              </a:ext>
            </a:extLst>
          </p:cNvPr>
          <p:cNvCxnSpPr>
            <a:cxnSpLocks/>
          </p:cNvCxnSpPr>
          <p:nvPr/>
        </p:nvCxnSpPr>
        <p:spPr>
          <a:xfrm flipV="1">
            <a:off x="4659746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42061-EF52-0340-A785-418C99AB09EC}"/>
              </a:ext>
            </a:extLst>
          </p:cNvPr>
          <p:cNvCxnSpPr>
            <a:cxnSpLocks/>
          </p:cNvCxnSpPr>
          <p:nvPr/>
        </p:nvCxnSpPr>
        <p:spPr>
          <a:xfrm flipV="1">
            <a:off x="5016728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CAB0F-4B6F-5E46-8801-A9A3309F00E8}"/>
              </a:ext>
            </a:extLst>
          </p:cNvPr>
          <p:cNvCxnSpPr>
            <a:cxnSpLocks/>
          </p:cNvCxnSpPr>
          <p:nvPr/>
        </p:nvCxnSpPr>
        <p:spPr>
          <a:xfrm flipV="1">
            <a:off x="5373709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FAD613-CB82-AE4B-ABBC-CB045740CD41}"/>
              </a:ext>
            </a:extLst>
          </p:cNvPr>
          <p:cNvCxnSpPr>
            <a:cxnSpLocks/>
          </p:cNvCxnSpPr>
          <p:nvPr/>
        </p:nvCxnSpPr>
        <p:spPr>
          <a:xfrm>
            <a:off x="3566262" y="2505750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760DF-9654-454E-9085-8E63BBAF7F76}"/>
              </a:ext>
            </a:extLst>
          </p:cNvPr>
          <p:cNvCxnSpPr>
            <a:cxnSpLocks/>
          </p:cNvCxnSpPr>
          <p:nvPr/>
        </p:nvCxnSpPr>
        <p:spPr>
          <a:xfrm flipV="1">
            <a:off x="394227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59BD3D-6D1E-D94C-AD5F-12AF16FC739B}"/>
              </a:ext>
            </a:extLst>
          </p:cNvPr>
          <p:cNvCxnSpPr>
            <a:cxnSpLocks/>
          </p:cNvCxnSpPr>
          <p:nvPr/>
        </p:nvCxnSpPr>
        <p:spPr>
          <a:xfrm flipH="1">
            <a:off x="4307077" y="2505751"/>
            <a:ext cx="1" cy="854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3298B-D659-904E-B4F2-DEE4B125F5B4}"/>
              </a:ext>
            </a:extLst>
          </p:cNvPr>
          <p:cNvCxnSpPr>
            <a:cxnSpLocks/>
          </p:cNvCxnSpPr>
          <p:nvPr/>
        </p:nvCxnSpPr>
        <p:spPr>
          <a:xfrm flipV="1">
            <a:off x="466405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EB9DE5-FE64-E547-86A5-523DE4FCFFB8}"/>
              </a:ext>
            </a:extLst>
          </p:cNvPr>
          <p:cNvCxnSpPr>
            <a:cxnSpLocks/>
          </p:cNvCxnSpPr>
          <p:nvPr/>
        </p:nvCxnSpPr>
        <p:spPr>
          <a:xfrm flipV="1">
            <a:off x="5021041" y="2505750"/>
            <a:ext cx="0" cy="1760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36B187-B618-BD46-8F79-6471EFE66457}"/>
              </a:ext>
            </a:extLst>
          </p:cNvPr>
          <p:cNvCxnSpPr>
            <a:cxnSpLocks/>
          </p:cNvCxnSpPr>
          <p:nvPr/>
        </p:nvCxnSpPr>
        <p:spPr>
          <a:xfrm flipH="1" flipV="1">
            <a:off x="5378022" y="2448898"/>
            <a:ext cx="1" cy="568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556EC-2926-4044-A868-ED0C45C10FAA}"/>
              </a:ext>
            </a:extLst>
          </p:cNvPr>
          <p:cNvCxnSpPr>
            <a:cxnSpLocks/>
          </p:cNvCxnSpPr>
          <p:nvPr/>
        </p:nvCxnSpPr>
        <p:spPr>
          <a:xfrm>
            <a:off x="3577037" y="4184057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545D3E-03B0-8349-8D14-1267F8EDD52F}"/>
              </a:ext>
            </a:extLst>
          </p:cNvPr>
          <p:cNvCxnSpPr>
            <a:cxnSpLocks/>
          </p:cNvCxnSpPr>
          <p:nvPr/>
        </p:nvCxnSpPr>
        <p:spPr>
          <a:xfrm flipV="1">
            <a:off x="3925293" y="3977378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03593B-4B01-714C-BC6A-030CC979626C}"/>
              </a:ext>
            </a:extLst>
          </p:cNvPr>
          <p:cNvCxnSpPr>
            <a:cxnSpLocks/>
          </p:cNvCxnSpPr>
          <p:nvPr/>
        </p:nvCxnSpPr>
        <p:spPr>
          <a:xfrm flipV="1">
            <a:off x="4274459" y="3977378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E7DC74-C076-B54B-8B8F-8A0B0E38F9E9}"/>
              </a:ext>
            </a:extLst>
          </p:cNvPr>
          <p:cNvCxnSpPr>
            <a:cxnSpLocks/>
          </p:cNvCxnSpPr>
          <p:nvPr/>
        </p:nvCxnSpPr>
        <p:spPr>
          <a:xfrm flipV="1">
            <a:off x="4631441" y="3977378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E1DBF4-B801-DD42-9F88-621034D447FA}"/>
              </a:ext>
            </a:extLst>
          </p:cNvPr>
          <p:cNvCxnSpPr>
            <a:cxnSpLocks/>
          </p:cNvCxnSpPr>
          <p:nvPr/>
        </p:nvCxnSpPr>
        <p:spPr>
          <a:xfrm flipV="1">
            <a:off x="4992331" y="3977378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A709C2-68E6-D943-8D35-44BD2A2039D8}"/>
              </a:ext>
            </a:extLst>
          </p:cNvPr>
          <p:cNvCxnSpPr>
            <a:cxnSpLocks/>
          </p:cNvCxnSpPr>
          <p:nvPr/>
        </p:nvCxnSpPr>
        <p:spPr>
          <a:xfrm flipV="1">
            <a:off x="5349312" y="3977378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FD9A8B-40F0-6542-9C3B-7BFB2CED2EFE}"/>
              </a:ext>
            </a:extLst>
          </p:cNvPr>
          <p:cNvCxnSpPr>
            <a:cxnSpLocks/>
          </p:cNvCxnSpPr>
          <p:nvPr/>
        </p:nvCxnSpPr>
        <p:spPr>
          <a:xfrm>
            <a:off x="3577037" y="4657667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4B494F-2824-6C4F-96FB-6284F6FEE9DA}"/>
              </a:ext>
            </a:extLst>
          </p:cNvPr>
          <p:cNvCxnSpPr>
            <a:cxnSpLocks/>
          </p:cNvCxnSpPr>
          <p:nvPr/>
        </p:nvCxnSpPr>
        <p:spPr>
          <a:xfrm flipV="1">
            <a:off x="3921790" y="4536116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1E67B7-3AF0-A64F-B4C3-B14E5DF4F879}"/>
              </a:ext>
            </a:extLst>
          </p:cNvPr>
          <p:cNvCxnSpPr>
            <a:cxnSpLocks/>
          </p:cNvCxnSpPr>
          <p:nvPr/>
        </p:nvCxnSpPr>
        <p:spPr>
          <a:xfrm flipH="1">
            <a:off x="4278772" y="4657668"/>
            <a:ext cx="1" cy="85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9ECC88-AA03-7E43-861D-F9C909FBB3B7}"/>
              </a:ext>
            </a:extLst>
          </p:cNvPr>
          <p:cNvCxnSpPr>
            <a:cxnSpLocks/>
          </p:cNvCxnSpPr>
          <p:nvPr/>
        </p:nvCxnSpPr>
        <p:spPr>
          <a:xfrm flipV="1">
            <a:off x="4635754" y="4536116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AB552F-E280-154B-93E3-7FA43AD6061E}"/>
              </a:ext>
            </a:extLst>
          </p:cNvPr>
          <p:cNvCxnSpPr>
            <a:cxnSpLocks/>
          </p:cNvCxnSpPr>
          <p:nvPr/>
        </p:nvCxnSpPr>
        <p:spPr>
          <a:xfrm flipV="1">
            <a:off x="4992736" y="4657667"/>
            <a:ext cx="0" cy="17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1DC3E5-F27D-464D-A7C9-AA1DE6882D8A}"/>
              </a:ext>
            </a:extLst>
          </p:cNvPr>
          <p:cNvCxnSpPr>
            <a:cxnSpLocks/>
          </p:cNvCxnSpPr>
          <p:nvPr/>
        </p:nvCxnSpPr>
        <p:spPr>
          <a:xfrm flipH="1" flipV="1">
            <a:off x="5349717" y="4600815"/>
            <a:ext cx="1" cy="56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ECFE2B-8FF4-124E-96FC-C762EE5F54AF}"/>
              </a:ext>
            </a:extLst>
          </p:cNvPr>
          <p:cNvCxnSpPr>
            <a:cxnSpLocks/>
          </p:cNvCxnSpPr>
          <p:nvPr/>
        </p:nvCxnSpPr>
        <p:spPr>
          <a:xfrm>
            <a:off x="3569539" y="5466518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FC524A-E479-074B-81CC-429EAB6377E6}"/>
              </a:ext>
            </a:extLst>
          </p:cNvPr>
          <p:cNvCxnSpPr>
            <a:cxnSpLocks/>
          </p:cNvCxnSpPr>
          <p:nvPr/>
        </p:nvCxnSpPr>
        <p:spPr>
          <a:xfrm>
            <a:off x="3573129" y="6290587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647630-A457-7240-BB4E-25646E964420}"/>
              </a:ext>
            </a:extLst>
          </p:cNvPr>
          <p:cNvCxnSpPr>
            <a:cxnSpLocks/>
          </p:cNvCxnSpPr>
          <p:nvPr/>
        </p:nvCxnSpPr>
        <p:spPr>
          <a:xfrm flipV="1">
            <a:off x="3944833" y="6083908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9DD08-CC81-CC44-B6EC-94086A9C939B}"/>
              </a:ext>
            </a:extLst>
          </p:cNvPr>
          <p:cNvCxnSpPr>
            <a:cxnSpLocks/>
          </p:cNvCxnSpPr>
          <p:nvPr/>
        </p:nvCxnSpPr>
        <p:spPr>
          <a:xfrm flipV="1">
            <a:off x="4301815" y="6083908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89AD4-AE2C-D14A-93E9-37698E525895}"/>
              </a:ext>
            </a:extLst>
          </p:cNvPr>
          <p:cNvCxnSpPr>
            <a:cxnSpLocks/>
          </p:cNvCxnSpPr>
          <p:nvPr/>
        </p:nvCxnSpPr>
        <p:spPr>
          <a:xfrm flipV="1">
            <a:off x="4658797" y="6083908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332B2-C22F-BF4F-945A-FE66CE1B3971}"/>
              </a:ext>
            </a:extLst>
          </p:cNvPr>
          <p:cNvCxnSpPr>
            <a:cxnSpLocks/>
          </p:cNvCxnSpPr>
          <p:nvPr/>
        </p:nvCxnSpPr>
        <p:spPr>
          <a:xfrm flipV="1">
            <a:off x="5015779" y="6083908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CD396E-BF46-1542-A5B5-EC5D3EC3E4CC}"/>
              </a:ext>
            </a:extLst>
          </p:cNvPr>
          <p:cNvCxnSpPr>
            <a:cxnSpLocks/>
          </p:cNvCxnSpPr>
          <p:nvPr/>
        </p:nvCxnSpPr>
        <p:spPr>
          <a:xfrm flipV="1">
            <a:off x="5372760" y="6083908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87836F-2733-7347-8E9D-F36FA2E0ACC2}"/>
              </a:ext>
            </a:extLst>
          </p:cNvPr>
          <p:cNvSpPr/>
          <p:nvPr/>
        </p:nvSpPr>
        <p:spPr>
          <a:xfrm>
            <a:off x="3915119" y="5253593"/>
            <a:ext cx="81726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28FC3E-8D6D-6E48-A330-ACBDEA4FD255}"/>
              </a:ext>
            </a:extLst>
          </p:cNvPr>
          <p:cNvSpPr/>
          <p:nvPr/>
        </p:nvSpPr>
        <p:spPr>
          <a:xfrm>
            <a:off x="4270531" y="5259839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85047F-44CA-FC4F-8C9A-8819336137A1}"/>
              </a:ext>
            </a:extLst>
          </p:cNvPr>
          <p:cNvSpPr/>
          <p:nvPr/>
        </p:nvSpPr>
        <p:spPr>
          <a:xfrm>
            <a:off x="4626342" y="5259839"/>
            <a:ext cx="71493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56CA31-F13A-7341-9D81-418E63CCD34A}"/>
              </a:ext>
            </a:extLst>
          </p:cNvPr>
          <p:cNvSpPr/>
          <p:nvPr/>
        </p:nvSpPr>
        <p:spPr>
          <a:xfrm>
            <a:off x="5346718" y="5250663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075B5E-0208-8E42-ABD8-79D56DE2499E}"/>
              </a:ext>
            </a:extLst>
          </p:cNvPr>
          <p:cNvCxnSpPr>
            <a:cxnSpLocks/>
          </p:cNvCxnSpPr>
          <p:nvPr/>
        </p:nvCxnSpPr>
        <p:spPr>
          <a:xfrm flipV="1">
            <a:off x="5003613" y="5250662"/>
            <a:ext cx="0" cy="2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37E0E4-32EA-1547-9AF6-1ECB86AA486C}"/>
              </a:ext>
            </a:extLst>
          </p:cNvPr>
          <p:cNvCxnSpPr>
            <a:cxnSpLocks/>
          </p:cNvCxnSpPr>
          <p:nvPr/>
        </p:nvCxnSpPr>
        <p:spPr>
          <a:xfrm>
            <a:off x="3567410" y="3224673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E949B6-ACB6-C540-A4F8-D3E053A1E4EA}"/>
              </a:ext>
            </a:extLst>
          </p:cNvPr>
          <p:cNvCxnSpPr>
            <a:cxnSpLocks/>
          </p:cNvCxnSpPr>
          <p:nvPr/>
        </p:nvCxnSpPr>
        <p:spPr>
          <a:xfrm flipV="1">
            <a:off x="3946930" y="3017994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EF393F-C308-3849-8DFA-BFEA0E917943}"/>
              </a:ext>
            </a:extLst>
          </p:cNvPr>
          <p:cNvCxnSpPr>
            <a:cxnSpLocks/>
          </p:cNvCxnSpPr>
          <p:nvPr/>
        </p:nvCxnSpPr>
        <p:spPr>
          <a:xfrm flipV="1">
            <a:off x="4303912" y="3017994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2C14DD-A4B2-724A-B8D3-D8106F02147C}"/>
              </a:ext>
            </a:extLst>
          </p:cNvPr>
          <p:cNvCxnSpPr>
            <a:cxnSpLocks/>
          </p:cNvCxnSpPr>
          <p:nvPr/>
        </p:nvCxnSpPr>
        <p:spPr>
          <a:xfrm flipV="1">
            <a:off x="4660894" y="3017994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140143-5D62-894B-8B9F-5D1F24BE8790}"/>
              </a:ext>
            </a:extLst>
          </p:cNvPr>
          <p:cNvCxnSpPr>
            <a:cxnSpLocks/>
          </p:cNvCxnSpPr>
          <p:nvPr/>
        </p:nvCxnSpPr>
        <p:spPr>
          <a:xfrm flipV="1">
            <a:off x="5017876" y="3017994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9523DE-4B2D-3546-9EF1-CEA0C536DB46}"/>
              </a:ext>
            </a:extLst>
          </p:cNvPr>
          <p:cNvCxnSpPr>
            <a:cxnSpLocks/>
          </p:cNvCxnSpPr>
          <p:nvPr/>
        </p:nvCxnSpPr>
        <p:spPr>
          <a:xfrm flipV="1">
            <a:off x="5374857" y="3017994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25D8FCA-CD52-C446-BC4C-CB69E385CB94}"/>
              </a:ext>
            </a:extLst>
          </p:cNvPr>
          <p:cNvCxnSpPr>
            <a:cxnSpLocks/>
          </p:cNvCxnSpPr>
          <p:nvPr/>
        </p:nvCxnSpPr>
        <p:spPr>
          <a:xfrm>
            <a:off x="3560534" y="356567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A3C8E3-572A-4744-AE7E-D0CF52FFF05E}"/>
              </a:ext>
            </a:extLst>
          </p:cNvPr>
          <p:cNvCxnSpPr>
            <a:cxnSpLocks/>
          </p:cNvCxnSpPr>
          <p:nvPr/>
        </p:nvCxnSpPr>
        <p:spPr>
          <a:xfrm flipV="1">
            <a:off x="3936551" y="3380282"/>
            <a:ext cx="0" cy="1853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F5D80C-2AF1-8243-9FC4-CE176DC3AABD}"/>
              </a:ext>
            </a:extLst>
          </p:cNvPr>
          <p:cNvCxnSpPr>
            <a:cxnSpLocks/>
          </p:cNvCxnSpPr>
          <p:nvPr/>
        </p:nvCxnSpPr>
        <p:spPr>
          <a:xfrm>
            <a:off x="4301350" y="3565676"/>
            <a:ext cx="465" cy="432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7575C9-EFB8-6840-A79F-E41114893EC2}"/>
              </a:ext>
            </a:extLst>
          </p:cNvPr>
          <p:cNvCxnSpPr>
            <a:cxnSpLocks/>
          </p:cNvCxnSpPr>
          <p:nvPr/>
        </p:nvCxnSpPr>
        <p:spPr>
          <a:xfrm flipV="1">
            <a:off x="4658331" y="3380282"/>
            <a:ext cx="0" cy="1853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B0787E-80D2-9848-A887-B50C9DF8C121}"/>
              </a:ext>
            </a:extLst>
          </p:cNvPr>
          <p:cNvCxnSpPr>
            <a:cxnSpLocks/>
          </p:cNvCxnSpPr>
          <p:nvPr/>
        </p:nvCxnSpPr>
        <p:spPr>
          <a:xfrm flipV="1">
            <a:off x="5015313" y="3565675"/>
            <a:ext cx="0" cy="994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3B634B-722F-1A49-837F-2EB7A8B944B3}"/>
              </a:ext>
            </a:extLst>
          </p:cNvPr>
          <p:cNvCxnSpPr>
            <a:cxnSpLocks/>
          </p:cNvCxnSpPr>
          <p:nvPr/>
        </p:nvCxnSpPr>
        <p:spPr>
          <a:xfrm flipV="1">
            <a:off x="5372295" y="3429000"/>
            <a:ext cx="0" cy="1366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ED6B19-03DC-E340-B725-F5F6997A7E13}"/>
              </a:ext>
            </a:extLst>
          </p:cNvPr>
          <p:cNvGraphicFramePr>
            <a:graphicFrameLocks noGrp="1"/>
          </p:cNvGraphicFramePr>
          <p:nvPr/>
        </p:nvGraphicFramePr>
        <p:xfrm>
          <a:off x="308288" y="236950"/>
          <a:ext cx="9055051" cy="61112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87910">
                  <a:extLst>
                    <a:ext uri="{9D8B030D-6E8A-4147-A177-3AD203B41FA5}">
                      <a16:colId xmlns:a16="http://schemas.microsoft.com/office/drawing/2014/main" val="3612176740"/>
                    </a:ext>
                  </a:extLst>
                </a:gridCol>
                <a:gridCol w="2471979">
                  <a:extLst>
                    <a:ext uri="{9D8B030D-6E8A-4147-A177-3AD203B41FA5}">
                      <a16:colId xmlns:a16="http://schemas.microsoft.com/office/drawing/2014/main" val="2713942204"/>
                    </a:ext>
                  </a:extLst>
                </a:gridCol>
                <a:gridCol w="1603259">
                  <a:extLst>
                    <a:ext uri="{9D8B030D-6E8A-4147-A177-3AD203B41FA5}">
                      <a16:colId xmlns:a16="http://schemas.microsoft.com/office/drawing/2014/main" val="1444021338"/>
                    </a:ext>
                  </a:extLst>
                </a:gridCol>
                <a:gridCol w="1991903">
                  <a:extLst>
                    <a:ext uri="{9D8B030D-6E8A-4147-A177-3AD203B41FA5}">
                      <a16:colId xmlns:a16="http://schemas.microsoft.com/office/drawing/2014/main" val="2554792444"/>
                    </a:ext>
                  </a:extLst>
                </a:gridCol>
              </a:tblGrid>
              <a:tr h="52854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name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Unconvolved regressor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Modulation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64635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Impulse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05892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– mean(RT)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13942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Stimulus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2310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21046"/>
                  </a:ext>
                </a:extLst>
              </a:tr>
              <a:tr h="510463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 RT Duration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52878"/>
                  </a:ext>
                </a:extLst>
              </a:tr>
              <a:tr h="510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Mean(RT)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RT-mean(RT)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94431"/>
                  </a:ext>
                </a:extLst>
              </a:tr>
              <a:tr h="255232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orthogonalized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598919"/>
                  </a:ext>
                </a:extLst>
              </a:tr>
              <a:tr h="255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(</a:t>
                      </a:r>
                      <a:r>
                        <a:rPr lang="en-US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orthog</a:t>
                      </a: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45945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only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50185"/>
                  </a:ext>
                </a:extLst>
              </a:tr>
              <a:tr h="89421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 RT effect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1118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E98F8A-AB6E-A947-B775-16726473DA6B}"/>
              </a:ext>
            </a:extLst>
          </p:cNvPr>
          <p:cNvCxnSpPr>
            <a:cxnSpLocks/>
          </p:cNvCxnSpPr>
          <p:nvPr/>
        </p:nvCxnSpPr>
        <p:spPr>
          <a:xfrm>
            <a:off x="3573447" y="1039703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BF6AF-ED31-8A47-AF56-9353F9B5D7D4}"/>
              </a:ext>
            </a:extLst>
          </p:cNvPr>
          <p:cNvCxnSpPr>
            <a:cxnSpLocks/>
          </p:cNvCxnSpPr>
          <p:nvPr/>
        </p:nvCxnSpPr>
        <p:spPr>
          <a:xfrm flipV="1">
            <a:off x="3901211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5624C9-A914-D849-B340-40D915A05DAD}"/>
              </a:ext>
            </a:extLst>
          </p:cNvPr>
          <p:cNvCxnSpPr>
            <a:cxnSpLocks/>
          </p:cNvCxnSpPr>
          <p:nvPr/>
        </p:nvCxnSpPr>
        <p:spPr>
          <a:xfrm flipV="1">
            <a:off x="4258193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5C67F-06E3-554D-B866-457F71D0E96F}"/>
              </a:ext>
            </a:extLst>
          </p:cNvPr>
          <p:cNvCxnSpPr>
            <a:cxnSpLocks/>
          </p:cNvCxnSpPr>
          <p:nvPr/>
        </p:nvCxnSpPr>
        <p:spPr>
          <a:xfrm flipV="1">
            <a:off x="4615175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A8C00-616B-6A4B-8B83-0C41D8DD82B0}"/>
              </a:ext>
            </a:extLst>
          </p:cNvPr>
          <p:cNvCxnSpPr>
            <a:cxnSpLocks/>
          </p:cNvCxnSpPr>
          <p:nvPr/>
        </p:nvCxnSpPr>
        <p:spPr>
          <a:xfrm flipV="1">
            <a:off x="4972157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387A3-EA7F-D844-BDE6-05A52AA215D1}"/>
              </a:ext>
            </a:extLst>
          </p:cNvPr>
          <p:cNvCxnSpPr>
            <a:cxnSpLocks/>
          </p:cNvCxnSpPr>
          <p:nvPr/>
        </p:nvCxnSpPr>
        <p:spPr>
          <a:xfrm flipV="1">
            <a:off x="5329138" y="833024"/>
            <a:ext cx="0" cy="2066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042F29-3360-F748-B5F7-0CB401B16E87}"/>
              </a:ext>
            </a:extLst>
          </p:cNvPr>
          <p:cNvCxnSpPr>
            <a:cxnSpLocks/>
          </p:cNvCxnSpPr>
          <p:nvPr/>
        </p:nvCxnSpPr>
        <p:spPr>
          <a:xfrm>
            <a:off x="3579200" y="1554406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3E96D5-1DAF-F442-B869-37A0FC2A69E6}"/>
              </a:ext>
            </a:extLst>
          </p:cNvPr>
          <p:cNvCxnSpPr>
            <a:cxnSpLocks/>
          </p:cNvCxnSpPr>
          <p:nvPr/>
        </p:nvCxnSpPr>
        <p:spPr>
          <a:xfrm flipV="1">
            <a:off x="3906964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37A2C-D26F-244B-A2F1-8140E9DF497C}"/>
              </a:ext>
            </a:extLst>
          </p:cNvPr>
          <p:cNvCxnSpPr>
            <a:cxnSpLocks/>
          </p:cNvCxnSpPr>
          <p:nvPr/>
        </p:nvCxnSpPr>
        <p:spPr>
          <a:xfrm flipH="1">
            <a:off x="4263946" y="1554407"/>
            <a:ext cx="1" cy="854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0EB036-65B4-3643-BC27-7595FC416487}"/>
              </a:ext>
            </a:extLst>
          </p:cNvPr>
          <p:cNvCxnSpPr>
            <a:cxnSpLocks/>
          </p:cNvCxnSpPr>
          <p:nvPr/>
        </p:nvCxnSpPr>
        <p:spPr>
          <a:xfrm flipV="1">
            <a:off x="4620928" y="1432855"/>
            <a:ext cx="0" cy="1215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EDE22E-494D-5342-AB71-E7150E94A1E6}"/>
              </a:ext>
            </a:extLst>
          </p:cNvPr>
          <p:cNvCxnSpPr>
            <a:cxnSpLocks/>
          </p:cNvCxnSpPr>
          <p:nvPr/>
        </p:nvCxnSpPr>
        <p:spPr>
          <a:xfrm flipV="1">
            <a:off x="4977910" y="1554406"/>
            <a:ext cx="0" cy="1760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B6AE8-93FD-C845-B32B-CB69C69C3FC2}"/>
              </a:ext>
            </a:extLst>
          </p:cNvPr>
          <p:cNvCxnSpPr>
            <a:cxnSpLocks/>
          </p:cNvCxnSpPr>
          <p:nvPr/>
        </p:nvCxnSpPr>
        <p:spPr>
          <a:xfrm flipH="1" flipV="1">
            <a:off x="5334891" y="1497554"/>
            <a:ext cx="1" cy="56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2C6EC5-BE4E-064A-8078-CF0AF86F4BBC}"/>
              </a:ext>
            </a:extLst>
          </p:cNvPr>
          <p:cNvCxnSpPr>
            <a:cxnSpLocks/>
          </p:cNvCxnSpPr>
          <p:nvPr/>
        </p:nvCxnSpPr>
        <p:spPr>
          <a:xfrm>
            <a:off x="3566262" y="2082244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7BFF45-9C09-9C4E-A14B-5FAC86CD20EB}"/>
              </a:ext>
            </a:extLst>
          </p:cNvPr>
          <p:cNvCxnSpPr>
            <a:cxnSpLocks/>
          </p:cNvCxnSpPr>
          <p:nvPr/>
        </p:nvCxnSpPr>
        <p:spPr>
          <a:xfrm flipV="1">
            <a:off x="3945782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E551C-9D33-8D4E-80FD-1BFCD192408E}"/>
              </a:ext>
            </a:extLst>
          </p:cNvPr>
          <p:cNvCxnSpPr>
            <a:cxnSpLocks/>
          </p:cNvCxnSpPr>
          <p:nvPr/>
        </p:nvCxnSpPr>
        <p:spPr>
          <a:xfrm flipV="1">
            <a:off x="4302764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4C0814-BC66-A343-8791-EC75F85F3BC5}"/>
              </a:ext>
            </a:extLst>
          </p:cNvPr>
          <p:cNvCxnSpPr>
            <a:cxnSpLocks/>
          </p:cNvCxnSpPr>
          <p:nvPr/>
        </p:nvCxnSpPr>
        <p:spPr>
          <a:xfrm flipV="1">
            <a:off x="4659746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442061-EF52-0340-A785-418C99AB09EC}"/>
              </a:ext>
            </a:extLst>
          </p:cNvPr>
          <p:cNvCxnSpPr>
            <a:cxnSpLocks/>
          </p:cNvCxnSpPr>
          <p:nvPr/>
        </p:nvCxnSpPr>
        <p:spPr>
          <a:xfrm flipV="1">
            <a:off x="5016728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CAB0F-4B6F-5E46-8801-A9A3309F00E8}"/>
              </a:ext>
            </a:extLst>
          </p:cNvPr>
          <p:cNvCxnSpPr>
            <a:cxnSpLocks/>
          </p:cNvCxnSpPr>
          <p:nvPr/>
        </p:nvCxnSpPr>
        <p:spPr>
          <a:xfrm flipV="1">
            <a:off x="5373709" y="1875565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FAD613-CB82-AE4B-ABBC-CB045740CD41}"/>
              </a:ext>
            </a:extLst>
          </p:cNvPr>
          <p:cNvCxnSpPr>
            <a:cxnSpLocks/>
          </p:cNvCxnSpPr>
          <p:nvPr/>
        </p:nvCxnSpPr>
        <p:spPr>
          <a:xfrm>
            <a:off x="3566262" y="2505750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760DF-9654-454E-9085-8E63BBAF7F76}"/>
              </a:ext>
            </a:extLst>
          </p:cNvPr>
          <p:cNvCxnSpPr>
            <a:cxnSpLocks/>
          </p:cNvCxnSpPr>
          <p:nvPr/>
        </p:nvCxnSpPr>
        <p:spPr>
          <a:xfrm flipV="1">
            <a:off x="394227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59BD3D-6D1E-D94C-AD5F-12AF16FC739B}"/>
              </a:ext>
            </a:extLst>
          </p:cNvPr>
          <p:cNvCxnSpPr>
            <a:cxnSpLocks/>
          </p:cNvCxnSpPr>
          <p:nvPr/>
        </p:nvCxnSpPr>
        <p:spPr>
          <a:xfrm flipH="1">
            <a:off x="4307077" y="2505751"/>
            <a:ext cx="1" cy="8548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3298B-D659-904E-B4F2-DEE4B125F5B4}"/>
              </a:ext>
            </a:extLst>
          </p:cNvPr>
          <p:cNvCxnSpPr>
            <a:cxnSpLocks/>
          </p:cNvCxnSpPr>
          <p:nvPr/>
        </p:nvCxnSpPr>
        <p:spPr>
          <a:xfrm flipV="1">
            <a:off x="4664059" y="2384199"/>
            <a:ext cx="0" cy="1215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EB9DE5-FE64-E547-86A5-523DE4FCFFB8}"/>
              </a:ext>
            </a:extLst>
          </p:cNvPr>
          <p:cNvCxnSpPr>
            <a:cxnSpLocks/>
          </p:cNvCxnSpPr>
          <p:nvPr/>
        </p:nvCxnSpPr>
        <p:spPr>
          <a:xfrm flipV="1">
            <a:off x="5021041" y="2505750"/>
            <a:ext cx="0" cy="1760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36B187-B618-BD46-8F79-6471EFE66457}"/>
              </a:ext>
            </a:extLst>
          </p:cNvPr>
          <p:cNvCxnSpPr>
            <a:cxnSpLocks/>
          </p:cNvCxnSpPr>
          <p:nvPr/>
        </p:nvCxnSpPr>
        <p:spPr>
          <a:xfrm flipH="1" flipV="1">
            <a:off x="5378022" y="2448898"/>
            <a:ext cx="1" cy="568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1556EC-2926-4044-A868-ED0C45C10FAA}"/>
              </a:ext>
            </a:extLst>
          </p:cNvPr>
          <p:cNvCxnSpPr>
            <a:cxnSpLocks/>
          </p:cNvCxnSpPr>
          <p:nvPr/>
        </p:nvCxnSpPr>
        <p:spPr>
          <a:xfrm>
            <a:off x="3577037" y="311840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545D3E-03B0-8349-8D14-1267F8EDD52F}"/>
              </a:ext>
            </a:extLst>
          </p:cNvPr>
          <p:cNvCxnSpPr>
            <a:cxnSpLocks/>
          </p:cNvCxnSpPr>
          <p:nvPr/>
        </p:nvCxnSpPr>
        <p:spPr>
          <a:xfrm flipV="1">
            <a:off x="3925293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03593B-4B01-714C-BC6A-030CC979626C}"/>
              </a:ext>
            </a:extLst>
          </p:cNvPr>
          <p:cNvCxnSpPr>
            <a:cxnSpLocks/>
          </p:cNvCxnSpPr>
          <p:nvPr/>
        </p:nvCxnSpPr>
        <p:spPr>
          <a:xfrm flipV="1">
            <a:off x="4274459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E7DC74-C076-B54B-8B8F-8A0B0E38F9E9}"/>
              </a:ext>
            </a:extLst>
          </p:cNvPr>
          <p:cNvCxnSpPr>
            <a:cxnSpLocks/>
          </p:cNvCxnSpPr>
          <p:nvPr/>
        </p:nvCxnSpPr>
        <p:spPr>
          <a:xfrm flipV="1">
            <a:off x="4631441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E1DBF4-B801-DD42-9F88-621034D447FA}"/>
              </a:ext>
            </a:extLst>
          </p:cNvPr>
          <p:cNvCxnSpPr>
            <a:cxnSpLocks/>
          </p:cNvCxnSpPr>
          <p:nvPr/>
        </p:nvCxnSpPr>
        <p:spPr>
          <a:xfrm flipV="1">
            <a:off x="4992331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A709C2-68E6-D943-8D35-44BD2A2039D8}"/>
              </a:ext>
            </a:extLst>
          </p:cNvPr>
          <p:cNvCxnSpPr>
            <a:cxnSpLocks/>
          </p:cNvCxnSpPr>
          <p:nvPr/>
        </p:nvCxnSpPr>
        <p:spPr>
          <a:xfrm flipV="1">
            <a:off x="5349312" y="2911726"/>
            <a:ext cx="0" cy="206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FD9A8B-40F0-6542-9C3B-7BFB2CED2EFE}"/>
              </a:ext>
            </a:extLst>
          </p:cNvPr>
          <p:cNvCxnSpPr>
            <a:cxnSpLocks/>
          </p:cNvCxnSpPr>
          <p:nvPr/>
        </p:nvCxnSpPr>
        <p:spPr>
          <a:xfrm>
            <a:off x="3577037" y="359201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4B494F-2824-6C4F-96FB-6284F6FEE9DA}"/>
              </a:ext>
            </a:extLst>
          </p:cNvPr>
          <p:cNvCxnSpPr>
            <a:cxnSpLocks/>
          </p:cNvCxnSpPr>
          <p:nvPr/>
        </p:nvCxnSpPr>
        <p:spPr>
          <a:xfrm flipV="1">
            <a:off x="3921790" y="3470464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1E67B7-3AF0-A64F-B4C3-B14E5DF4F879}"/>
              </a:ext>
            </a:extLst>
          </p:cNvPr>
          <p:cNvCxnSpPr>
            <a:cxnSpLocks/>
          </p:cNvCxnSpPr>
          <p:nvPr/>
        </p:nvCxnSpPr>
        <p:spPr>
          <a:xfrm flipH="1">
            <a:off x="4278772" y="3592016"/>
            <a:ext cx="1" cy="85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9ECC88-AA03-7E43-861D-F9C909FBB3B7}"/>
              </a:ext>
            </a:extLst>
          </p:cNvPr>
          <p:cNvCxnSpPr>
            <a:cxnSpLocks/>
          </p:cNvCxnSpPr>
          <p:nvPr/>
        </p:nvCxnSpPr>
        <p:spPr>
          <a:xfrm flipV="1">
            <a:off x="4635754" y="3470464"/>
            <a:ext cx="0" cy="121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AB552F-E280-154B-93E3-7FA43AD6061E}"/>
              </a:ext>
            </a:extLst>
          </p:cNvPr>
          <p:cNvCxnSpPr>
            <a:cxnSpLocks/>
          </p:cNvCxnSpPr>
          <p:nvPr/>
        </p:nvCxnSpPr>
        <p:spPr>
          <a:xfrm flipV="1">
            <a:off x="4992736" y="3592015"/>
            <a:ext cx="0" cy="17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1DC3E5-F27D-464D-A7C9-AA1DE6882D8A}"/>
              </a:ext>
            </a:extLst>
          </p:cNvPr>
          <p:cNvCxnSpPr>
            <a:cxnSpLocks/>
          </p:cNvCxnSpPr>
          <p:nvPr/>
        </p:nvCxnSpPr>
        <p:spPr>
          <a:xfrm flipH="1" flipV="1">
            <a:off x="5349717" y="3535163"/>
            <a:ext cx="1" cy="56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ECFE2B-8FF4-124E-96FC-C762EE5F54AF}"/>
              </a:ext>
            </a:extLst>
          </p:cNvPr>
          <p:cNvCxnSpPr>
            <a:cxnSpLocks/>
          </p:cNvCxnSpPr>
          <p:nvPr/>
        </p:nvCxnSpPr>
        <p:spPr>
          <a:xfrm>
            <a:off x="3569539" y="5133742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FC524A-E479-074B-81CC-429EAB6377E6}"/>
              </a:ext>
            </a:extLst>
          </p:cNvPr>
          <p:cNvCxnSpPr>
            <a:cxnSpLocks/>
          </p:cNvCxnSpPr>
          <p:nvPr/>
        </p:nvCxnSpPr>
        <p:spPr>
          <a:xfrm>
            <a:off x="3573129" y="5957811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647630-A457-7240-BB4E-25646E964420}"/>
              </a:ext>
            </a:extLst>
          </p:cNvPr>
          <p:cNvCxnSpPr>
            <a:cxnSpLocks/>
          </p:cNvCxnSpPr>
          <p:nvPr/>
        </p:nvCxnSpPr>
        <p:spPr>
          <a:xfrm flipV="1">
            <a:off x="3944833" y="575113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7E9DD08-CC81-CC44-B6EC-94086A9C939B}"/>
              </a:ext>
            </a:extLst>
          </p:cNvPr>
          <p:cNvCxnSpPr>
            <a:cxnSpLocks/>
          </p:cNvCxnSpPr>
          <p:nvPr/>
        </p:nvCxnSpPr>
        <p:spPr>
          <a:xfrm flipV="1">
            <a:off x="4301815" y="575113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89AD4-AE2C-D14A-93E9-37698E525895}"/>
              </a:ext>
            </a:extLst>
          </p:cNvPr>
          <p:cNvCxnSpPr>
            <a:cxnSpLocks/>
          </p:cNvCxnSpPr>
          <p:nvPr/>
        </p:nvCxnSpPr>
        <p:spPr>
          <a:xfrm flipV="1">
            <a:off x="4658797" y="575113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E332B2-C22F-BF4F-945A-FE66CE1B3971}"/>
              </a:ext>
            </a:extLst>
          </p:cNvPr>
          <p:cNvCxnSpPr>
            <a:cxnSpLocks/>
          </p:cNvCxnSpPr>
          <p:nvPr/>
        </p:nvCxnSpPr>
        <p:spPr>
          <a:xfrm flipV="1">
            <a:off x="5015779" y="575113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CD396E-BF46-1542-A5B5-EC5D3EC3E4CC}"/>
              </a:ext>
            </a:extLst>
          </p:cNvPr>
          <p:cNvCxnSpPr>
            <a:cxnSpLocks/>
          </p:cNvCxnSpPr>
          <p:nvPr/>
        </p:nvCxnSpPr>
        <p:spPr>
          <a:xfrm flipV="1">
            <a:off x="5372760" y="575113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87836F-2733-7347-8E9D-F36FA2E0ACC2}"/>
              </a:ext>
            </a:extLst>
          </p:cNvPr>
          <p:cNvSpPr/>
          <p:nvPr/>
        </p:nvSpPr>
        <p:spPr>
          <a:xfrm>
            <a:off x="3915119" y="4920817"/>
            <a:ext cx="81726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28FC3E-8D6D-6E48-A330-ACBDEA4FD255}"/>
              </a:ext>
            </a:extLst>
          </p:cNvPr>
          <p:cNvSpPr/>
          <p:nvPr/>
        </p:nvSpPr>
        <p:spPr>
          <a:xfrm>
            <a:off x="4270531" y="4927063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85047F-44CA-FC4F-8C9A-8819336137A1}"/>
              </a:ext>
            </a:extLst>
          </p:cNvPr>
          <p:cNvSpPr/>
          <p:nvPr/>
        </p:nvSpPr>
        <p:spPr>
          <a:xfrm>
            <a:off x="4626342" y="4927063"/>
            <a:ext cx="71493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56CA31-F13A-7341-9D81-418E63CCD34A}"/>
              </a:ext>
            </a:extLst>
          </p:cNvPr>
          <p:cNvSpPr/>
          <p:nvPr/>
        </p:nvSpPr>
        <p:spPr>
          <a:xfrm>
            <a:off x="5346718" y="4917887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075B5E-0208-8E42-ABD8-79D56DE2499E}"/>
              </a:ext>
            </a:extLst>
          </p:cNvPr>
          <p:cNvCxnSpPr>
            <a:cxnSpLocks/>
          </p:cNvCxnSpPr>
          <p:nvPr/>
        </p:nvCxnSpPr>
        <p:spPr>
          <a:xfrm flipV="1">
            <a:off x="5003613" y="4917886"/>
            <a:ext cx="0" cy="2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3572E3-2A9F-4F43-BF3C-0BB38D7E35E8}"/>
              </a:ext>
            </a:extLst>
          </p:cNvPr>
          <p:cNvCxnSpPr>
            <a:cxnSpLocks/>
          </p:cNvCxnSpPr>
          <p:nvPr/>
        </p:nvCxnSpPr>
        <p:spPr>
          <a:xfrm>
            <a:off x="3569541" y="4451256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508E660-757C-084F-882D-D9FDCDB83064}"/>
              </a:ext>
            </a:extLst>
          </p:cNvPr>
          <p:cNvSpPr/>
          <p:nvPr/>
        </p:nvSpPr>
        <p:spPr>
          <a:xfrm>
            <a:off x="3915121" y="4238331"/>
            <a:ext cx="81726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6559C8-29FA-8743-9C2B-F06D3014F6DC}"/>
              </a:ext>
            </a:extLst>
          </p:cNvPr>
          <p:cNvSpPr/>
          <p:nvPr/>
        </p:nvSpPr>
        <p:spPr>
          <a:xfrm>
            <a:off x="4270533" y="4244577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40C229-E9CC-7E49-BBE0-E28CD0A1AD0D}"/>
              </a:ext>
            </a:extLst>
          </p:cNvPr>
          <p:cNvSpPr/>
          <p:nvPr/>
        </p:nvSpPr>
        <p:spPr>
          <a:xfrm>
            <a:off x="4626344" y="4244577"/>
            <a:ext cx="71493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D1CDA-2C22-2A47-8906-9AA237EBCB51}"/>
              </a:ext>
            </a:extLst>
          </p:cNvPr>
          <p:cNvSpPr/>
          <p:nvPr/>
        </p:nvSpPr>
        <p:spPr>
          <a:xfrm>
            <a:off x="5346720" y="4235401"/>
            <a:ext cx="45719" cy="206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75B70FF-EFEB-BC42-8540-CE46828CA729}"/>
              </a:ext>
            </a:extLst>
          </p:cNvPr>
          <p:cNvCxnSpPr>
            <a:cxnSpLocks/>
          </p:cNvCxnSpPr>
          <p:nvPr/>
        </p:nvCxnSpPr>
        <p:spPr>
          <a:xfrm flipV="1">
            <a:off x="5003615" y="4235400"/>
            <a:ext cx="0" cy="206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5D47CA-F6DA-4A4D-918C-B82603FE9BB2}"/>
              </a:ext>
            </a:extLst>
          </p:cNvPr>
          <p:cNvCxnSpPr>
            <a:cxnSpLocks/>
          </p:cNvCxnSpPr>
          <p:nvPr/>
        </p:nvCxnSpPr>
        <p:spPr>
          <a:xfrm>
            <a:off x="3573131" y="4062751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096225-8C93-6A43-925F-018C45A467C3}"/>
              </a:ext>
            </a:extLst>
          </p:cNvPr>
          <p:cNvCxnSpPr>
            <a:cxnSpLocks/>
          </p:cNvCxnSpPr>
          <p:nvPr/>
        </p:nvCxnSpPr>
        <p:spPr>
          <a:xfrm flipV="1">
            <a:off x="3944835" y="385607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412842-CD2F-8341-9FC4-5C7A604DC575}"/>
              </a:ext>
            </a:extLst>
          </p:cNvPr>
          <p:cNvCxnSpPr>
            <a:cxnSpLocks/>
          </p:cNvCxnSpPr>
          <p:nvPr/>
        </p:nvCxnSpPr>
        <p:spPr>
          <a:xfrm flipV="1">
            <a:off x="4301817" y="385607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25D2224-4D47-714C-8657-71ACFC938668}"/>
              </a:ext>
            </a:extLst>
          </p:cNvPr>
          <p:cNvCxnSpPr>
            <a:cxnSpLocks/>
          </p:cNvCxnSpPr>
          <p:nvPr/>
        </p:nvCxnSpPr>
        <p:spPr>
          <a:xfrm flipV="1">
            <a:off x="4658799" y="385607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1E68E6-8B05-6743-AFE0-D67EC6479AD8}"/>
              </a:ext>
            </a:extLst>
          </p:cNvPr>
          <p:cNvCxnSpPr>
            <a:cxnSpLocks/>
          </p:cNvCxnSpPr>
          <p:nvPr/>
        </p:nvCxnSpPr>
        <p:spPr>
          <a:xfrm flipV="1">
            <a:off x="5015781" y="385607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2016D0-B79C-304D-A8DD-8014572D1E7B}"/>
              </a:ext>
            </a:extLst>
          </p:cNvPr>
          <p:cNvCxnSpPr>
            <a:cxnSpLocks/>
          </p:cNvCxnSpPr>
          <p:nvPr/>
        </p:nvCxnSpPr>
        <p:spPr>
          <a:xfrm flipV="1">
            <a:off x="5372762" y="385607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ED6B19-03DC-E340-B725-F5F6997A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23012"/>
              </p:ext>
            </p:extLst>
          </p:nvPr>
        </p:nvGraphicFramePr>
        <p:xfrm>
          <a:off x="1667435" y="1481130"/>
          <a:ext cx="9074998" cy="39534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0153">
                  <a:extLst>
                    <a:ext uri="{9D8B030D-6E8A-4147-A177-3AD203B41FA5}">
                      <a16:colId xmlns:a16="http://schemas.microsoft.com/office/drawing/2014/main" val="3612176740"/>
                    </a:ext>
                  </a:extLst>
                </a:gridCol>
                <a:gridCol w="2687704">
                  <a:extLst>
                    <a:ext uri="{9D8B030D-6E8A-4147-A177-3AD203B41FA5}">
                      <a16:colId xmlns:a16="http://schemas.microsoft.com/office/drawing/2014/main" val="4071557208"/>
                    </a:ext>
                  </a:extLst>
                </a:gridCol>
                <a:gridCol w="2471979">
                  <a:extLst>
                    <a:ext uri="{9D8B030D-6E8A-4147-A177-3AD203B41FA5}">
                      <a16:colId xmlns:a16="http://schemas.microsoft.com/office/drawing/2014/main" val="2713942204"/>
                    </a:ext>
                  </a:extLst>
                </a:gridCol>
                <a:gridCol w="1603259">
                  <a:extLst>
                    <a:ext uri="{9D8B030D-6E8A-4147-A177-3AD203B41FA5}">
                      <a16:colId xmlns:a16="http://schemas.microsoft.com/office/drawing/2014/main" val="1444021338"/>
                    </a:ext>
                  </a:extLst>
                </a:gridCol>
                <a:gridCol w="1991903">
                  <a:extLst>
                    <a:ext uri="{9D8B030D-6E8A-4147-A177-3AD203B41FA5}">
                      <a16:colId xmlns:a16="http://schemas.microsoft.com/office/drawing/2014/main" val="2554792444"/>
                    </a:ext>
                  </a:extLst>
                </a:gridCol>
              </a:tblGrid>
              <a:tr h="550044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name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Unconvolved regressor</a:t>
                      </a: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Duration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Modulation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64635"/>
                  </a:ext>
                </a:extLst>
              </a:tr>
              <a:tr h="491462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Constant Duration, no RT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82310"/>
                  </a:ext>
                </a:extLst>
              </a:tr>
              <a:tr h="491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21046"/>
                  </a:ext>
                </a:extLst>
              </a:tr>
              <a:tr h="473031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 Duration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623"/>
                  </a:ext>
                </a:extLst>
              </a:tr>
              <a:tr h="473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57753"/>
                  </a:ext>
                </a:extLst>
              </a:tr>
              <a:tr h="491462">
                <a:tc rowSpan="3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Constant Duration, RT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852878"/>
                  </a:ext>
                </a:extLst>
              </a:tr>
              <a:tr h="491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None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94431"/>
                  </a:ext>
                </a:extLst>
              </a:tr>
              <a:tr h="491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.1s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RT*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70822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75C0FE-F663-C843-80D5-E0FB957A5ADD}"/>
              </a:ext>
            </a:extLst>
          </p:cNvPr>
          <p:cNvCxnSpPr>
            <a:cxnSpLocks/>
          </p:cNvCxnSpPr>
          <p:nvPr/>
        </p:nvCxnSpPr>
        <p:spPr>
          <a:xfrm>
            <a:off x="4929666" y="2409781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3FDC6C-ED03-A343-8276-B555EC29E774}"/>
              </a:ext>
            </a:extLst>
          </p:cNvPr>
          <p:cNvCxnSpPr>
            <a:cxnSpLocks/>
          </p:cNvCxnSpPr>
          <p:nvPr/>
        </p:nvCxnSpPr>
        <p:spPr>
          <a:xfrm flipV="1">
            <a:off x="6132321" y="220310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C00598-EF9F-6545-95FF-977D7E55B79B}"/>
              </a:ext>
            </a:extLst>
          </p:cNvPr>
          <p:cNvCxnSpPr>
            <a:cxnSpLocks/>
          </p:cNvCxnSpPr>
          <p:nvPr/>
        </p:nvCxnSpPr>
        <p:spPr>
          <a:xfrm flipV="1">
            <a:off x="6703493" y="220310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0E0110-6594-5E48-B72C-614A5EEA0471}"/>
              </a:ext>
            </a:extLst>
          </p:cNvPr>
          <p:cNvCxnSpPr>
            <a:cxnSpLocks/>
          </p:cNvCxnSpPr>
          <p:nvPr/>
        </p:nvCxnSpPr>
        <p:spPr>
          <a:xfrm>
            <a:off x="4913968" y="286474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223461C-9FFF-444A-8CC0-4C321FD221D8}"/>
              </a:ext>
            </a:extLst>
          </p:cNvPr>
          <p:cNvCxnSpPr>
            <a:cxnSpLocks/>
          </p:cNvCxnSpPr>
          <p:nvPr/>
        </p:nvCxnSpPr>
        <p:spPr>
          <a:xfrm flipV="1">
            <a:off x="5561151" y="2203102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86E3E4-5CB8-1D4F-9D5E-0D23237976CA}"/>
              </a:ext>
            </a:extLst>
          </p:cNvPr>
          <p:cNvCxnSpPr>
            <a:cxnSpLocks/>
          </p:cNvCxnSpPr>
          <p:nvPr/>
        </p:nvCxnSpPr>
        <p:spPr>
          <a:xfrm flipV="1">
            <a:off x="5273317" y="2644620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E83A694-1B9B-7145-9558-C89EDFA6A9E0}"/>
              </a:ext>
            </a:extLst>
          </p:cNvPr>
          <p:cNvCxnSpPr>
            <a:cxnSpLocks/>
          </p:cNvCxnSpPr>
          <p:nvPr/>
        </p:nvCxnSpPr>
        <p:spPr>
          <a:xfrm flipV="1">
            <a:off x="5844487" y="2644620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85885-B078-EF43-B070-E45C8C7E7BA4}"/>
              </a:ext>
            </a:extLst>
          </p:cNvPr>
          <p:cNvCxnSpPr>
            <a:cxnSpLocks/>
          </p:cNvCxnSpPr>
          <p:nvPr/>
        </p:nvCxnSpPr>
        <p:spPr>
          <a:xfrm flipV="1">
            <a:off x="6415657" y="2644620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DF8167-53A5-2E41-9C32-10AA61DEDC88}"/>
              </a:ext>
            </a:extLst>
          </p:cNvPr>
          <p:cNvCxnSpPr>
            <a:cxnSpLocks/>
          </p:cNvCxnSpPr>
          <p:nvPr/>
        </p:nvCxnSpPr>
        <p:spPr>
          <a:xfrm>
            <a:off x="4900532" y="437083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22D74DE-B976-F548-B500-0CB449A6BAA7}"/>
              </a:ext>
            </a:extLst>
          </p:cNvPr>
          <p:cNvCxnSpPr>
            <a:cxnSpLocks/>
          </p:cNvCxnSpPr>
          <p:nvPr/>
        </p:nvCxnSpPr>
        <p:spPr>
          <a:xfrm flipV="1">
            <a:off x="6103187" y="41641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D2FB1F-35D4-EE43-8002-B5ECE6FFD69B}"/>
              </a:ext>
            </a:extLst>
          </p:cNvPr>
          <p:cNvCxnSpPr>
            <a:cxnSpLocks/>
          </p:cNvCxnSpPr>
          <p:nvPr/>
        </p:nvCxnSpPr>
        <p:spPr>
          <a:xfrm flipV="1">
            <a:off x="6674359" y="41641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28EB51-7B9A-DE42-8E99-2FDD3433201D}"/>
              </a:ext>
            </a:extLst>
          </p:cNvPr>
          <p:cNvCxnSpPr>
            <a:cxnSpLocks/>
          </p:cNvCxnSpPr>
          <p:nvPr/>
        </p:nvCxnSpPr>
        <p:spPr>
          <a:xfrm>
            <a:off x="4884834" y="4863274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9A4031-8450-8B4C-919A-F82A4DA6FD64}"/>
              </a:ext>
            </a:extLst>
          </p:cNvPr>
          <p:cNvCxnSpPr>
            <a:cxnSpLocks/>
          </p:cNvCxnSpPr>
          <p:nvPr/>
        </p:nvCxnSpPr>
        <p:spPr>
          <a:xfrm flipV="1">
            <a:off x="5532017" y="4164156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43380D7-98B7-6845-B9F4-EC00AA3338AD}"/>
              </a:ext>
            </a:extLst>
          </p:cNvPr>
          <p:cNvCxnSpPr>
            <a:cxnSpLocks/>
          </p:cNvCxnSpPr>
          <p:nvPr/>
        </p:nvCxnSpPr>
        <p:spPr>
          <a:xfrm flipV="1">
            <a:off x="5244183" y="4643149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F64EB2C-AF49-B845-90A4-FBCB72F8451C}"/>
              </a:ext>
            </a:extLst>
          </p:cNvPr>
          <p:cNvCxnSpPr>
            <a:cxnSpLocks/>
          </p:cNvCxnSpPr>
          <p:nvPr/>
        </p:nvCxnSpPr>
        <p:spPr>
          <a:xfrm flipV="1">
            <a:off x="5815353" y="4643149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392BCED-4FD3-744F-9803-9A346E40F1AE}"/>
              </a:ext>
            </a:extLst>
          </p:cNvPr>
          <p:cNvCxnSpPr>
            <a:cxnSpLocks/>
          </p:cNvCxnSpPr>
          <p:nvPr/>
        </p:nvCxnSpPr>
        <p:spPr>
          <a:xfrm flipV="1">
            <a:off x="6386523" y="4643149"/>
            <a:ext cx="0" cy="206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5EE8956-D08C-D44F-8ACA-580DF5D90BF2}"/>
              </a:ext>
            </a:extLst>
          </p:cNvPr>
          <p:cNvCxnSpPr>
            <a:cxnSpLocks/>
          </p:cNvCxnSpPr>
          <p:nvPr/>
        </p:nvCxnSpPr>
        <p:spPr>
          <a:xfrm>
            <a:off x="6094219" y="5189567"/>
            <a:ext cx="0" cy="1101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17B2C5B-E165-9B43-8A4E-A222B0B62877}"/>
              </a:ext>
            </a:extLst>
          </p:cNvPr>
          <p:cNvCxnSpPr>
            <a:cxnSpLocks/>
          </p:cNvCxnSpPr>
          <p:nvPr/>
        </p:nvCxnSpPr>
        <p:spPr>
          <a:xfrm>
            <a:off x="6665391" y="5189567"/>
            <a:ext cx="0" cy="1101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50BB9C-7DC0-224A-877F-532589706B33}"/>
              </a:ext>
            </a:extLst>
          </p:cNvPr>
          <p:cNvCxnSpPr>
            <a:cxnSpLocks/>
          </p:cNvCxnSpPr>
          <p:nvPr/>
        </p:nvCxnSpPr>
        <p:spPr>
          <a:xfrm>
            <a:off x="4875866" y="5197219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3ACD040-978C-454D-A681-E03A00D7BE21}"/>
              </a:ext>
            </a:extLst>
          </p:cNvPr>
          <p:cNvCxnSpPr>
            <a:cxnSpLocks/>
          </p:cNvCxnSpPr>
          <p:nvPr/>
        </p:nvCxnSpPr>
        <p:spPr>
          <a:xfrm flipV="1">
            <a:off x="5523049" y="5153989"/>
            <a:ext cx="0" cy="355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B2D370-B882-724E-BED6-9950BE7ACB39}"/>
              </a:ext>
            </a:extLst>
          </p:cNvPr>
          <p:cNvCxnSpPr>
            <a:cxnSpLocks/>
          </p:cNvCxnSpPr>
          <p:nvPr/>
        </p:nvCxnSpPr>
        <p:spPr>
          <a:xfrm flipV="1">
            <a:off x="5235215" y="5123844"/>
            <a:ext cx="0" cy="640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A2D6E4-ACE0-F34C-B381-AA13524FDA87}"/>
              </a:ext>
            </a:extLst>
          </p:cNvPr>
          <p:cNvCxnSpPr>
            <a:cxnSpLocks/>
          </p:cNvCxnSpPr>
          <p:nvPr/>
        </p:nvCxnSpPr>
        <p:spPr>
          <a:xfrm flipV="1">
            <a:off x="5806385" y="5108772"/>
            <a:ext cx="0" cy="80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BDFBB4C-40E2-DE42-8966-F5D5FEFCE2B6}"/>
              </a:ext>
            </a:extLst>
          </p:cNvPr>
          <p:cNvCxnSpPr>
            <a:cxnSpLocks/>
          </p:cNvCxnSpPr>
          <p:nvPr/>
        </p:nvCxnSpPr>
        <p:spPr>
          <a:xfrm flipV="1">
            <a:off x="6377555" y="5153989"/>
            <a:ext cx="0" cy="350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4A80DA-2628-1741-A7DD-D3D68C766308}"/>
              </a:ext>
            </a:extLst>
          </p:cNvPr>
          <p:cNvCxnSpPr>
            <a:cxnSpLocks/>
          </p:cNvCxnSpPr>
          <p:nvPr/>
        </p:nvCxnSpPr>
        <p:spPr>
          <a:xfrm>
            <a:off x="4895123" y="3361325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E9F6B4-4BFD-6F4C-BE67-B4C95EA352F0}"/>
              </a:ext>
            </a:extLst>
          </p:cNvPr>
          <p:cNvCxnSpPr>
            <a:cxnSpLocks/>
          </p:cNvCxnSpPr>
          <p:nvPr/>
        </p:nvCxnSpPr>
        <p:spPr>
          <a:xfrm>
            <a:off x="4879425" y="3816289"/>
            <a:ext cx="2019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DEB66AF-00ED-924A-B2BF-79C172795DFC}"/>
              </a:ext>
            </a:extLst>
          </p:cNvPr>
          <p:cNvSpPr/>
          <p:nvPr/>
        </p:nvSpPr>
        <p:spPr>
          <a:xfrm>
            <a:off x="5200597" y="3593868"/>
            <a:ext cx="91440" cy="211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D3D698-4F71-F244-88C2-32E60274F4FA}"/>
              </a:ext>
            </a:extLst>
          </p:cNvPr>
          <p:cNvSpPr/>
          <p:nvPr/>
        </p:nvSpPr>
        <p:spPr>
          <a:xfrm>
            <a:off x="5771766" y="3593868"/>
            <a:ext cx="109728" cy="211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BF61D-1BC4-304C-8F54-E11B6155C76A}"/>
              </a:ext>
            </a:extLst>
          </p:cNvPr>
          <p:cNvSpPr/>
          <p:nvPr/>
        </p:nvSpPr>
        <p:spPr>
          <a:xfrm>
            <a:off x="6341948" y="3593868"/>
            <a:ext cx="73152" cy="211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7665A-68D8-6F4B-A004-F8E84F74FD61}"/>
              </a:ext>
            </a:extLst>
          </p:cNvPr>
          <p:cNvSpPr/>
          <p:nvPr/>
        </p:nvSpPr>
        <p:spPr>
          <a:xfrm>
            <a:off x="5490869" y="3145259"/>
            <a:ext cx="82296" cy="211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3F6192-7D2A-DF40-A56E-073E930CA14C}"/>
              </a:ext>
            </a:extLst>
          </p:cNvPr>
          <p:cNvSpPr/>
          <p:nvPr/>
        </p:nvSpPr>
        <p:spPr>
          <a:xfrm>
            <a:off x="6056963" y="3146065"/>
            <a:ext cx="45720" cy="2103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FF0046-9863-914D-B8F3-FB0AAED13630}"/>
              </a:ext>
            </a:extLst>
          </p:cNvPr>
          <p:cNvSpPr/>
          <p:nvPr/>
        </p:nvSpPr>
        <p:spPr>
          <a:xfrm>
            <a:off x="6631310" y="3145259"/>
            <a:ext cx="54864" cy="211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5936</TotalTime>
  <Words>215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Jeanette Alane Mumford</dc:creator>
  <cp:lastModifiedBy>Jeanette Alane Mumford</cp:lastModifiedBy>
  <cp:revision>21</cp:revision>
  <cp:lastPrinted>2022-03-18T21:02:22Z</cp:lastPrinted>
  <dcterms:created xsi:type="dcterms:W3CDTF">2021-12-03T16:32:47Z</dcterms:created>
  <dcterms:modified xsi:type="dcterms:W3CDTF">2022-04-01T19:19:54Z</dcterms:modified>
</cp:coreProperties>
</file>