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0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6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1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95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5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7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3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25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7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DB1EC6-4364-4435-9778-DB972843B08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FAAA-F1E4-45B8-8F36-B9CF9241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93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60829"/>
            <a:ext cx="8825658" cy="3329581"/>
          </a:xfrm>
        </p:spPr>
        <p:txBody>
          <a:bodyPr/>
          <a:lstStyle/>
          <a:p>
            <a:r>
              <a:rPr lang="en-US" dirty="0" smtClean="0"/>
              <a:t>EECS448: Project 2: Android Calendar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33371"/>
            <a:ext cx="9890416" cy="2569029"/>
          </a:xfrm>
        </p:spPr>
        <p:txBody>
          <a:bodyPr/>
          <a:lstStyle/>
          <a:p>
            <a:pPr algn="ctr"/>
            <a:r>
              <a:rPr lang="en-US" dirty="0" smtClean="0"/>
              <a:t>										By Team One: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Logan Ayer</a:t>
            </a:r>
          </a:p>
          <a:p>
            <a:pPr algn="r"/>
            <a:r>
              <a:rPr lang="en-US" dirty="0" smtClean="0"/>
              <a:t>Matthew Bauer</a:t>
            </a:r>
          </a:p>
          <a:p>
            <a:pPr algn="r"/>
            <a:r>
              <a:rPr lang="en-US" dirty="0" smtClean="0"/>
              <a:t>James Muoghalu</a:t>
            </a:r>
          </a:p>
          <a:p>
            <a:pPr algn="r"/>
            <a:r>
              <a:rPr lang="en-US" dirty="0" smtClean="0"/>
              <a:t>Luke Weaver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were able to add all desired features to our project.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What We Would Have Done Differently</a:t>
            </a:r>
          </a:p>
          <a:p>
            <a:pPr lvl="1"/>
            <a:r>
              <a:rPr lang="en-US" sz="2000" dirty="0" smtClean="0"/>
              <a:t>more group meetings, especially before the break</a:t>
            </a:r>
          </a:p>
          <a:p>
            <a:pPr lvl="1"/>
            <a:r>
              <a:rPr lang="en-US" sz="2000" dirty="0" smtClean="0"/>
              <a:t>more thorough study of the old group’s code, especially since we were mostly unfamiliar with Android as a platform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05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8711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27200"/>
            <a:ext cx="10152517" cy="4521199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app opens with a focus on a particular month within the Year View.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licking on a date three times will open up the Month View, Week View, and Day View.</a:t>
            </a:r>
          </a:p>
          <a:p>
            <a:pPr lvl="1"/>
            <a:r>
              <a:rPr lang="en-US" sz="2000" dirty="0" smtClean="0"/>
              <a:t>A button inside Day View will lead the user to a page for adding an event.</a:t>
            </a:r>
          </a:p>
          <a:p>
            <a:pPr lvl="1"/>
            <a:r>
              <a:rPr lang="en-US" sz="2000" dirty="0" smtClean="0"/>
              <a:t>A similar button exists on all four of the views to take the user directly to this page instead of going through all of the views.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Buttons on the “</a:t>
            </a:r>
            <a:r>
              <a:rPr lang="en-US" sz="2400" dirty="0" err="1" smtClean="0"/>
              <a:t>AddDetails</a:t>
            </a:r>
            <a:r>
              <a:rPr lang="en-US" sz="2400" dirty="0" smtClean="0"/>
              <a:t>” page will allow the user to select a start time, end time, start date, end date, and whether the event will be recurring for a given timeframe.</a:t>
            </a:r>
          </a:p>
        </p:txBody>
      </p:sp>
    </p:spTree>
    <p:extLst>
      <p:ext uri="{BB962C8B-B14F-4D97-AF65-F5344CB8AC3E}">
        <p14:creationId xmlns:p14="http://schemas.microsoft.com/office/powerpoint/2010/main" val="4741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Our Team’s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majority of additions were to the Java file that handled the addition of details and the XML file that acted as the user interface</a:t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r>
              <a:rPr lang="en-US" sz="2400" dirty="0" smtClean="0"/>
              <a:t>some changes to Day View for displaying and organizing time frames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minor changes to week, month, and year view for adding events to the current date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30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Logan</a:t>
            </a:r>
          </a:p>
          <a:p>
            <a:pPr lvl="1"/>
            <a:r>
              <a:rPr lang="en-US" sz="2000" dirty="0" smtClean="0"/>
              <a:t>weekly and biweekly recurring events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Matt</a:t>
            </a:r>
          </a:p>
          <a:p>
            <a:pPr lvl="1"/>
            <a:r>
              <a:rPr lang="en-US" sz="2000" dirty="0" smtClean="0"/>
              <a:t>UI alterations and database work; UML class diagram; Day, Week, Month, and Year View modifications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James</a:t>
            </a:r>
          </a:p>
          <a:p>
            <a:pPr lvl="1"/>
            <a:r>
              <a:rPr lang="en-US" sz="2000" dirty="0" smtClean="0"/>
              <a:t>weekly, biweekly, and monthly recurring events; UI alterations; presentation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Luke</a:t>
            </a:r>
          </a:p>
          <a:p>
            <a:pPr lvl="1"/>
            <a:r>
              <a:rPr lang="en-US" sz="2000" dirty="0" smtClean="0"/>
              <a:t>retrieving timeframe data; UML use-case and state diagrams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63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25" y="205975"/>
            <a:ext cx="9404723" cy="1013225"/>
          </a:xfrm>
        </p:spPr>
        <p:txBody>
          <a:bodyPr/>
          <a:lstStyle/>
          <a:p>
            <a:r>
              <a:rPr lang="en-US" dirty="0" smtClean="0"/>
              <a:t>UML: Use-Case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96" y="972456"/>
            <a:ext cx="8743395" cy="5705805"/>
          </a:xfr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93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25" y="176946"/>
            <a:ext cx="9404723" cy="897111"/>
          </a:xfrm>
        </p:spPr>
        <p:txBody>
          <a:bodyPr/>
          <a:lstStyle/>
          <a:p>
            <a:pPr algn="r"/>
            <a:r>
              <a:rPr lang="en-US" dirty="0" smtClean="0"/>
              <a:t>UML: State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8" y="895462"/>
            <a:ext cx="8947894" cy="5784400"/>
          </a:xfr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54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58" y="211171"/>
            <a:ext cx="5891434" cy="6598706"/>
          </a:xfr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90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78511"/>
          </a:xfrm>
        </p:spPr>
        <p:txBody>
          <a:bodyPr>
            <a:normAutofit/>
          </a:bodyPr>
          <a:lstStyle/>
          <a:p>
            <a:r>
              <a:rPr lang="en-US" dirty="0" smtClean="0"/>
              <a:t>finding a way to add the recurring events without changing the current date being looked at</a:t>
            </a:r>
          </a:p>
          <a:p>
            <a:pPr lvl="1"/>
            <a:r>
              <a:rPr lang="en-US" dirty="0" smtClean="0"/>
              <a:t>Solution: iterating through a duplicate of the calendar and adding an event to the original database at the appropriate times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collecting the user’s selections for timeframes, recurring events, etc.</a:t>
            </a:r>
          </a:p>
          <a:p>
            <a:pPr lvl="1"/>
            <a:r>
              <a:rPr lang="en-US" sz="2000" dirty="0" smtClean="0"/>
              <a:t>Solution: manipulating instances of the Calendar class based on changes to the Android UI elements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200" dirty="0" smtClean="0"/>
              <a:t>cluttering of the “</a:t>
            </a:r>
            <a:r>
              <a:rPr lang="en-US" sz="2200" dirty="0" err="1" smtClean="0"/>
              <a:t>AddDetails</a:t>
            </a:r>
            <a:r>
              <a:rPr lang="en-US" sz="2200" dirty="0" smtClean="0"/>
              <a:t>” XML page</a:t>
            </a:r>
          </a:p>
          <a:p>
            <a:pPr lvl="1"/>
            <a:r>
              <a:rPr lang="en-US" dirty="0" smtClean="0"/>
              <a:t>Solution: addition of a scrolling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Sources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 Calendar and </a:t>
            </a:r>
            <a:r>
              <a:rPr lang="en-US" sz="2400" dirty="0" err="1" smtClean="0"/>
              <a:t>GregorianCalendar</a:t>
            </a:r>
            <a:r>
              <a:rPr lang="en-US" sz="2400" dirty="0" smtClean="0"/>
              <a:t> classes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Android UI elements and corresponding Java functions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he original group’s database and event-adding classes as a basis for our new code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1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142</TotalTime>
  <Words>213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EECS448: Project 2: Android Calendar</vt:lpstr>
      <vt:lpstr>Overview</vt:lpstr>
      <vt:lpstr>Summary of Our Team’s Additions</vt:lpstr>
      <vt:lpstr>Division of Labor</vt:lpstr>
      <vt:lpstr>UML: Use-Case Diagram</vt:lpstr>
      <vt:lpstr>UML: State Diagram</vt:lpstr>
      <vt:lpstr>UML: Class Diagram</vt:lpstr>
      <vt:lpstr>Challenges</vt:lpstr>
      <vt:lpstr>Some Sources Used</vt:lpstr>
      <vt:lpstr>Retrospective, etc.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EECS448: Project 2: Android Calendar</dc:title>
  <dc:creator>James Muoghalu</dc:creator>
  <cp:lastModifiedBy>James Muoghalu</cp:lastModifiedBy>
  <cp:revision>16</cp:revision>
  <dcterms:created xsi:type="dcterms:W3CDTF">2016-10-12T01:53:15Z</dcterms:created>
  <dcterms:modified xsi:type="dcterms:W3CDTF">2016-10-12T04:15:34Z</dcterms:modified>
</cp:coreProperties>
</file>