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345A6A5-2D80-4B8A-8414-F6A6E695AE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33438"/>
          </a:xfrm>
        </p:spPr>
        <p:txBody>
          <a:bodyPr/>
          <a:lstStyle/>
          <a:p>
            <a:r>
              <a:rPr lang="en-US" dirty="0" smtClean="0"/>
              <a:t>EECS 448: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931886"/>
            <a:ext cx="7315200" cy="2652760"/>
          </a:xfrm>
        </p:spPr>
        <p:txBody>
          <a:bodyPr/>
          <a:lstStyle/>
          <a:p>
            <a:r>
              <a:rPr lang="en-US" dirty="0" smtClean="0"/>
              <a:t>“Team One”:</a:t>
            </a:r>
          </a:p>
          <a:p>
            <a:r>
              <a:rPr lang="en-US" dirty="0" smtClean="0"/>
              <a:t>     Logan Ayer</a:t>
            </a:r>
          </a:p>
          <a:p>
            <a:r>
              <a:rPr lang="en-US" dirty="0"/>
              <a:t> </a:t>
            </a:r>
            <a:r>
              <a:rPr lang="en-US" dirty="0" smtClean="0"/>
              <a:t>    Matthew Bauer</a:t>
            </a:r>
          </a:p>
          <a:p>
            <a:r>
              <a:rPr lang="en-US" dirty="0"/>
              <a:t> </a:t>
            </a:r>
            <a:r>
              <a:rPr lang="en-US" dirty="0" smtClean="0"/>
              <a:t>    James Muoghalu</a:t>
            </a:r>
          </a:p>
          <a:p>
            <a:r>
              <a:rPr lang="en-US" dirty="0"/>
              <a:t> </a:t>
            </a:r>
            <a:r>
              <a:rPr lang="en-US" dirty="0" smtClean="0"/>
              <a:t>    Luke Weaver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Project</a:t>
            </a:r>
            <a:br>
              <a:rPr lang="en-US" sz="6000" dirty="0" smtClean="0"/>
            </a:br>
            <a:r>
              <a:rPr lang="en-US" sz="6000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two-player, “peer-to-peer” Checkers game</a:t>
            </a:r>
            <a:r>
              <a:rPr lang="en-US" sz="2800" dirty="0"/>
              <a:t> </a:t>
            </a:r>
            <a:r>
              <a:rPr lang="en-US" sz="2800" dirty="0" smtClean="0"/>
              <a:t>written in Java Swing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Client Application</a:t>
            </a:r>
          </a:p>
          <a:p>
            <a:pPr lvl="1"/>
            <a:r>
              <a:rPr lang="en-US" sz="2600" dirty="0" smtClean="0"/>
              <a:t>displays board for each player</a:t>
            </a:r>
          </a:p>
          <a:p>
            <a:pPr lvl="1"/>
            <a:r>
              <a:rPr lang="en-US" sz="2600" dirty="0" smtClean="0"/>
              <a:t>validates the piece movements made by the player</a:t>
            </a:r>
          </a:p>
          <a:p>
            <a:pPr lvl="1"/>
            <a:r>
              <a:rPr lang="en-US" sz="2600" dirty="0" smtClean="0"/>
              <a:t>removes pieces from the board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Server</a:t>
            </a:r>
          </a:p>
          <a:p>
            <a:pPr lvl="1"/>
            <a:r>
              <a:rPr lang="en-US" sz="2600" dirty="0" smtClean="0"/>
              <a:t>will make sure that two players are connected to the game</a:t>
            </a:r>
          </a:p>
          <a:p>
            <a:pPr lvl="1"/>
            <a:r>
              <a:rPr lang="en-US" sz="2600" dirty="0" smtClean="0"/>
              <a:t>will handle beginning and ending the game</a:t>
            </a:r>
          </a:p>
          <a:p>
            <a:pPr lvl="1"/>
            <a:r>
              <a:rPr lang="en-US" sz="2600" dirty="0" smtClean="0"/>
              <a:t>will communicate changes in the game board to both players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22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Functioning Game Mechanics</a:t>
            </a:r>
          </a:p>
          <a:p>
            <a:pPr lvl="1"/>
            <a:r>
              <a:rPr lang="en-US" sz="3800" dirty="0" smtClean="0"/>
              <a:t>movement of pieces</a:t>
            </a:r>
          </a:p>
          <a:p>
            <a:pPr lvl="1"/>
            <a:r>
              <a:rPr lang="en-US" sz="3800" dirty="0" smtClean="0"/>
              <a:t>showing the valid, available moves</a:t>
            </a:r>
          </a:p>
          <a:p>
            <a:pPr lvl="1"/>
            <a:r>
              <a:rPr lang="en-US" sz="3800" dirty="0" smtClean="0"/>
              <a:t>removing of pieces</a:t>
            </a:r>
            <a:br>
              <a:rPr lang="en-US" sz="3800" dirty="0" smtClean="0"/>
            </a:br>
            <a:endParaRPr lang="en-US" sz="3800" dirty="0" smtClean="0"/>
          </a:p>
          <a:p>
            <a:r>
              <a:rPr lang="en-US" sz="4000" dirty="0" smtClean="0"/>
              <a:t>Missing</a:t>
            </a:r>
          </a:p>
          <a:p>
            <a:pPr lvl="1"/>
            <a:r>
              <a:rPr lang="en-US" sz="3800" dirty="0" smtClean="0"/>
              <a:t>server connecting two players</a:t>
            </a:r>
          </a:p>
          <a:p>
            <a:pPr lvl="1"/>
            <a:r>
              <a:rPr lang="en-US" sz="3800" dirty="0" smtClean="0"/>
              <a:t>starting and ending screens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9087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85" b="12564"/>
          <a:stretch/>
        </p:blipFill>
        <p:spPr>
          <a:xfrm>
            <a:off x="4608966" y="272869"/>
            <a:ext cx="6015492" cy="630311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701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Division of </a:t>
            </a:r>
            <a:br>
              <a:rPr lang="en-US" sz="6000" dirty="0" smtClean="0"/>
            </a:br>
            <a:r>
              <a:rPr lang="en-US" sz="6000" dirty="0" smtClean="0"/>
              <a:t>Labor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Logan</a:t>
            </a:r>
          </a:p>
          <a:p>
            <a:pPr lvl="1"/>
            <a:r>
              <a:rPr lang="en-US" sz="2400" dirty="0" smtClean="0"/>
              <a:t>server communication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Matt</a:t>
            </a:r>
          </a:p>
          <a:p>
            <a:pPr lvl="1"/>
            <a:r>
              <a:rPr lang="en-US" sz="2400" dirty="0" smtClean="0"/>
              <a:t>game rules, board display, piece movement and removal, Scrum Artifacts</a:t>
            </a:r>
          </a:p>
          <a:p>
            <a:pPr lvl="1"/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J</a:t>
            </a:r>
            <a:r>
              <a:rPr lang="en-US" sz="2800" dirty="0" smtClean="0"/>
              <a:t>ames</a:t>
            </a:r>
          </a:p>
          <a:p>
            <a:pPr lvl="1"/>
            <a:r>
              <a:rPr lang="en-US" sz="2400" dirty="0" smtClean="0"/>
              <a:t>board display, piece movement and removal, Scrum Artifacts, presentation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Luke</a:t>
            </a:r>
          </a:p>
          <a:p>
            <a:pPr lvl="1"/>
            <a:r>
              <a:rPr lang="en-US" sz="2400" dirty="0" smtClean="0"/>
              <a:t>UML, Game Display</a:t>
            </a:r>
            <a:br>
              <a:rPr lang="en-US" sz="2400" dirty="0" smtClean="0"/>
            </a:br>
            <a:endParaRPr lang="en-US" sz="2400" dirty="0" smtClean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29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Gantt</a:t>
            </a:r>
            <a:br>
              <a:rPr lang="en-US" sz="5400" dirty="0" smtClean="0"/>
            </a:br>
            <a:r>
              <a:rPr lang="en-US" sz="5400" dirty="0" smtClean="0"/>
              <a:t>Chart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1" b="1313"/>
          <a:stretch/>
        </p:blipFill>
        <p:spPr>
          <a:xfrm>
            <a:off x="3647464" y="740420"/>
            <a:ext cx="8428422" cy="529752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9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Challenges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determining if one of the player’s pieces has been clicked on during that player’s turn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displaying the available moves for a piece based on game rules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being able to redraw the board correctly with each valid movement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Java Classes: </a:t>
            </a:r>
            <a:r>
              <a:rPr lang="en-US" sz="4000" dirty="0" err="1" smtClean="0"/>
              <a:t>GraphicsOB</a:t>
            </a:r>
            <a:r>
              <a:rPr lang="en-US" sz="4000" dirty="0" smtClean="0"/>
              <a:t>, Color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Swing Libraries: </a:t>
            </a:r>
            <a:r>
              <a:rPr lang="en-US" sz="4000" dirty="0" err="1" smtClean="0"/>
              <a:t>JFrame</a:t>
            </a:r>
            <a:r>
              <a:rPr lang="en-US" sz="4000" dirty="0" smtClean="0"/>
              <a:t>, </a:t>
            </a:r>
            <a:r>
              <a:rPr lang="en-US" sz="4000" dirty="0" err="1" smtClean="0"/>
              <a:t>JPanel</a:t>
            </a:r>
            <a:r>
              <a:rPr lang="en-US" sz="4000" dirty="0" smtClean="0"/>
              <a:t>, etc.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Oracle and YouTube tutorials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Potential Additions for Project 4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option to undo moves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dragging and dropping of pieces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animations for piece movement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handling problems with a player’s connection to the server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having user profiles to monitor game stats</a:t>
            </a:r>
          </a:p>
        </p:txBody>
      </p:sp>
    </p:spTree>
    <p:extLst>
      <p:ext uri="{BB962C8B-B14F-4D97-AF65-F5344CB8AC3E}">
        <p14:creationId xmlns:p14="http://schemas.microsoft.com/office/powerpoint/2010/main" val="3210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</TotalTime>
  <Words>101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EECS 448: Project 3</vt:lpstr>
      <vt:lpstr>Project Idea</vt:lpstr>
      <vt:lpstr>Project Prototype</vt:lpstr>
      <vt:lpstr>Project Prototype</vt:lpstr>
      <vt:lpstr>Division of  Labor</vt:lpstr>
      <vt:lpstr>Gantt Chart</vt:lpstr>
      <vt:lpstr>Challenges</vt:lpstr>
      <vt:lpstr>Sources</vt:lpstr>
      <vt:lpstr>Potential Additions for Project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448: Project 3</dc:title>
  <dc:creator>James Muoghalu</dc:creator>
  <cp:lastModifiedBy>James Muoghalu</cp:lastModifiedBy>
  <cp:revision>31</cp:revision>
  <dcterms:created xsi:type="dcterms:W3CDTF">2016-11-02T00:50:17Z</dcterms:created>
  <dcterms:modified xsi:type="dcterms:W3CDTF">2016-11-02T04:02:56Z</dcterms:modified>
</cp:coreProperties>
</file>