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344" r:id="rId6"/>
    <p:sldId id="300" r:id="rId7"/>
    <p:sldId id="309" r:id="rId8"/>
    <p:sldId id="354" r:id="rId9"/>
    <p:sldId id="358" r:id="rId10"/>
    <p:sldId id="359" r:id="rId11"/>
    <p:sldId id="360" r:id="rId12"/>
    <p:sldId id="361" r:id="rId13"/>
    <p:sldId id="278" r:id="rId14"/>
    <p:sldId id="279" r:id="rId15"/>
    <p:sldId id="363" r:id="rId16"/>
    <p:sldId id="364" r:id="rId17"/>
    <p:sldId id="365" r:id="rId18"/>
    <p:sldId id="366" r:id="rId19"/>
    <p:sldId id="367" r:id="rId20"/>
    <p:sldId id="368" r:id="rId21"/>
    <p:sldId id="352" r:id="rId22"/>
    <p:sldId id="32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762EF-3351-416C-88CB-C3122990985D}" v="221" dt="2019-10-02T23:34:15.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5" autoAdjust="0"/>
  </p:normalViewPr>
  <p:slideViewPr>
    <p:cSldViewPr>
      <p:cViewPr varScale="1">
        <p:scale>
          <a:sx n="83" d="100"/>
          <a:sy n="83" d="100"/>
        </p:scale>
        <p:origin x="96" y="426"/>
      </p:cViewPr>
      <p:guideLst>
        <p:guide pos="3840"/>
        <p:guide orient="horz" pos="2160"/>
      </p:guideLst>
    </p:cSldViewPr>
  </p:slideViewPr>
  <p:outlineViewPr>
    <p:cViewPr>
      <p:scale>
        <a:sx n="33" d="100"/>
        <a:sy n="33" d="100"/>
      </p:scale>
      <p:origin x="0" y="-3426"/>
    </p:cViewPr>
  </p:outlineViewPr>
  <p:notesTextViewPr>
    <p:cViewPr>
      <p:scale>
        <a:sx n="3" d="2"/>
        <a:sy n="3" d="2"/>
      </p:scale>
      <p:origin x="0" y="-294"/>
    </p:cViewPr>
  </p:notesTextViewPr>
  <p:sorterViewPr>
    <p:cViewPr>
      <p:scale>
        <a:sx n="100" d="100"/>
        <a:sy n="100" d="100"/>
      </p:scale>
      <p:origin x="0" y="-6894"/>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drus" userId="b61f975f0acfd110" providerId="LiveId" clId="{E5C762EF-3351-416C-88CB-C3122990985D}"/>
    <pc:docChg chg="custSel addSld delSld modSld sldOrd">
      <pc:chgData name="Paul Andrus" userId="b61f975f0acfd110" providerId="LiveId" clId="{E5C762EF-3351-416C-88CB-C3122990985D}" dt="2019-10-02T23:33:56.131" v="758" actId="20577"/>
      <pc:docMkLst>
        <pc:docMk/>
      </pc:docMkLst>
      <pc:sldChg chg="modSp add modNotesTx">
        <pc:chgData name="Paul Andrus" userId="b61f975f0acfd110" providerId="LiveId" clId="{E5C762EF-3351-416C-88CB-C3122990985D}" dt="2019-10-02T23:33:56.131" v="758" actId="20577"/>
        <pc:sldMkLst>
          <pc:docMk/>
          <pc:sldMk cId="0" sldId="278"/>
        </pc:sldMkLst>
        <pc:picChg chg="mod">
          <ac:chgData name="Paul Andrus" userId="b61f975f0acfd110" providerId="LiveId" clId="{E5C762EF-3351-416C-88CB-C3122990985D}" dt="2019-10-02T17:04:51.444" v="590" actId="1076"/>
          <ac:picMkLst>
            <pc:docMk/>
            <pc:sldMk cId="0" sldId="278"/>
            <ac:picMk id="4" creationId="{0D6ED6B2-47E8-478B-B60C-37A1E5192C47}"/>
          </ac:picMkLst>
        </pc:picChg>
        <pc:picChg chg="mod">
          <ac:chgData name="Paul Andrus" userId="b61f975f0acfd110" providerId="LiveId" clId="{E5C762EF-3351-416C-88CB-C3122990985D}" dt="2019-10-02T17:04:48.133" v="589" actId="1076"/>
          <ac:picMkLst>
            <pc:docMk/>
            <pc:sldMk cId="0" sldId="278"/>
            <ac:picMk id="5" creationId="{E92103D8-04EC-4C97-970F-EC943F17F6C3}"/>
          </ac:picMkLst>
        </pc:picChg>
      </pc:sldChg>
      <pc:sldChg chg="delSp modSp">
        <pc:chgData name="Paul Andrus" userId="b61f975f0acfd110" providerId="LiveId" clId="{E5C762EF-3351-416C-88CB-C3122990985D}" dt="2019-10-02T17:06:19.146" v="594" actId="478"/>
        <pc:sldMkLst>
          <pc:docMk/>
          <pc:sldMk cId="0" sldId="279"/>
        </pc:sldMkLst>
        <pc:spChg chg="del mod">
          <ac:chgData name="Paul Andrus" userId="b61f975f0acfd110" providerId="LiveId" clId="{E5C762EF-3351-416C-88CB-C3122990985D}" dt="2019-10-02T17:06:19.146" v="594" actId="478"/>
          <ac:spMkLst>
            <pc:docMk/>
            <pc:sldMk cId="0" sldId="279"/>
            <ac:spMk id="6" creationId="{5F98A2D5-8366-427F-96B8-1EB7E0DB110E}"/>
          </ac:spMkLst>
        </pc:spChg>
      </pc:sldChg>
      <pc:sldChg chg="modSp">
        <pc:chgData name="Paul Andrus" userId="b61f975f0acfd110" providerId="LiveId" clId="{E5C762EF-3351-416C-88CB-C3122990985D}" dt="2019-10-02T18:24:23.381" v="628" actId="20577"/>
        <pc:sldMkLst>
          <pc:docMk/>
          <pc:sldMk cId="3785226267" sldId="352"/>
        </pc:sldMkLst>
        <pc:spChg chg="mod">
          <ac:chgData name="Paul Andrus" userId="b61f975f0acfd110" providerId="LiveId" clId="{E5C762EF-3351-416C-88CB-C3122990985D}" dt="2019-10-01T02:24:40.577" v="0"/>
          <ac:spMkLst>
            <pc:docMk/>
            <pc:sldMk cId="3785226267" sldId="352"/>
            <ac:spMk id="2" creationId="{7730D12E-D1C6-4314-9E8B-3836832D03BC}"/>
          </ac:spMkLst>
        </pc:spChg>
        <pc:spChg chg="mod">
          <ac:chgData name="Paul Andrus" userId="b61f975f0acfd110" providerId="LiveId" clId="{E5C762EF-3351-416C-88CB-C3122990985D}" dt="2019-10-02T18:24:23.381" v="628" actId="20577"/>
          <ac:spMkLst>
            <pc:docMk/>
            <pc:sldMk cId="3785226267" sldId="352"/>
            <ac:spMk id="3" creationId="{ABD149B6-99A1-4004-A807-D34EB761D930}"/>
          </ac:spMkLst>
        </pc:spChg>
      </pc:sldChg>
      <pc:sldChg chg="modSp del">
        <pc:chgData name="Paul Andrus" userId="b61f975f0acfd110" providerId="LiveId" clId="{E5C762EF-3351-416C-88CB-C3122990985D}" dt="2019-10-02T16:52:16.863" v="524" actId="2696"/>
        <pc:sldMkLst>
          <pc:docMk/>
          <pc:sldMk cId="2546650762" sldId="353"/>
        </pc:sldMkLst>
        <pc:spChg chg="mod">
          <ac:chgData name="Paul Andrus" userId="b61f975f0acfd110" providerId="LiveId" clId="{E5C762EF-3351-416C-88CB-C3122990985D}" dt="2019-10-01T02:27:18.720" v="57" actId="12"/>
          <ac:spMkLst>
            <pc:docMk/>
            <pc:sldMk cId="2546650762" sldId="353"/>
            <ac:spMk id="6" creationId="{008BCE0B-9012-4BE5-B876-CA6F27DDCCE2}"/>
          </ac:spMkLst>
        </pc:spChg>
      </pc:sldChg>
      <pc:sldChg chg="addSp modSp add">
        <pc:chgData name="Paul Andrus" userId="b61f975f0acfd110" providerId="LiveId" clId="{E5C762EF-3351-416C-88CB-C3122990985D}" dt="2019-10-02T16:50:53.551" v="521" actId="20577"/>
        <pc:sldMkLst>
          <pc:docMk/>
          <pc:sldMk cId="2523493308" sldId="354"/>
        </pc:sldMkLst>
        <pc:spChg chg="mod">
          <ac:chgData name="Paul Andrus" userId="b61f975f0acfd110" providerId="LiveId" clId="{E5C762EF-3351-416C-88CB-C3122990985D}" dt="2019-10-01T02:24:54.268" v="7" actId="20577"/>
          <ac:spMkLst>
            <pc:docMk/>
            <pc:sldMk cId="2523493308" sldId="354"/>
            <ac:spMk id="2" creationId="{C191F4A9-A000-4502-92B0-5FD6A7DA38AC}"/>
          </ac:spMkLst>
        </pc:spChg>
        <pc:spChg chg="mod">
          <ac:chgData name="Paul Andrus" userId="b61f975f0acfd110" providerId="LiveId" clId="{E5C762EF-3351-416C-88CB-C3122990985D}" dt="2019-10-02T16:36:15.713" v="340" actId="20577"/>
          <ac:spMkLst>
            <pc:docMk/>
            <pc:sldMk cId="2523493308" sldId="354"/>
            <ac:spMk id="3" creationId="{A6EAB337-69E9-4C25-B89B-57631EB6F37D}"/>
          </ac:spMkLst>
        </pc:spChg>
        <pc:spChg chg="add mod">
          <ac:chgData name="Paul Andrus" userId="b61f975f0acfd110" providerId="LiveId" clId="{E5C762EF-3351-416C-88CB-C3122990985D}" dt="2019-10-02T16:50:53.551" v="521" actId="20577"/>
          <ac:spMkLst>
            <pc:docMk/>
            <pc:sldMk cId="2523493308" sldId="354"/>
            <ac:spMk id="4" creationId="{13808D40-D559-4138-9CF1-5A9D9685EF9F}"/>
          </ac:spMkLst>
        </pc:spChg>
      </pc:sldChg>
      <pc:sldChg chg="modSp add del">
        <pc:chgData name="Paul Andrus" userId="b61f975f0acfd110" providerId="LiveId" clId="{E5C762EF-3351-416C-88CB-C3122990985D}" dt="2019-10-02T18:04:25.624" v="595" actId="2696"/>
        <pc:sldMkLst>
          <pc:docMk/>
          <pc:sldMk cId="3415666517" sldId="355"/>
        </pc:sldMkLst>
        <pc:spChg chg="mod">
          <ac:chgData name="Paul Andrus" userId="b61f975f0acfd110" providerId="LiveId" clId="{E5C762EF-3351-416C-88CB-C3122990985D}" dt="2019-10-01T02:25:02.284" v="11" actId="20577"/>
          <ac:spMkLst>
            <pc:docMk/>
            <pc:sldMk cId="3415666517" sldId="355"/>
            <ac:spMk id="2" creationId="{D235420D-F4EC-4DDD-AD34-4351005FFE3D}"/>
          </ac:spMkLst>
        </pc:spChg>
        <pc:spChg chg="mod">
          <ac:chgData name="Paul Andrus" userId="b61f975f0acfd110" providerId="LiveId" clId="{E5C762EF-3351-416C-88CB-C3122990985D}" dt="2019-10-01T02:25:53.156" v="51" actId="20577"/>
          <ac:spMkLst>
            <pc:docMk/>
            <pc:sldMk cId="3415666517" sldId="355"/>
            <ac:spMk id="3" creationId="{B617360B-9279-4CB9-A3EE-CDFE2682D9EC}"/>
          </ac:spMkLst>
        </pc:spChg>
      </pc:sldChg>
      <pc:sldChg chg="modSp add del ord">
        <pc:chgData name="Paul Andrus" userId="b61f975f0acfd110" providerId="LiveId" clId="{E5C762EF-3351-416C-88CB-C3122990985D}" dt="2019-10-02T16:52:07.318" v="522" actId="2696"/>
        <pc:sldMkLst>
          <pc:docMk/>
          <pc:sldMk cId="902582598" sldId="356"/>
        </pc:sldMkLst>
        <pc:spChg chg="mod">
          <ac:chgData name="Paul Andrus" userId="b61f975f0acfd110" providerId="LiveId" clId="{E5C762EF-3351-416C-88CB-C3122990985D}" dt="2019-10-01T02:26:16.521" v="55" actId="20577"/>
          <ac:spMkLst>
            <pc:docMk/>
            <pc:sldMk cId="902582598" sldId="356"/>
            <ac:spMk id="2" creationId="{17AFAEEB-C5A6-42CA-A4C3-80B416D903ED}"/>
          </ac:spMkLst>
        </pc:spChg>
      </pc:sldChg>
      <pc:sldChg chg="addSp modSp add del">
        <pc:chgData name="Paul Andrus" userId="b61f975f0acfd110" providerId="LiveId" clId="{E5C762EF-3351-416C-88CB-C3122990985D}" dt="2019-10-02T16:52:11.130" v="523" actId="2696"/>
        <pc:sldMkLst>
          <pc:docMk/>
          <pc:sldMk cId="1495805126" sldId="357"/>
        </pc:sldMkLst>
        <pc:spChg chg="mod">
          <ac:chgData name="Paul Andrus" userId="b61f975f0acfd110" providerId="LiveId" clId="{E5C762EF-3351-416C-88CB-C3122990985D}" dt="2019-10-01T02:27:42.424" v="65" actId="20577"/>
          <ac:spMkLst>
            <pc:docMk/>
            <pc:sldMk cId="1495805126" sldId="357"/>
            <ac:spMk id="2" creationId="{39331F2F-4D5F-4933-954E-4C9DFB349B28}"/>
          </ac:spMkLst>
        </pc:spChg>
        <pc:spChg chg="mod">
          <ac:chgData name="Paul Andrus" userId="b61f975f0acfd110" providerId="LiveId" clId="{E5C762EF-3351-416C-88CB-C3122990985D}" dt="2019-10-01T02:28:22.053" v="109" actId="12"/>
          <ac:spMkLst>
            <pc:docMk/>
            <pc:sldMk cId="1495805126" sldId="357"/>
            <ac:spMk id="3" creationId="{2DC4EB5C-DDF1-4175-AEA5-8769CA979287}"/>
          </ac:spMkLst>
        </pc:spChg>
        <pc:graphicFrameChg chg="add mod">
          <ac:chgData name="Paul Andrus" userId="b61f975f0acfd110" providerId="LiveId" clId="{E5C762EF-3351-416C-88CB-C3122990985D}" dt="2019-10-01T02:30:05.450" v="169" actId="20577"/>
          <ac:graphicFrameMkLst>
            <pc:docMk/>
            <pc:sldMk cId="1495805126" sldId="357"/>
            <ac:graphicFrameMk id="4" creationId="{147FB8FA-3198-4918-95B1-D92DCE571BC6}"/>
          </ac:graphicFrameMkLst>
        </pc:graphicFrameChg>
      </pc:sldChg>
      <pc:sldChg chg="addSp delSp modSp add">
        <pc:chgData name="Paul Andrus" userId="b61f975f0acfd110" providerId="LiveId" clId="{E5C762EF-3351-416C-88CB-C3122990985D}" dt="2019-10-01T03:01:25.370" v="179" actId="20577"/>
        <pc:sldMkLst>
          <pc:docMk/>
          <pc:sldMk cId="4078305263" sldId="358"/>
        </pc:sldMkLst>
        <pc:spChg chg="del mod">
          <ac:chgData name="Paul Andrus" userId="b61f975f0acfd110" providerId="LiveId" clId="{E5C762EF-3351-416C-88CB-C3122990985D}" dt="2019-10-01T03:00:51.543" v="172"/>
          <ac:spMkLst>
            <pc:docMk/>
            <pc:sldMk cId="4078305263" sldId="358"/>
            <ac:spMk id="2" creationId="{EED30BC6-6F88-4944-B77E-C5CE9372AF36}"/>
          </ac:spMkLst>
        </pc:spChg>
        <pc:spChg chg="del">
          <ac:chgData name="Paul Andrus" userId="b61f975f0acfd110" providerId="LiveId" clId="{E5C762EF-3351-416C-88CB-C3122990985D}" dt="2019-10-01T03:00:15.287" v="171"/>
          <ac:spMkLst>
            <pc:docMk/>
            <pc:sldMk cId="4078305263" sldId="358"/>
            <ac:spMk id="3" creationId="{6C302BEE-529A-4633-854B-6F7858990A67}"/>
          </ac:spMkLst>
        </pc:spChg>
        <pc:spChg chg="add mod">
          <ac:chgData name="Paul Andrus" userId="b61f975f0acfd110" providerId="LiveId" clId="{E5C762EF-3351-416C-88CB-C3122990985D}" dt="2019-10-01T03:01:25.370" v="179" actId="20577"/>
          <ac:spMkLst>
            <pc:docMk/>
            <pc:sldMk cId="4078305263" sldId="358"/>
            <ac:spMk id="5" creationId="{13180A89-5D17-46A2-9C2B-F576D2793EFA}"/>
          </ac:spMkLst>
        </pc:spChg>
        <pc:spChg chg="add del mod">
          <ac:chgData name="Paul Andrus" userId="b61f975f0acfd110" providerId="LiveId" clId="{E5C762EF-3351-416C-88CB-C3122990985D}" dt="2019-10-01T03:01:13.926" v="173"/>
          <ac:spMkLst>
            <pc:docMk/>
            <pc:sldMk cId="4078305263" sldId="358"/>
            <ac:spMk id="6" creationId="{85574129-6433-4367-BD80-505A6412F5E7}"/>
          </ac:spMkLst>
        </pc:spChg>
        <pc:picChg chg="add mod">
          <ac:chgData name="Paul Andrus" userId="b61f975f0acfd110" providerId="LiveId" clId="{E5C762EF-3351-416C-88CB-C3122990985D}" dt="2019-10-01T03:00:15.287" v="171"/>
          <ac:picMkLst>
            <pc:docMk/>
            <pc:sldMk cId="4078305263" sldId="358"/>
            <ac:picMk id="4" creationId="{560B7FAE-C6D9-461D-B1EA-B6316E8583CE}"/>
          </ac:picMkLst>
        </pc:picChg>
        <pc:picChg chg="add mod">
          <ac:chgData name="Paul Andrus" userId="b61f975f0acfd110" providerId="LiveId" clId="{E5C762EF-3351-416C-88CB-C3122990985D}" dt="2019-10-01T03:01:13.926" v="173"/>
          <ac:picMkLst>
            <pc:docMk/>
            <pc:sldMk cId="4078305263" sldId="358"/>
            <ac:picMk id="7" creationId="{6548A64A-6FF6-46FA-9BBC-4000891F451A}"/>
          </ac:picMkLst>
        </pc:picChg>
      </pc:sldChg>
      <pc:sldChg chg="addSp delSp modSp add">
        <pc:chgData name="Paul Andrus" userId="b61f975f0acfd110" providerId="LiveId" clId="{E5C762EF-3351-416C-88CB-C3122990985D}" dt="2019-10-02T16:36:30.399" v="359" actId="20577"/>
        <pc:sldMkLst>
          <pc:docMk/>
          <pc:sldMk cId="2016879042" sldId="359"/>
        </pc:sldMkLst>
        <pc:spChg chg="del">
          <ac:chgData name="Paul Andrus" userId="b61f975f0acfd110" providerId="LiveId" clId="{E5C762EF-3351-416C-88CB-C3122990985D}" dt="2019-10-01T03:01:42.700" v="181"/>
          <ac:spMkLst>
            <pc:docMk/>
            <pc:sldMk cId="2016879042" sldId="359"/>
            <ac:spMk id="2" creationId="{D0EBC98A-7869-47AF-B4AF-5515D27E1FA8}"/>
          </ac:spMkLst>
        </pc:spChg>
        <pc:spChg chg="del">
          <ac:chgData name="Paul Andrus" userId="b61f975f0acfd110" providerId="LiveId" clId="{E5C762EF-3351-416C-88CB-C3122990985D}" dt="2019-10-01T03:01:42.700" v="181"/>
          <ac:spMkLst>
            <pc:docMk/>
            <pc:sldMk cId="2016879042" sldId="359"/>
            <ac:spMk id="3" creationId="{6A44A6E2-4DA8-4E2A-9E95-13D45F4DB3F1}"/>
          </ac:spMkLst>
        </pc:spChg>
        <pc:spChg chg="del">
          <ac:chgData name="Paul Andrus" userId="b61f975f0acfd110" providerId="LiveId" clId="{E5C762EF-3351-416C-88CB-C3122990985D}" dt="2019-10-01T03:01:42.700" v="181"/>
          <ac:spMkLst>
            <pc:docMk/>
            <pc:sldMk cId="2016879042" sldId="359"/>
            <ac:spMk id="4" creationId="{D922AC37-10A9-4AD8-8D0E-190F2ABCD92A}"/>
          </ac:spMkLst>
        </pc:spChg>
        <pc:spChg chg="add mod">
          <ac:chgData name="Paul Andrus" userId="b61f975f0acfd110" providerId="LiveId" clId="{E5C762EF-3351-416C-88CB-C3122990985D}" dt="2019-10-02T16:36:30.399" v="359" actId="20577"/>
          <ac:spMkLst>
            <pc:docMk/>
            <pc:sldMk cId="2016879042" sldId="359"/>
            <ac:spMk id="5" creationId="{A2098F17-3229-4657-9D1E-E07AAB671523}"/>
          </ac:spMkLst>
        </pc:spChg>
        <pc:spChg chg="add del mod">
          <ac:chgData name="Paul Andrus" userId="b61f975f0acfd110" providerId="LiveId" clId="{E5C762EF-3351-416C-88CB-C3122990985D}" dt="2019-10-01T03:02:45.688" v="182"/>
          <ac:spMkLst>
            <pc:docMk/>
            <pc:sldMk cId="2016879042" sldId="359"/>
            <ac:spMk id="6" creationId="{2C7BDC12-13B3-4525-880D-A7D3AB8F51A7}"/>
          </ac:spMkLst>
        </pc:spChg>
        <pc:picChg chg="add mod">
          <ac:chgData name="Paul Andrus" userId="b61f975f0acfd110" providerId="LiveId" clId="{E5C762EF-3351-416C-88CB-C3122990985D}" dt="2019-10-01T03:02:45.688" v="182"/>
          <ac:picMkLst>
            <pc:docMk/>
            <pc:sldMk cId="2016879042" sldId="359"/>
            <ac:picMk id="7" creationId="{8D286127-943E-4E6F-A105-78035D7F66D0}"/>
          </ac:picMkLst>
        </pc:picChg>
      </pc:sldChg>
      <pc:sldChg chg="addSp delSp modSp add">
        <pc:chgData name="Paul Andrus" userId="b61f975f0acfd110" providerId="LiveId" clId="{E5C762EF-3351-416C-88CB-C3122990985D}" dt="2019-10-02T16:45:12.086" v="417" actId="20577"/>
        <pc:sldMkLst>
          <pc:docMk/>
          <pc:sldMk cId="2959442533" sldId="360"/>
        </pc:sldMkLst>
        <pc:spChg chg="del">
          <ac:chgData name="Paul Andrus" userId="b61f975f0acfd110" providerId="LiveId" clId="{E5C762EF-3351-416C-88CB-C3122990985D}" dt="2019-10-02T16:39:44.907" v="360"/>
          <ac:spMkLst>
            <pc:docMk/>
            <pc:sldMk cId="2959442533" sldId="360"/>
            <ac:spMk id="2" creationId="{4008551A-0655-46BA-B460-243597E301BB}"/>
          </ac:spMkLst>
        </pc:spChg>
        <pc:spChg chg="del">
          <ac:chgData name="Paul Andrus" userId="b61f975f0acfd110" providerId="LiveId" clId="{E5C762EF-3351-416C-88CB-C3122990985D}" dt="2019-10-02T16:39:44.907" v="360"/>
          <ac:spMkLst>
            <pc:docMk/>
            <pc:sldMk cId="2959442533" sldId="360"/>
            <ac:spMk id="3" creationId="{B0A12F10-F8F4-4044-8550-49AADFBCE305}"/>
          </ac:spMkLst>
        </pc:spChg>
        <pc:spChg chg="add mod">
          <ac:chgData name="Paul Andrus" userId="b61f975f0acfd110" providerId="LiveId" clId="{E5C762EF-3351-416C-88CB-C3122990985D}" dt="2019-10-02T16:45:12.086" v="417" actId="20577"/>
          <ac:spMkLst>
            <pc:docMk/>
            <pc:sldMk cId="2959442533" sldId="360"/>
            <ac:spMk id="4" creationId="{FD5830F4-86D1-4E33-A9CC-4FF7EDCD5A63}"/>
          </ac:spMkLst>
        </pc:spChg>
        <pc:spChg chg="add del mod">
          <ac:chgData name="Paul Andrus" userId="b61f975f0acfd110" providerId="LiveId" clId="{E5C762EF-3351-416C-88CB-C3122990985D}" dt="2019-10-02T16:40:12.627" v="363"/>
          <ac:spMkLst>
            <pc:docMk/>
            <pc:sldMk cId="2959442533" sldId="360"/>
            <ac:spMk id="5" creationId="{E8BA093B-5796-4153-B62B-B95361C257CE}"/>
          </ac:spMkLst>
        </pc:spChg>
        <pc:spChg chg="add del mod">
          <ac:chgData name="Paul Andrus" userId="b61f975f0acfd110" providerId="LiveId" clId="{E5C762EF-3351-416C-88CB-C3122990985D}" dt="2019-10-02T16:39:48.707" v="361"/>
          <ac:spMkLst>
            <pc:docMk/>
            <pc:sldMk cId="2959442533" sldId="360"/>
            <ac:spMk id="6" creationId="{1B444929-F538-486C-A2CD-24C2FFC2067D}"/>
          </ac:spMkLst>
        </pc:spChg>
        <pc:spChg chg="add mod">
          <ac:chgData name="Paul Andrus" userId="b61f975f0acfd110" providerId="LiveId" clId="{E5C762EF-3351-416C-88CB-C3122990985D}" dt="2019-10-02T16:43:43.217" v="387" actId="403"/>
          <ac:spMkLst>
            <pc:docMk/>
            <pc:sldMk cId="2959442533" sldId="360"/>
            <ac:spMk id="10" creationId="{11988ADC-557B-4858-9135-D339607921E9}"/>
          </ac:spMkLst>
        </pc:spChg>
        <pc:picChg chg="add mod">
          <ac:chgData name="Paul Andrus" userId="b61f975f0acfd110" providerId="LiveId" clId="{E5C762EF-3351-416C-88CB-C3122990985D}" dt="2019-10-02T16:39:56.197" v="362" actId="1076"/>
          <ac:picMkLst>
            <pc:docMk/>
            <pc:sldMk cId="2959442533" sldId="360"/>
            <ac:picMk id="7" creationId="{5B656614-3232-493E-807A-AC58C85F0310}"/>
          </ac:picMkLst>
        </pc:picChg>
        <pc:picChg chg="add mod">
          <ac:chgData name="Paul Andrus" userId="b61f975f0acfd110" providerId="LiveId" clId="{E5C762EF-3351-416C-88CB-C3122990985D}" dt="2019-10-02T16:40:21.497" v="366" actId="1076"/>
          <ac:picMkLst>
            <pc:docMk/>
            <pc:sldMk cId="2959442533" sldId="360"/>
            <ac:picMk id="9" creationId="{702EA023-F244-4EDC-862A-D84365F636CE}"/>
          </ac:picMkLst>
        </pc:picChg>
      </pc:sldChg>
      <pc:sldChg chg="addSp delSp modSp add">
        <pc:chgData name="Paul Andrus" userId="b61f975f0acfd110" providerId="LiveId" clId="{E5C762EF-3351-416C-88CB-C3122990985D}" dt="2019-10-02T16:46:38.674" v="436" actId="20577"/>
        <pc:sldMkLst>
          <pc:docMk/>
          <pc:sldMk cId="723850215" sldId="361"/>
        </pc:sldMkLst>
        <pc:spChg chg="del">
          <ac:chgData name="Paul Andrus" userId="b61f975f0acfd110" providerId="LiveId" clId="{E5C762EF-3351-416C-88CB-C3122990985D}" dt="2019-10-02T16:46:19.678" v="419"/>
          <ac:spMkLst>
            <pc:docMk/>
            <pc:sldMk cId="723850215" sldId="361"/>
            <ac:spMk id="2" creationId="{1A677ECA-A837-4C56-B57D-E7DDA60A3DFC}"/>
          </ac:spMkLst>
        </pc:spChg>
        <pc:spChg chg="del">
          <ac:chgData name="Paul Andrus" userId="b61f975f0acfd110" providerId="LiveId" clId="{E5C762EF-3351-416C-88CB-C3122990985D}" dt="2019-10-02T16:46:19.678" v="419"/>
          <ac:spMkLst>
            <pc:docMk/>
            <pc:sldMk cId="723850215" sldId="361"/>
            <ac:spMk id="3" creationId="{9A9F78A0-5DBB-47A8-943A-4E18ACD75937}"/>
          </ac:spMkLst>
        </pc:spChg>
        <pc:spChg chg="del">
          <ac:chgData name="Paul Andrus" userId="b61f975f0acfd110" providerId="LiveId" clId="{E5C762EF-3351-416C-88CB-C3122990985D}" dt="2019-10-02T16:46:19.678" v="419"/>
          <ac:spMkLst>
            <pc:docMk/>
            <pc:sldMk cId="723850215" sldId="361"/>
            <ac:spMk id="4" creationId="{8F958AA0-6D6C-49E2-84FA-2C72C364D548}"/>
          </ac:spMkLst>
        </pc:spChg>
        <pc:spChg chg="add mod">
          <ac:chgData name="Paul Andrus" userId="b61f975f0acfd110" providerId="LiveId" clId="{E5C762EF-3351-416C-88CB-C3122990985D}" dt="2019-10-02T16:46:38.674" v="436" actId="20577"/>
          <ac:spMkLst>
            <pc:docMk/>
            <pc:sldMk cId="723850215" sldId="361"/>
            <ac:spMk id="5" creationId="{DDC6EB57-E143-44B1-A73F-B0479DF58CB3}"/>
          </ac:spMkLst>
        </pc:spChg>
        <pc:spChg chg="add del mod">
          <ac:chgData name="Paul Andrus" userId="b61f975f0acfd110" providerId="LiveId" clId="{E5C762EF-3351-416C-88CB-C3122990985D}" dt="2019-10-02T16:46:22.771" v="420"/>
          <ac:spMkLst>
            <pc:docMk/>
            <pc:sldMk cId="723850215" sldId="361"/>
            <ac:spMk id="6" creationId="{A9736A00-B7AB-41DC-B293-5507312663E1}"/>
          </ac:spMkLst>
        </pc:spChg>
        <pc:picChg chg="add mod">
          <ac:chgData name="Paul Andrus" userId="b61f975f0acfd110" providerId="LiveId" clId="{E5C762EF-3351-416C-88CB-C3122990985D}" dt="2019-10-02T16:46:22.771" v="420"/>
          <ac:picMkLst>
            <pc:docMk/>
            <pc:sldMk cId="723850215" sldId="361"/>
            <ac:picMk id="7" creationId="{20CFD826-D15D-4F59-BE37-9304150FFE36}"/>
          </ac:picMkLst>
        </pc:picChg>
      </pc:sldChg>
      <pc:sldChg chg="delSp modSp add del">
        <pc:chgData name="Paul Andrus" userId="b61f975f0acfd110" providerId="LiveId" clId="{E5C762EF-3351-416C-88CB-C3122990985D}" dt="2019-10-02T18:57:40.101" v="707" actId="2696"/>
        <pc:sldMkLst>
          <pc:docMk/>
          <pc:sldMk cId="934702807" sldId="362"/>
        </pc:sldMkLst>
        <pc:spChg chg="mod">
          <ac:chgData name="Paul Andrus" userId="b61f975f0acfd110" providerId="LiveId" clId="{E5C762EF-3351-416C-88CB-C3122990985D}" dt="2019-10-02T16:47:33.661" v="457" actId="20577"/>
          <ac:spMkLst>
            <pc:docMk/>
            <pc:sldMk cId="934702807" sldId="362"/>
            <ac:spMk id="2" creationId="{FD77BFA6-E8CD-4053-B473-3EA8BF24DE07}"/>
          </ac:spMkLst>
        </pc:spChg>
        <pc:spChg chg="mod">
          <ac:chgData name="Paul Andrus" userId="b61f975f0acfd110" providerId="LiveId" clId="{E5C762EF-3351-416C-88CB-C3122990985D}" dt="2019-10-02T16:47:41.347" v="475" actId="5793"/>
          <ac:spMkLst>
            <pc:docMk/>
            <pc:sldMk cId="934702807" sldId="362"/>
            <ac:spMk id="3" creationId="{6910E6F9-AC10-4FFC-A97C-A52DCBD5175D}"/>
          </ac:spMkLst>
        </pc:spChg>
        <pc:picChg chg="del">
          <ac:chgData name="Paul Andrus" userId="b61f975f0acfd110" providerId="LiveId" clId="{E5C762EF-3351-416C-88CB-C3122990985D}" dt="2019-10-02T17:04:29.239" v="587"/>
          <ac:picMkLst>
            <pc:docMk/>
            <pc:sldMk cId="934702807" sldId="362"/>
            <ac:picMk id="4" creationId="{5A3B277B-B347-4C33-8A87-725126B1FB6C}"/>
          </ac:picMkLst>
        </pc:picChg>
      </pc:sldChg>
      <pc:sldChg chg="addSp delSp modSp add">
        <pc:chgData name="Paul Andrus" userId="b61f975f0acfd110" providerId="LiveId" clId="{E5C762EF-3351-416C-88CB-C3122990985D}" dt="2019-10-02T16:55:19.554" v="558"/>
        <pc:sldMkLst>
          <pc:docMk/>
          <pc:sldMk cId="3815273707" sldId="363"/>
        </pc:sldMkLst>
        <pc:spChg chg="mod">
          <ac:chgData name="Paul Andrus" userId="b61f975f0acfd110" providerId="LiveId" clId="{E5C762EF-3351-416C-88CB-C3122990985D}" dt="2019-10-02T16:54:12.398" v="557" actId="20577"/>
          <ac:spMkLst>
            <pc:docMk/>
            <pc:sldMk cId="3815273707" sldId="363"/>
            <ac:spMk id="2" creationId="{4BAF97AB-8651-4B45-80BA-35E4D9E0406D}"/>
          </ac:spMkLst>
        </pc:spChg>
        <pc:spChg chg="del">
          <ac:chgData name="Paul Andrus" userId="b61f975f0acfd110" providerId="LiveId" clId="{E5C762EF-3351-416C-88CB-C3122990985D}" dt="2019-10-02T16:55:19.554" v="558"/>
          <ac:spMkLst>
            <pc:docMk/>
            <pc:sldMk cId="3815273707" sldId="363"/>
            <ac:spMk id="3" creationId="{A6CFFD83-2E1E-416D-B67D-624FE4203F64}"/>
          </ac:spMkLst>
        </pc:spChg>
        <pc:picChg chg="add mod">
          <ac:chgData name="Paul Andrus" userId="b61f975f0acfd110" providerId="LiveId" clId="{E5C762EF-3351-416C-88CB-C3122990985D}" dt="2019-10-02T16:55:19.554" v="558"/>
          <ac:picMkLst>
            <pc:docMk/>
            <pc:sldMk cId="3815273707" sldId="363"/>
            <ac:picMk id="4" creationId="{BDDD3A6F-8649-4F08-BCAA-EAB04E67A276}"/>
          </ac:picMkLst>
        </pc:picChg>
      </pc:sldChg>
      <pc:sldChg chg="addSp delSp modSp add">
        <pc:chgData name="Paul Andrus" userId="b61f975f0acfd110" providerId="LiveId" clId="{E5C762EF-3351-416C-88CB-C3122990985D}" dt="2019-10-02T18:25:35.400" v="635" actId="478"/>
        <pc:sldMkLst>
          <pc:docMk/>
          <pc:sldMk cId="3517228303" sldId="364"/>
        </pc:sldMkLst>
        <pc:spChg chg="del">
          <ac:chgData name="Paul Andrus" userId="b61f975f0acfd110" providerId="LiveId" clId="{E5C762EF-3351-416C-88CB-C3122990985D}" dt="2019-10-02T18:25:35.400" v="635" actId="478"/>
          <ac:spMkLst>
            <pc:docMk/>
            <pc:sldMk cId="3517228303" sldId="364"/>
            <ac:spMk id="2" creationId="{061CE6C7-0454-4C3D-AD8E-BA943DDA2A2D}"/>
          </ac:spMkLst>
        </pc:spChg>
        <pc:spChg chg="del">
          <ac:chgData name="Paul Andrus" userId="b61f975f0acfd110" providerId="LiveId" clId="{E5C762EF-3351-416C-88CB-C3122990985D}" dt="2019-10-02T16:55:58.918" v="560"/>
          <ac:spMkLst>
            <pc:docMk/>
            <pc:sldMk cId="3517228303" sldId="364"/>
            <ac:spMk id="3" creationId="{C3627E60-0EFD-48FC-9E7A-45F269D982D0}"/>
          </ac:spMkLst>
        </pc:spChg>
        <pc:picChg chg="add mod">
          <ac:chgData name="Paul Andrus" userId="b61f975f0acfd110" providerId="LiveId" clId="{E5C762EF-3351-416C-88CB-C3122990985D}" dt="2019-10-02T18:25:29.136" v="634" actId="1038"/>
          <ac:picMkLst>
            <pc:docMk/>
            <pc:sldMk cId="3517228303" sldId="364"/>
            <ac:picMk id="4" creationId="{6550AB82-5EFB-4B71-A652-0248E69FC855}"/>
          </ac:picMkLst>
        </pc:picChg>
      </pc:sldChg>
      <pc:sldChg chg="addSp delSp modSp add">
        <pc:chgData name="Paul Andrus" userId="b61f975f0acfd110" providerId="LiveId" clId="{E5C762EF-3351-416C-88CB-C3122990985D}" dt="2019-10-02T18:37:59.800" v="638" actId="1076"/>
        <pc:sldMkLst>
          <pc:docMk/>
          <pc:sldMk cId="740823349" sldId="365"/>
        </pc:sldMkLst>
        <pc:spChg chg="del">
          <ac:chgData name="Paul Andrus" userId="b61f975f0acfd110" providerId="LiveId" clId="{E5C762EF-3351-416C-88CB-C3122990985D}" dt="2019-10-02T16:58:42.823" v="562"/>
          <ac:spMkLst>
            <pc:docMk/>
            <pc:sldMk cId="740823349" sldId="365"/>
            <ac:spMk id="3" creationId="{BDBE14EC-F953-4859-B98E-F6AE58BDB3FC}"/>
          </ac:spMkLst>
        </pc:spChg>
        <pc:picChg chg="add mod">
          <ac:chgData name="Paul Andrus" userId="b61f975f0acfd110" providerId="LiveId" clId="{E5C762EF-3351-416C-88CB-C3122990985D}" dt="2019-10-02T18:37:59.800" v="638" actId="1076"/>
          <ac:picMkLst>
            <pc:docMk/>
            <pc:sldMk cId="740823349" sldId="365"/>
            <ac:picMk id="4" creationId="{EDB82BB9-E491-4106-8643-61F33842777A}"/>
          </ac:picMkLst>
        </pc:picChg>
      </pc:sldChg>
      <pc:sldChg chg="addSp delSp modSp add">
        <pc:chgData name="Paul Andrus" userId="b61f975f0acfd110" providerId="LiveId" clId="{E5C762EF-3351-416C-88CB-C3122990985D}" dt="2019-10-02T18:38:21.989" v="644" actId="1076"/>
        <pc:sldMkLst>
          <pc:docMk/>
          <pc:sldMk cId="2823798356" sldId="366"/>
        </pc:sldMkLst>
        <pc:spChg chg="del">
          <ac:chgData name="Paul Andrus" userId="b61f975f0acfd110" providerId="LiveId" clId="{E5C762EF-3351-416C-88CB-C3122990985D}" dt="2019-10-02T16:59:10.277" v="564"/>
          <ac:spMkLst>
            <pc:docMk/>
            <pc:sldMk cId="2823798356" sldId="366"/>
            <ac:spMk id="3" creationId="{00A00082-C03F-46C6-AC5C-F05C7E3EC49A}"/>
          </ac:spMkLst>
        </pc:spChg>
        <pc:picChg chg="add mod">
          <ac:chgData name="Paul Andrus" userId="b61f975f0acfd110" providerId="LiveId" clId="{E5C762EF-3351-416C-88CB-C3122990985D}" dt="2019-10-02T18:38:21.989" v="644" actId="1076"/>
          <ac:picMkLst>
            <pc:docMk/>
            <pc:sldMk cId="2823798356" sldId="366"/>
            <ac:picMk id="4" creationId="{C46333CB-63EE-4559-BD7E-1E96EC03779D}"/>
          </ac:picMkLst>
        </pc:picChg>
      </pc:sldChg>
      <pc:sldChg chg="addSp delSp modSp add">
        <pc:chgData name="Paul Andrus" userId="b61f975f0acfd110" providerId="LiveId" clId="{E5C762EF-3351-416C-88CB-C3122990985D}" dt="2019-10-02T17:00:28.148" v="566"/>
        <pc:sldMkLst>
          <pc:docMk/>
          <pc:sldMk cId="977095803" sldId="367"/>
        </pc:sldMkLst>
        <pc:spChg chg="del">
          <ac:chgData name="Paul Andrus" userId="b61f975f0acfd110" providerId="LiveId" clId="{E5C762EF-3351-416C-88CB-C3122990985D}" dt="2019-10-02T17:00:28.148" v="566"/>
          <ac:spMkLst>
            <pc:docMk/>
            <pc:sldMk cId="977095803" sldId="367"/>
            <ac:spMk id="3" creationId="{B003E893-1054-493A-A5AE-DEBCD29EFF7F}"/>
          </ac:spMkLst>
        </pc:spChg>
        <pc:picChg chg="add mod">
          <ac:chgData name="Paul Andrus" userId="b61f975f0acfd110" providerId="LiveId" clId="{E5C762EF-3351-416C-88CB-C3122990985D}" dt="2019-10-02T17:00:28.148" v="566"/>
          <ac:picMkLst>
            <pc:docMk/>
            <pc:sldMk cId="977095803" sldId="367"/>
            <ac:picMk id="4" creationId="{EBAAB1AA-FA05-49E2-96B6-B2D6DA6D77AE}"/>
          </ac:picMkLst>
        </pc:picChg>
      </pc:sldChg>
      <pc:sldChg chg="addSp delSp modSp add">
        <pc:chgData name="Paul Andrus" userId="b61f975f0acfd110" providerId="LiveId" clId="{E5C762EF-3351-416C-88CB-C3122990985D}" dt="2019-10-02T18:39:03.019" v="706" actId="20577"/>
        <pc:sldMkLst>
          <pc:docMk/>
          <pc:sldMk cId="1127095906" sldId="368"/>
        </pc:sldMkLst>
        <pc:spChg chg="mod">
          <ac:chgData name="Paul Andrus" userId="b61f975f0acfd110" providerId="LiveId" clId="{E5C762EF-3351-416C-88CB-C3122990985D}" dt="2019-10-02T18:05:46.710" v="609" actId="20577"/>
          <ac:spMkLst>
            <pc:docMk/>
            <pc:sldMk cId="1127095906" sldId="368"/>
            <ac:spMk id="2" creationId="{B35BD623-3606-4A4C-B4CB-1A019A944C11}"/>
          </ac:spMkLst>
        </pc:spChg>
        <pc:spChg chg="del">
          <ac:chgData name="Paul Andrus" userId="b61f975f0acfd110" providerId="LiveId" clId="{E5C762EF-3351-416C-88CB-C3122990985D}" dt="2019-10-02T18:04:36.715" v="596"/>
          <ac:spMkLst>
            <pc:docMk/>
            <pc:sldMk cId="1127095906" sldId="368"/>
            <ac:spMk id="3" creationId="{4919A5A6-B6AF-4060-BCCE-774FBF8DE4B8}"/>
          </ac:spMkLst>
        </pc:spChg>
        <pc:spChg chg="add mod">
          <ac:chgData name="Paul Andrus" userId="b61f975f0acfd110" providerId="LiveId" clId="{E5C762EF-3351-416C-88CB-C3122990985D}" dt="2019-10-02T18:39:03.019" v="706" actId="20577"/>
          <ac:spMkLst>
            <pc:docMk/>
            <pc:sldMk cId="1127095906" sldId="368"/>
            <ac:spMk id="5" creationId="{668C8BB9-8037-44F8-AFA3-9CBD149A1108}"/>
          </ac:spMkLst>
        </pc:spChg>
        <pc:picChg chg="add mod">
          <ac:chgData name="Paul Andrus" userId="b61f975f0acfd110" providerId="LiveId" clId="{E5C762EF-3351-416C-88CB-C3122990985D}" dt="2019-10-02T18:38:33.994" v="645" actId="1076"/>
          <ac:picMkLst>
            <pc:docMk/>
            <pc:sldMk cId="1127095906" sldId="368"/>
            <ac:picMk id="4" creationId="{9A456B37-D8A2-4382-B31A-2D6344608B47}"/>
          </ac:picMkLst>
        </pc:picChg>
      </pc:sldChg>
    </pc:docChg>
  </pc:docChgLst>
  <pc:docChgLst>
    <pc:chgData name="Paul Andrus" userId="b61f975f0acfd110" providerId="LiveId" clId="{5729C44A-012F-4D8E-95F1-071282B5935C}"/>
    <pc:docChg chg="custSel delSld modSld">
      <pc:chgData name="Paul Andrus" userId="b61f975f0acfd110" providerId="LiveId" clId="{5729C44A-012F-4D8E-95F1-071282B5935C}" dt="2019-09-29T21:26:04.592" v="52" actId="27636"/>
      <pc:docMkLst>
        <pc:docMk/>
      </pc:docMkLst>
      <pc:sldChg chg="modSp">
        <pc:chgData name="Paul Andrus" userId="b61f975f0acfd110" providerId="LiveId" clId="{5729C44A-012F-4D8E-95F1-071282B5935C}" dt="2019-09-29T21:06:26.328" v="7" actId="20577"/>
        <pc:sldMkLst>
          <pc:docMk/>
          <pc:sldMk cId="242453831" sldId="256"/>
        </pc:sldMkLst>
        <pc:spChg chg="mod">
          <ac:chgData name="Paul Andrus" userId="b61f975f0acfd110" providerId="LiveId" clId="{5729C44A-012F-4D8E-95F1-071282B5935C}" dt="2019-09-29T21:06:26.328" v="7" actId="20577"/>
          <ac:spMkLst>
            <pc:docMk/>
            <pc:sldMk cId="242453831" sldId="256"/>
            <ac:spMk id="2" creationId="{00000000-0000-0000-0000-000000000000}"/>
          </ac:spMkLst>
        </pc:spChg>
      </pc:sldChg>
      <pc:sldChg chg="del">
        <pc:chgData name="Paul Andrus" userId="b61f975f0acfd110" providerId="LiveId" clId="{5729C44A-012F-4D8E-95F1-071282B5935C}" dt="2019-09-29T21:17:29.787" v="32" actId="2696"/>
        <pc:sldMkLst>
          <pc:docMk/>
          <pc:sldMk cId="1885805419" sldId="257"/>
        </pc:sldMkLst>
      </pc:sldChg>
      <pc:sldChg chg="modSp">
        <pc:chgData name="Paul Andrus" userId="b61f975f0acfd110" providerId="LiveId" clId="{5729C44A-012F-4D8E-95F1-071282B5935C}" dt="2019-09-29T21:16:27.825" v="23" actId="15"/>
        <pc:sldMkLst>
          <pc:docMk/>
          <pc:sldMk cId="3468490445" sldId="309"/>
        </pc:sldMkLst>
        <pc:spChg chg="mod">
          <ac:chgData name="Paul Andrus" userId="b61f975f0acfd110" providerId="LiveId" clId="{5729C44A-012F-4D8E-95F1-071282B5935C}" dt="2019-09-29T21:16:27.825" v="23" actId="15"/>
          <ac:spMkLst>
            <pc:docMk/>
            <pc:sldMk cId="3468490445" sldId="309"/>
            <ac:spMk id="3" creationId="{D27F1050-A80F-47CE-91DA-5D6692E38989}"/>
          </ac:spMkLst>
        </pc:spChg>
      </pc:sldChg>
      <pc:sldChg chg="modSp">
        <pc:chgData name="Paul Andrus" userId="b61f975f0acfd110" providerId="LiveId" clId="{5729C44A-012F-4D8E-95F1-071282B5935C}" dt="2019-09-29T21:05:35.266" v="0"/>
        <pc:sldMkLst>
          <pc:docMk/>
          <pc:sldMk cId="3298214838" sldId="344"/>
        </pc:sldMkLst>
        <pc:spChg chg="mod">
          <ac:chgData name="Paul Andrus" userId="b61f975f0acfd110" providerId="LiveId" clId="{5729C44A-012F-4D8E-95F1-071282B5935C}" dt="2019-09-29T21:05:35.266" v="0"/>
          <ac:spMkLst>
            <pc:docMk/>
            <pc:sldMk cId="3298214838" sldId="344"/>
            <ac:spMk id="3" creationId="{48546C4E-7242-4C17-B57B-F50F06CCA45F}"/>
          </ac:spMkLst>
        </pc:spChg>
      </pc:sldChg>
      <pc:sldChg chg="modSp">
        <pc:chgData name="Paul Andrus" userId="b61f975f0acfd110" providerId="LiveId" clId="{5729C44A-012F-4D8E-95F1-071282B5935C}" dt="2019-09-29T21:26:04.592" v="52" actId="27636"/>
        <pc:sldMkLst>
          <pc:docMk/>
          <pc:sldMk cId="3785226267" sldId="352"/>
        </pc:sldMkLst>
        <pc:spChg chg="mod">
          <ac:chgData name="Paul Andrus" userId="b61f975f0acfd110" providerId="LiveId" clId="{5729C44A-012F-4D8E-95F1-071282B5935C}" dt="2019-09-29T21:26:04.592" v="52" actId="27636"/>
          <ac:spMkLst>
            <pc:docMk/>
            <pc:sldMk cId="3785226267" sldId="352"/>
            <ac:spMk id="3" creationId="{ABD149B6-99A1-4004-A807-D34EB761D930}"/>
          </ac:spMkLst>
        </pc:spChg>
      </pc:sldChg>
      <pc:sldChg chg="modSp">
        <pc:chgData name="Paul Andrus" userId="b61f975f0acfd110" providerId="LiveId" clId="{5729C44A-012F-4D8E-95F1-071282B5935C}" dt="2019-09-29T21:25:32.605" v="48" actId="27636"/>
        <pc:sldMkLst>
          <pc:docMk/>
          <pc:sldMk cId="2546650762" sldId="353"/>
        </pc:sldMkLst>
        <pc:spChg chg="mod">
          <ac:chgData name="Paul Andrus" userId="b61f975f0acfd110" providerId="LiveId" clId="{5729C44A-012F-4D8E-95F1-071282B5935C}" dt="2019-09-29T21:25:32.605" v="48" actId="27636"/>
          <ac:spMkLst>
            <pc:docMk/>
            <pc:sldMk cId="2546650762" sldId="353"/>
            <ac:spMk id="6" creationId="{008BCE0B-9012-4BE5-B876-CA6F27DDCCE2}"/>
          </ac:spMkLst>
        </pc:spChg>
      </pc:sldChg>
      <pc:sldChg chg="del">
        <pc:chgData name="Paul Andrus" userId="b61f975f0acfd110" providerId="LiveId" clId="{5729C44A-012F-4D8E-95F1-071282B5935C}" dt="2019-09-29T21:17:29.715" v="24" actId="2696"/>
        <pc:sldMkLst>
          <pc:docMk/>
          <pc:sldMk cId="2017543152" sldId="354"/>
        </pc:sldMkLst>
      </pc:sldChg>
      <pc:sldChg chg="del">
        <pc:chgData name="Paul Andrus" userId="b61f975f0acfd110" providerId="LiveId" clId="{5729C44A-012F-4D8E-95F1-071282B5935C}" dt="2019-09-29T21:17:29.725" v="25" actId="2696"/>
        <pc:sldMkLst>
          <pc:docMk/>
          <pc:sldMk cId="3020253530" sldId="355"/>
        </pc:sldMkLst>
      </pc:sldChg>
      <pc:sldChg chg="del">
        <pc:chgData name="Paul Andrus" userId="b61f975f0acfd110" providerId="LiveId" clId="{5729C44A-012F-4D8E-95F1-071282B5935C}" dt="2019-09-29T21:17:29.801" v="36" actId="2696"/>
        <pc:sldMkLst>
          <pc:docMk/>
          <pc:sldMk cId="2607694580" sldId="356"/>
        </pc:sldMkLst>
      </pc:sldChg>
      <pc:sldChg chg="del">
        <pc:chgData name="Paul Andrus" userId="b61f975f0acfd110" providerId="LiveId" clId="{5729C44A-012F-4D8E-95F1-071282B5935C}" dt="2019-09-29T21:17:29.725" v="26" actId="2696"/>
        <pc:sldMkLst>
          <pc:docMk/>
          <pc:sldMk cId="1791204042" sldId="357"/>
        </pc:sldMkLst>
      </pc:sldChg>
      <pc:sldChg chg="del">
        <pc:chgData name="Paul Andrus" userId="b61f975f0acfd110" providerId="LiveId" clId="{5729C44A-012F-4D8E-95F1-071282B5935C}" dt="2019-09-29T21:17:29.851" v="44" actId="2696"/>
        <pc:sldMkLst>
          <pc:docMk/>
          <pc:sldMk cId="1861710687" sldId="358"/>
        </pc:sldMkLst>
      </pc:sldChg>
      <pc:sldChg chg="del">
        <pc:chgData name="Paul Andrus" userId="b61f975f0acfd110" providerId="LiveId" clId="{5729C44A-012F-4D8E-95F1-071282B5935C}" dt="2019-09-29T21:17:29.851" v="43" actId="2696"/>
        <pc:sldMkLst>
          <pc:docMk/>
          <pc:sldMk cId="3948009331" sldId="359"/>
        </pc:sldMkLst>
      </pc:sldChg>
      <pc:sldChg chg="del">
        <pc:chgData name="Paul Andrus" userId="b61f975f0acfd110" providerId="LiveId" clId="{5729C44A-012F-4D8E-95F1-071282B5935C}" dt="2019-09-29T21:17:29.869" v="45" actId="2696"/>
        <pc:sldMkLst>
          <pc:docMk/>
          <pc:sldMk cId="3316654460" sldId="360"/>
        </pc:sldMkLst>
      </pc:sldChg>
      <pc:sldChg chg="del">
        <pc:chgData name="Paul Andrus" userId="b61f975f0acfd110" providerId="LiveId" clId="{5729C44A-012F-4D8E-95F1-071282B5935C}" dt="2019-09-29T21:17:29.737" v="27" actId="2696"/>
        <pc:sldMkLst>
          <pc:docMk/>
          <pc:sldMk cId="4211433764" sldId="361"/>
        </pc:sldMkLst>
      </pc:sldChg>
      <pc:sldChg chg="del">
        <pc:chgData name="Paul Andrus" userId="b61f975f0acfd110" providerId="LiveId" clId="{5729C44A-012F-4D8E-95F1-071282B5935C}" dt="2019-09-29T21:17:29.801" v="37" actId="2696"/>
        <pc:sldMkLst>
          <pc:docMk/>
          <pc:sldMk cId="2516593744" sldId="362"/>
        </pc:sldMkLst>
      </pc:sldChg>
      <pc:sldChg chg="del">
        <pc:chgData name="Paul Andrus" userId="b61f975f0acfd110" providerId="LiveId" clId="{5729C44A-012F-4D8E-95F1-071282B5935C}" dt="2019-09-29T21:17:29.744" v="29" actId="2696"/>
        <pc:sldMkLst>
          <pc:docMk/>
          <pc:sldMk cId="216231702" sldId="365"/>
        </pc:sldMkLst>
      </pc:sldChg>
      <pc:sldChg chg="del">
        <pc:chgData name="Paul Andrus" userId="b61f975f0acfd110" providerId="LiveId" clId="{5729C44A-012F-4D8E-95F1-071282B5935C}" dt="2019-09-29T21:17:29.801" v="35" actId="2696"/>
        <pc:sldMkLst>
          <pc:docMk/>
          <pc:sldMk cId="2896741049" sldId="366"/>
        </pc:sldMkLst>
      </pc:sldChg>
      <pc:sldChg chg="del">
        <pc:chgData name="Paul Andrus" userId="b61f975f0acfd110" providerId="LiveId" clId="{5729C44A-012F-4D8E-95F1-071282B5935C}" dt="2019-09-29T21:17:29.753" v="30" actId="2696"/>
        <pc:sldMkLst>
          <pc:docMk/>
          <pc:sldMk cId="555975523" sldId="367"/>
        </pc:sldMkLst>
      </pc:sldChg>
      <pc:sldChg chg="del">
        <pc:chgData name="Paul Andrus" userId="b61f975f0acfd110" providerId="LiveId" clId="{5729C44A-012F-4D8E-95F1-071282B5935C}" dt="2019-09-29T21:17:29.743" v="28" actId="2696"/>
        <pc:sldMkLst>
          <pc:docMk/>
          <pc:sldMk cId="3870311105" sldId="368"/>
        </pc:sldMkLst>
      </pc:sldChg>
      <pc:sldChg chg="del">
        <pc:chgData name="Paul Andrus" userId="b61f975f0acfd110" providerId="LiveId" clId="{5729C44A-012F-4D8E-95F1-071282B5935C}" dt="2019-09-29T21:17:29.771" v="31" actId="2696"/>
        <pc:sldMkLst>
          <pc:docMk/>
          <pc:sldMk cId="1324011577" sldId="369"/>
        </pc:sldMkLst>
      </pc:sldChg>
      <pc:sldChg chg="del">
        <pc:chgData name="Paul Andrus" userId="b61f975f0acfd110" providerId="LiveId" clId="{5729C44A-012F-4D8E-95F1-071282B5935C}" dt="2019-09-29T21:17:29.787" v="34" actId="2696"/>
        <pc:sldMkLst>
          <pc:docMk/>
          <pc:sldMk cId="1528462144" sldId="370"/>
        </pc:sldMkLst>
      </pc:sldChg>
      <pc:sldChg chg="del">
        <pc:chgData name="Paul Andrus" userId="b61f975f0acfd110" providerId="LiveId" clId="{5729C44A-012F-4D8E-95F1-071282B5935C}" dt="2019-09-29T21:17:29.821" v="38" actId="2696"/>
        <pc:sldMkLst>
          <pc:docMk/>
          <pc:sldMk cId="4182275458" sldId="372"/>
        </pc:sldMkLst>
      </pc:sldChg>
      <pc:sldChg chg="del">
        <pc:chgData name="Paul Andrus" userId="b61f975f0acfd110" providerId="LiveId" clId="{5729C44A-012F-4D8E-95F1-071282B5935C}" dt="2019-09-29T21:17:29.787" v="33" actId="2696"/>
        <pc:sldMkLst>
          <pc:docMk/>
          <pc:sldMk cId="303866156" sldId="373"/>
        </pc:sldMkLst>
      </pc:sldChg>
      <pc:sldChg chg="del">
        <pc:chgData name="Paul Andrus" userId="b61f975f0acfd110" providerId="LiveId" clId="{5729C44A-012F-4D8E-95F1-071282B5935C}" dt="2019-09-29T21:17:29.835" v="40" actId="2696"/>
        <pc:sldMkLst>
          <pc:docMk/>
          <pc:sldMk cId="983030316" sldId="374"/>
        </pc:sldMkLst>
      </pc:sldChg>
      <pc:sldChg chg="del">
        <pc:chgData name="Paul Andrus" userId="b61f975f0acfd110" providerId="LiveId" clId="{5729C44A-012F-4D8E-95F1-071282B5935C}" dt="2019-09-29T21:17:29.835" v="41" actId="2696"/>
        <pc:sldMkLst>
          <pc:docMk/>
          <pc:sldMk cId="2506621879" sldId="375"/>
        </pc:sldMkLst>
      </pc:sldChg>
      <pc:sldChg chg="del">
        <pc:chgData name="Paul Andrus" userId="b61f975f0acfd110" providerId="LiveId" clId="{5729C44A-012F-4D8E-95F1-071282B5935C}" dt="2019-09-29T21:17:29.835" v="42" actId="2696"/>
        <pc:sldMkLst>
          <pc:docMk/>
          <pc:sldMk cId="2143175665" sldId="376"/>
        </pc:sldMkLst>
      </pc:sldChg>
      <pc:sldChg chg="del">
        <pc:chgData name="Paul Andrus" userId="b61f975f0acfd110" providerId="LiveId" clId="{5729C44A-012F-4D8E-95F1-071282B5935C}" dt="2019-09-29T21:17:29.821" v="39" actId="2696"/>
        <pc:sldMkLst>
          <pc:docMk/>
          <pc:sldMk cId="2397261209" sldId="377"/>
        </pc:sldMkLst>
      </pc:sldChg>
      <pc:sldChg chg="del">
        <pc:chgData name="Paul Andrus" userId="b61f975f0acfd110" providerId="LiveId" clId="{5729C44A-012F-4D8E-95F1-071282B5935C}" dt="2019-09-29T21:17:29.885" v="46" actId="2696"/>
        <pc:sldMkLst>
          <pc:docMk/>
          <pc:sldMk cId="3381989572" sldId="3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lexminnaar.com/deep-learning-basics-neural-networks-backpropagation-and-stochastic-gradient-descent.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45862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424852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145021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37399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01C4520-8D37-435E-A645-91E623AB076C}"/>
              </a:ext>
            </a:extLst>
          </p:cNvPr>
          <p:cNvSpPr txBox="1">
            <a:spLocks noGrp="1"/>
          </p:cNvSpPr>
          <p:nvPr>
            <p:ph type="sldNum" sz="quarter" idx="5"/>
          </p:nvPr>
        </p:nvSpPr>
        <p:spPr>
          <a:ln/>
        </p:spPr>
        <p:txBody>
          <a:bodyPr lIns="0" tIns="0" rIns="0" bIns="0" anchor="b" anchorCtr="0">
            <a:noAutofit/>
          </a:bodyPr>
          <a:lstStyle/>
          <a:p>
            <a:pPr lvl="0"/>
            <a:fld id="{7B06A217-BE20-4C39-9F53-84B94B75F60E}" type="slidenum">
              <a:t>10</a:t>
            </a:fld>
            <a:endParaRPr lang="en-US"/>
          </a:p>
        </p:txBody>
      </p:sp>
      <p:sp>
        <p:nvSpPr>
          <p:cNvPr id="2" name="Slide Image Placeholder 1">
            <a:extLst>
              <a:ext uri="{FF2B5EF4-FFF2-40B4-BE49-F238E27FC236}">
                <a16:creationId xmlns:a16="http://schemas.microsoft.com/office/drawing/2014/main" id="{7777105F-392F-49B5-A42B-BAA5C5DAD91E}"/>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3315F74-63D7-4C83-8E03-9C7E2ED6A51A}"/>
              </a:ext>
            </a:extLst>
          </p:cNvPr>
          <p:cNvSpPr txBox="1">
            <a:spLocks noGrp="1"/>
          </p:cNvSpPr>
          <p:nvPr>
            <p:ph type="body" sz="quarter" idx="1"/>
          </p:nvPr>
        </p:nvSpPr>
        <p:spPr/>
        <p:txBody>
          <a:bodyPr/>
          <a:lstStyle/>
          <a:p>
            <a:r>
              <a:rPr lang="en-US" dirty="0"/>
              <a:t>Importance of Bias: The main function of Bias is to provide every node with a trainable constant value (in addition to the normal inputs that the node receives). See this link to learn more about the role of bias in a neuron. The bias nodes have a value of 1. </a:t>
            </a:r>
            <a:r>
              <a:rPr lang="en-US"/>
              <a:t>https://ujjwalkarn.me/2016/08/09/quick-intro-neural-networks/</a:t>
            </a:r>
            <a:endParaRPr lang="en-US" dirty="0"/>
          </a:p>
          <a:p>
            <a:endParaRPr lang="en-US" dirty="0"/>
          </a:p>
          <a:p>
            <a:endParaRPr lang="en-US" dirty="0"/>
          </a:p>
          <a:p>
            <a:endParaRPr lang="en-US" dirty="0"/>
          </a:p>
          <a:p>
            <a:r>
              <a:rPr lang="en-US" dirty="0"/>
              <a:t>http://stackoverflow.com/questions/7175099/why-the-bias-is-necessary-in-ann-should-we-have-separate-bias-for-each-layer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8742A8-1B0A-4198-9083-3BB47279C1E4}"/>
              </a:ext>
            </a:extLst>
          </p:cNvPr>
          <p:cNvSpPr txBox="1">
            <a:spLocks noGrp="1"/>
          </p:cNvSpPr>
          <p:nvPr>
            <p:ph type="sldNum" sz="quarter" idx="5"/>
          </p:nvPr>
        </p:nvSpPr>
        <p:spPr>
          <a:ln/>
        </p:spPr>
        <p:txBody>
          <a:bodyPr lIns="0" tIns="0" rIns="0" bIns="0" anchor="b" anchorCtr="0">
            <a:noAutofit/>
          </a:bodyPr>
          <a:lstStyle/>
          <a:p>
            <a:pPr lvl="0"/>
            <a:fld id="{8508D9E6-64D6-4786-940F-F2A274852BD3}" type="slidenum">
              <a:t>11</a:t>
            </a:fld>
            <a:endParaRPr lang="en-US"/>
          </a:p>
        </p:txBody>
      </p:sp>
      <p:sp>
        <p:nvSpPr>
          <p:cNvPr id="2" name="Slide Image Placeholder 1">
            <a:extLst>
              <a:ext uri="{FF2B5EF4-FFF2-40B4-BE49-F238E27FC236}">
                <a16:creationId xmlns:a16="http://schemas.microsoft.com/office/drawing/2014/main" id="{2E218330-6F9A-4ED0-8B1C-1AB631E1BD2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7D2110E-4649-46A9-8EE0-733439CADD0C}"/>
              </a:ext>
            </a:extLst>
          </p:cNvPr>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Liberation Sans" pitchFamily="18"/>
                <a:ea typeface="Noto Sans CJK SC Regular" pitchFamily="2"/>
                <a:cs typeface="FreeSans" pitchFamily="2"/>
              </a:rPr>
              <a:t>Link with the </a:t>
            </a:r>
            <a:r>
              <a:rPr lang="en-US" sz="1200" dirty="0" err="1">
                <a:latin typeface="Liberation Sans" pitchFamily="18"/>
                <a:ea typeface="Noto Sans CJK SC Regular" pitchFamily="2"/>
                <a:cs typeface="FreeSans" pitchFamily="2"/>
              </a:rPr>
              <a:t>math:</a:t>
            </a:r>
            <a:r>
              <a:rPr lang="en-US" sz="1200" dirty="0" err="1">
                <a:latin typeface="Liberation Sans" pitchFamily="18"/>
                <a:ea typeface="Noto Sans CJK SC Regular" pitchFamily="2"/>
                <a:cs typeface="FreeSans" pitchFamily="2"/>
                <a:hlinkClick r:id="rId3"/>
              </a:rPr>
              <a:t>http</a:t>
            </a:r>
            <a:r>
              <a:rPr lang="en-US" sz="1200" dirty="0">
                <a:latin typeface="Liberation Sans" pitchFamily="18"/>
                <a:ea typeface="Noto Sans CJK SC Regular" pitchFamily="2"/>
                <a:cs typeface="FreeSans" pitchFamily="2"/>
                <a:hlinkClick r:id="rId3"/>
              </a:rPr>
              <a:t>://alexminnaar.com/deep-learning-basics-neural-networks-backpropagation-and-stochastic-gradient-descent.html</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807648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77896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3204183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pandrus@reg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sebastianraschka.com/faq/docs/visual-backpropagation.html"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sebastianraschka.com/faq/docs/visual-backpropagation.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i2s.ugr.es/keel/dataset.php?cod=72#sub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utonlab.org/tutorials/neural13.pdf." TargetMode="External"/><Relationship Id="rId7" Type="http://schemas.openxmlformats.org/officeDocument/2006/relationships/hyperlink" Target="http://www.cs.stir.ac.uk/courses/ITNP4B/lectures/kms/4-MLP.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s.stir.ac.uk/courses/ITNP4B/lectures/kms/3-DeltaRule.pdf." TargetMode="External"/><Relationship Id="rId5" Type="http://schemas.openxmlformats.org/officeDocument/2006/relationships/hyperlink" Target="http://www.cs.stir.ac.uk/courses/ITNP4B/lectures/kms/2-Perceptrons.pdf." TargetMode="External"/><Relationship Id="rId4" Type="http://schemas.openxmlformats.org/officeDocument/2006/relationships/hyperlink" Target="http://www.cs.stir.ac.uk/courses/ITNP4B/lectures/kms/1-Intro.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Week Five: Artificial Neural Network and Support Vector Machine</a:t>
            </a:r>
            <a:endParaRPr dirty="0"/>
          </a:p>
        </p:txBody>
      </p:sp>
      <p:sp>
        <p:nvSpPr>
          <p:cNvPr id="3" name="Subtitle 2"/>
          <p:cNvSpPr>
            <a:spLocks noGrp="1"/>
          </p:cNvSpPr>
          <p:nvPr>
            <p:ph type="subTitle" idx="1"/>
          </p:nvPr>
        </p:nvSpPr>
        <p:spPr/>
        <p:txBody>
          <a:bodyPr/>
          <a:lstStyle/>
          <a:p>
            <a:r>
              <a:rPr lang="en-US" dirty="0"/>
              <a:t>Paul Andrus (</a:t>
            </a:r>
            <a:r>
              <a:rPr lang="en-US" dirty="0">
                <a:hlinkClick r:id="rId3"/>
              </a:rPr>
              <a:t>pandrus@regis.edu</a:t>
            </a:r>
            <a:r>
              <a:rPr lang="en-US" dirty="0"/>
              <a:t>) – pmandrus@gmail.com</a:t>
            </a:r>
          </a:p>
          <a:p>
            <a:r>
              <a:rPr lang="en-US" dirty="0"/>
              <a:t>College of Computer and Information Sciences, Regis University</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5023-2BB8-4B6D-A01B-74920D34A6B8}"/>
              </a:ext>
            </a:extLst>
          </p:cNvPr>
          <p:cNvSpPr txBox="1">
            <a:spLocks noGrp="1"/>
          </p:cNvSpPr>
          <p:nvPr>
            <p:ph type="title" idx="4294967295"/>
          </p:nvPr>
        </p:nvSpPr>
        <p:spPr/>
        <p:txBody>
          <a:bodyPr/>
          <a:lstStyle/>
          <a:p>
            <a:pPr lvl="0"/>
            <a:r>
              <a:rPr lang="en-US"/>
              <a:t>Loss functions and Backpropagation</a:t>
            </a:r>
          </a:p>
        </p:txBody>
      </p:sp>
      <p:sp>
        <p:nvSpPr>
          <p:cNvPr id="3" name="Text Placeholder 2">
            <a:extLst>
              <a:ext uri="{FF2B5EF4-FFF2-40B4-BE49-F238E27FC236}">
                <a16:creationId xmlns:a16="http://schemas.microsoft.com/office/drawing/2014/main" id="{D913D6E5-32A0-43B3-851F-712487640389}"/>
              </a:ext>
            </a:extLst>
          </p:cNvPr>
          <p:cNvSpPr txBox="1">
            <a:spLocks noGrp="1"/>
          </p:cNvSpPr>
          <p:nvPr>
            <p:ph type="body" idx="4294967295"/>
          </p:nvPr>
        </p:nvSpPr>
        <p:spPr/>
        <p:txBody>
          <a:bodyPr/>
          <a:lstStyle/>
          <a:p>
            <a:pPr lvl="0">
              <a:buSzPct val="45000"/>
              <a:buFont typeface="StarSymbol"/>
              <a:buChar char="●"/>
            </a:pPr>
            <a:r>
              <a:rPr lang="en-US" dirty="0"/>
              <a:t>We need a way to find the best weights in the network</a:t>
            </a:r>
          </a:p>
          <a:p>
            <a:pPr lvl="0">
              <a:buSzPct val="45000"/>
              <a:buFont typeface="StarSymbol"/>
              <a:buChar char="●"/>
            </a:pPr>
            <a:r>
              <a:rPr lang="en-US" dirty="0"/>
              <a:t>Make a prediction, calculate error, and move the weights in the direction that minimizes error</a:t>
            </a:r>
          </a:p>
        </p:txBody>
      </p:sp>
      <p:pic>
        <p:nvPicPr>
          <p:cNvPr id="4" name="">
            <a:extLst>
              <a:ext uri="{FF2B5EF4-FFF2-40B4-BE49-F238E27FC236}">
                <a16:creationId xmlns:a16="http://schemas.microsoft.com/office/drawing/2014/main" id="{0D6ED6B2-47E8-478B-B60C-37A1E5192C47}"/>
              </a:ext>
            </a:extLst>
          </p:cNvPr>
          <p:cNvPicPr>
            <a:picLocks noChangeAspect="1"/>
          </p:cNvPicPr>
          <p:nvPr/>
        </p:nvPicPr>
        <p:blipFill>
          <a:blip r:embed="rId3">
            <a:lum/>
            <a:alphaModFix/>
          </a:blip>
          <a:srcRect/>
          <a:stretch>
            <a:fillRect/>
          </a:stretch>
        </p:blipFill>
        <p:spPr>
          <a:xfrm>
            <a:off x="6858000" y="3149475"/>
            <a:ext cx="4387349" cy="3220459"/>
          </a:xfrm>
          <a:prstGeom prst="rect">
            <a:avLst/>
          </a:prstGeom>
          <a:noFill/>
          <a:ln>
            <a:noFill/>
          </a:ln>
        </p:spPr>
      </p:pic>
      <p:pic>
        <p:nvPicPr>
          <p:cNvPr id="5" name="">
            <a:extLst>
              <a:ext uri="{FF2B5EF4-FFF2-40B4-BE49-F238E27FC236}">
                <a16:creationId xmlns:a16="http://schemas.microsoft.com/office/drawing/2014/main" id="{E92103D8-04EC-4C97-970F-EC943F17F6C3}"/>
              </a:ext>
            </a:extLst>
          </p:cNvPr>
          <p:cNvPicPr>
            <a:picLocks noChangeAspect="1"/>
          </p:cNvPicPr>
          <p:nvPr/>
        </p:nvPicPr>
        <p:blipFill>
          <a:blip r:embed="rId4">
            <a:lum/>
            <a:alphaModFix/>
          </a:blip>
          <a:srcRect/>
          <a:stretch>
            <a:fillRect/>
          </a:stretch>
        </p:blipFill>
        <p:spPr>
          <a:xfrm>
            <a:off x="685800" y="3404886"/>
            <a:ext cx="4376572" cy="2463434"/>
          </a:xfrm>
          <a:prstGeom prst="rect">
            <a:avLst/>
          </a:prstGeom>
          <a:noFill/>
          <a:ln>
            <a:noFill/>
          </a:ln>
        </p:spPr>
      </p:pic>
      <p:sp>
        <p:nvSpPr>
          <p:cNvPr id="6" name="TextBox 5">
            <a:extLst>
              <a:ext uri="{FF2B5EF4-FFF2-40B4-BE49-F238E27FC236}">
                <a16:creationId xmlns:a16="http://schemas.microsoft.com/office/drawing/2014/main" id="{92BF9EE9-0236-4EC2-BB11-6DF845058807}"/>
              </a:ext>
            </a:extLst>
          </p:cNvPr>
          <p:cNvSpPr txBox="1"/>
          <p:nvPr/>
        </p:nvSpPr>
        <p:spPr>
          <a:xfrm>
            <a:off x="1772379" y="6404668"/>
            <a:ext cx="6319102" cy="314502"/>
          </a:xfrm>
          <a:prstGeom prst="rect">
            <a:avLst/>
          </a:prstGeom>
          <a:noFill/>
          <a:ln>
            <a:noFill/>
          </a:ln>
        </p:spPr>
        <p:txBody>
          <a:bodyPr vert="horz" wrap="none" lIns="81646" tIns="40823" rIns="81646" bIns="40823" anchorCtr="0" compatLnSpc="0"/>
          <a:lstStyle/>
          <a:p>
            <a:pPr hangingPunct="0"/>
            <a:r>
              <a:rPr lang="en-US" sz="1633">
                <a:latin typeface="Liberation Sans" pitchFamily="18"/>
                <a:ea typeface="Noto Sans CJK SC Regular" pitchFamily="2"/>
                <a:cs typeface="FreeSans" pitchFamily="2"/>
                <a:hlinkClick r:id="rId5"/>
              </a:rPr>
              <a:t>https://sebastianraschka.com/faq/docs/visual-backpropagation.html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1793-D404-4F86-877D-2AA635FADE93}"/>
              </a:ext>
            </a:extLst>
          </p:cNvPr>
          <p:cNvSpPr txBox="1">
            <a:spLocks noGrp="1"/>
          </p:cNvSpPr>
          <p:nvPr>
            <p:ph type="title" idx="4294967295"/>
          </p:nvPr>
        </p:nvSpPr>
        <p:spPr/>
        <p:txBody>
          <a:bodyPr/>
          <a:lstStyle/>
          <a:p>
            <a:pPr lvl="0"/>
            <a:r>
              <a:rPr lang="en-US"/>
              <a:t>Loss functions and Backpropagation</a:t>
            </a:r>
          </a:p>
        </p:txBody>
      </p:sp>
      <p:sp>
        <p:nvSpPr>
          <p:cNvPr id="3" name="Text Placeholder 2">
            <a:extLst>
              <a:ext uri="{FF2B5EF4-FFF2-40B4-BE49-F238E27FC236}">
                <a16:creationId xmlns:a16="http://schemas.microsoft.com/office/drawing/2014/main" id="{73A9706A-7A44-4B6B-9B96-B2768AD527D3}"/>
              </a:ext>
            </a:extLst>
          </p:cNvPr>
          <p:cNvSpPr txBox="1">
            <a:spLocks noGrp="1"/>
          </p:cNvSpPr>
          <p:nvPr>
            <p:ph type="body" idx="4294967295"/>
          </p:nvPr>
        </p:nvSpPr>
        <p:spPr/>
        <p:txBody>
          <a:bodyPr/>
          <a:lstStyle/>
          <a:p>
            <a:pPr lvl="0">
              <a:buSzPct val="45000"/>
              <a:buFont typeface="StarSymbol"/>
              <a:buChar char="●"/>
            </a:pPr>
            <a:r>
              <a:rPr lang="en-US"/>
              <a:t>Keep doing this until our weights stop moving much</a:t>
            </a:r>
          </a:p>
          <a:p>
            <a:pPr lvl="0">
              <a:buSzPct val="45000"/>
              <a:buFont typeface="StarSymbol"/>
              <a:buChar char="●"/>
            </a:pPr>
            <a:r>
              <a:rPr lang="en-US"/>
              <a:t>Called gradient descent, because we are descending down the slope of the loss function</a:t>
            </a:r>
          </a:p>
        </p:txBody>
      </p:sp>
      <p:sp>
        <p:nvSpPr>
          <p:cNvPr id="4" name="TextBox 3">
            <a:extLst>
              <a:ext uri="{FF2B5EF4-FFF2-40B4-BE49-F238E27FC236}">
                <a16:creationId xmlns:a16="http://schemas.microsoft.com/office/drawing/2014/main" id="{CCE168FA-D9DC-4AB3-A85F-ADFC62AA1773}"/>
              </a:ext>
            </a:extLst>
          </p:cNvPr>
          <p:cNvSpPr txBox="1"/>
          <p:nvPr/>
        </p:nvSpPr>
        <p:spPr>
          <a:xfrm>
            <a:off x="1772379" y="6404668"/>
            <a:ext cx="6319102" cy="314502"/>
          </a:xfrm>
          <a:prstGeom prst="rect">
            <a:avLst/>
          </a:prstGeom>
          <a:noFill/>
          <a:ln>
            <a:noFill/>
          </a:ln>
        </p:spPr>
        <p:txBody>
          <a:bodyPr vert="horz" wrap="none" lIns="81646" tIns="40823" rIns="81646" bIns="40823" anchorCtr="0" compatLnSpc="0"/>
          <a:lstStyle/>
          <a:p>
            <a:pPr hangingPunct="0"/>
            <a:r>
              <a:rPr lang="en-US" sz="1633">
                <a:latin typeface="Liberation Sans" pitchFamily="18"/>
                <a:ea typeface="Noto Sans CJK SC Regular" pitchFamily="2"/>
                <a:cs typeface="FreeSans" pitchFamily="2"/>
                <a:hlinkClick r:id="rId3"/>
              </a:rPr>
              <a:t>https://sebastianraschka.com/faq/docs/visual-backpropagation.html</a:t>
            </a:r>
          </a:p>
        </p:txBody>
      </p:sp>
      <p:pic>
        <p:nvPicPr>
          <p:cNvPr id="5" name="">
            <a:extLst>
              <a:ext uri="{FF2B5EF4-FFF2-40B4-BE49-F238E27FC236}">
                <a16:creationId xmlns:a16="http://schemas.microsoft.com/office/drawing/2014/main" id="{6716E661-178D-4B92-B74A-148981CB0A0A}"/>
              </a:ext>
            </a:extLst>
          </p:cNvPr>
          <p:cNvPicPr>
            <a:picLocks noChangeAspect="1"/>
          </p:cNvPicPr>
          <p:nvPr/>
        </p:nvPicPr>
        <p:blipFill>
          <a:blip r:embed="rId4">
            <a:lum/>
            <a:alphaModFix/>
          </a:blip>
          <a:srcRect/>
          <a:stretch>
            <a:fillRect/>
          </a:stretch>
        </p:blipFill>
        <p:spPr>
          <a:xfrm>
            <a:off x="3680290" y="3484013"/>
            <a:ext cx="3898777" cy="22909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97AB-8651-4B45-80BA-35E4D9E0406D}"/>
              </a:ext>
            </a:extLst>
          </p:cNvPr>
          <p:cNvSpPr>
            <a:spLocks noGrp="1"/>
          </p:cNvSpPr>
          <p:nvPr>
            <p:ph type="title"/>
          </p:nvPr>
        </p:nvSpPr>
        <p:spPr/>
        <p:txBody>
          <a:bodyPr/>
          <a:lstStyle/>
          <a:p>
            <a:r>
              <a:rPr lang="en-US" dirty="0"/>
              <a:t>Support Vector Machine</a:t>
            </a:r>
          </a:p>
        </p:txBody>
      </p:sp>
      <p:pic>
        <p:nvPicPr>
          <p:cNvPr id="4" name="Content Placeholder 3">
            <a:extLst>
              <a:ext uri="{FF2B5EF4-FFF2-40B4-BE49-F238E27FC236}">
                <a16:creationId xmlns:a16="http://schemas.microsoft.com/office/drawing/2014/main" id="{BDDD3A6F-8649-4F08-BCAA-EAB04E67A276}"/>
              </a:ext>
            </a:extLst>
          </p:cNvPr>
          <p:cNvPicPr>
            <a:picLocks noGrp="1" noChangeAspect="1"/>
          </p:cNvPicPr>
          <p:nvPr>
            <p:ph idx="1"/>
          </p:nvPr>
        </p:nvPicPr>
        <p:blipFill>
          <a:blip r:embed="rId2"/>
          <a:stretch>
            <a:fillRect/>
          </a:stretch>
        </p:blipFill>
        <p:spPr>
          <a:xfrm>
            <a:off x="3790950" y="2205037"/>
            <a:ext cx="4610100" cy="3514725"/>
          </a:xfrm>
          <a:prstGeom prst="rect">
            <a:avLst/>
          </a:prstGeom>
        </p:spPr>
      </p:pic>
    </p:spTree>
    <p:extLst>
      <p:ext uri="{BB962C8B-B14F-4D97-AF65-F5344CB8AC3E}">
        <p14:creationId xmlns:p14="http://schemas.microsoft.com/office/powerpoint/2010/main" val="381527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50AB82-5EFB-4B71-A652-0248E69FC855}"/>
              </a:ext>
            </a:extLst>
          </p:cNvPr>
          <p:cNvPicPr>
            <a:picLocks noGrp="1" noChangeAspect="1"/>
          </p:cNvPicPr>
          <p:nvPr>
            <p:ph idx="1"/>
          </p:nvPr>
        </p:nvPicPr>
        <p:blipFill>
          <a:blip r:embed="rId3"/>
          <a:stretch>
            <a:fillRect/>
          </a:stretch>
        </p:blipFill>
        <p:spPr>
          <a:xfrm>
            <a:off x="1793133" y="1295400"/>
            <a:ext cx="8112867" cy="4695871"/>
          </a:xfrm>
          <a:prstGeom prst="rect">
            <a:avLst/>
          </a:prstGeom>
        </p:spPr>
      </p:pic>
    </p:spTree>
    <p:extLst>
      <p:ext uri="{BB962C8B-B14F-4D97-AF65-F5344CB8AC3E}">
        <p14:creationId xmlns:p14="http://schemas.microsoft.com/office/powerpoint/2010/main" val="351722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5C2F-0216-4183-8506-A77F9780477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DB82BB9-E491-4106-8643-61F33842777A}"/>
              </a:ext>
            </a:extLst>
          </p:cNvPr>
          <p:cNvPicPr>
            <a:picLocks noGrp="1" noChangeAspect="1"/>
          </p:cNvPicPr>
          <p:nvPr>
            <p:ph idx="1"/>
          </p:nvPr>
        </p:nvPicPr>
        <p:blipFill>
          <a:blip r:embed="rId2"/>
          <a:stretch>
            <a:fillRect/>
          </a:stretch>
        </p:blipFill>
        <p:spPr>
          <a:xfrm>
            <a:off x="2209800" y="914400"/>
            <a:ext cx="7432554" cy="5258255"/>
          </a:xfrm>
          <a:prstGeom prst="rect">
            <a:avLst/>
          </a:prstGeom>
        </p:spPr>
      </p:pic>
    </p:spTree>
    <p:extLst>
      <p:ext uri="{BB962C8B-B14F-4D97-AF65-F5344CB8AC3E}">
        <p14:creationId xmlns:p14="http://schemas.microsoft.com/office/powerpoint/2010/main" val="74082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CB82-4B53-43DE-929E-04E6659A191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46333CB-63EE-4559-BD7E-1E96EC03779D}"/>
              </a:ext>
            </a:extLst>
          </p:cNvPr>
          <p:cNvPicPr>
            <a:picLocks noGrp="1" noChangeAspect="1"/>
          </p:cNvPicPr>
          <p:nvPr>
            <p:ph idx="1"/>
          </p:nvPr>
        </p:nvPicPr>
        <p:blipFill>
          <a:blip r:embed="rId2"/>
          <a:stretch>
            <a:fillRect/>
          </a:stretch>
        </p:blipFill>
        <p:spPr>
          <a:xfrm>
            <a:off x="2133600" y="914400"/>
            <a:ext cx="7472360" cy="4680962"/>
          </a:xfrm>
          <a:prstGeom prst="rect">
            <a:avLst/>
          </a:prstGeom>
        </p:spPr>
      </p:pic>
    </p:spTree>
    <p:extLst>
      <p:ext uri="{BB962C8B-B14F-4D97-AF65-F5344CB8AC3E}">
        <p14:creationId xmlns:p14="http://schemas.microsoft.com/office/powerpoint/2010/main" val="282379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67EF-2F90-44B8-9C32-9AF000FCEED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BAAB1AA-FA05-49E2-96B6-B2D6DA6D77AE}"/>
              </a:ext>
            </a:extLst>
          </p:cNvPr>
          <p:cNvPicPr>
            <a:picLocks noGrp="1" noChangeAspect="1"/>
          </p:cNvPicPr>
          <p:nvPr>
            <p:ph idx="1"/>
          </p:nvPr>
        </p:nvPicPr>
        <p:blipFill>
          <a:blip r:embed="rId2"/>
          <a:stretch>
            <a:fillRect/>
          </a:stretch>
        </p:blipFill>
        <p:spPr>
          <a:xfrm>
            <a:off x="3357562" y="2162175"/>
            <a:ext cx="5476875" cy="3600450"/>
          </a:xfrm>
          <a:prstGeom prst="rect">
            <a:avLst/>
          </a:prstGeom>
        </p:spPr>
      </p:pic>
    </p:spTree>
    <p:extLst>
      <p:ext uri="{BB962C8B-B14F-4D97-AF65-F5344CB8AC3E}">
        <p14:creationId xmlns:p14="http://schemas.microsoft.com/office/powerpoint/2010/main" val="97709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D623-3606-4A4C-B4CB-1A019A944C11}"/>
              </a:ext>
            </a:extLst>
          </p:cNvPr>
          <p:cNvSpPr>
            <a:spLocks noGrp="1"/>
          </p:cNvSpPr>
          <p:nvPr>
            <p:ph type="title"/>
          </p:nvPr>
        </p:nvSpPr>
        <p:spPr/>
        <p:txBody>
          <a:bodyPr/>
          <a:lstStyle/>
          <a:p>
            <a:r>
              <a:rPr lang="en-US" dirty="0"/>
              <a:t>SVM Kernel</a:t>
            </a:r>
          </a:p>
        </p:txBody>
      </p:sp>
      <p:pic>
        <p:nvPicPr>
          <p:cNvPr id="4" name="Content Placeholder 3">
            <a:extLst>
              <a:ext uri="{FF2B5EF4-FFF2-40B4-BE49-F238E27FC236}">
                <a16:creationId xmlns:a16="http://schemas.microsoft.com/office/drawing/2014/main" id="{9A456B37-D8A2-4382-B31A-2D6344608B47}"/>
              </a:ext>
            </a:extLst>
          </p:cNvPr>
          <p:cNvPicPr>
            <a:picLocks noGrp="1" noChangeAspect="1"/>
          </p:cNvPicPr>
          <p:nvPr>
            <p:ph idx="1"/>
          </p:nvPr>
        </p:nvPicPr>
        <p:blipFill>
          <a:blip r:embed="rId2"/>
          <a:stretch>
            <a:fillRect/>
          </a:stretch>
        </p:blipFill>
        <p:spPr>
          <a:xfrm>
            <a:off x="1676400" y="2057400"/>
            <a:ext cx="8201025" cy="1857375"/>
          </a:xfrm>
          <a:prstGeom prst="rect">
            <a:avLst/>
          </a:prstGeom>
        </p:spPr>
      </p:pic>
      <p:sp>
        <p:nvSpPr>
          <p:cNvPr id="5" name="TextBox 4">
            <a:extLst>
              <a:ext uri="{FF2B5EF4-FFF2-40B4-BE49-F238E27FC236}">
                <a16:creationId xmlns:a16="http://schemas.microsoft.com/office/drawing/2014/main" id="{668C8BB9-8037-44F8-AFA3-9CBD149A1108}"/>
              </a:ext>
            </a:extLst>
          </p:cNvPr>
          <p:cNvSpPr txBox="1"/>
          <p:nvPr/>
        </p:nvSpPr>
        <p:spPr>
          <a:xfrm>
            <a:off x="1905000" y="5029200"/>
            <a:ext cx="5402441" cy="369332"/>
          </a:xfrm>
          <a:prstGeom prst="rect">
            <a:avLst/>
          </a:prstGeom>
          <a:noFill/>
        </p:spPr>
        <p:txBody>
          <a:bodyPr wrap="none" rtlCol="0">
            <a:spAutoFit/>
          </a:bodyPr>
          <a:lstStyle/>
          <a:p>
            <a:r>
              <a:rPr lang="en-US" dirty="0"/>
              <a:t>Radial bias kernel is another name for Gaussian kernel</a:t>
            </a:r>
          </a:p>
        </p:txBody>
      </p:sp>
    </p:spTree>
    <p:extLst>
      <p:ext uri="{BB962C8B-B14F-4D97-AF65-F5344CB8AC3E}">
        <p14:creationId xmlns:p14="http://schemas.microsoft.com/office/powerpoint/2010/main" val="112709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D12E-D1C6-4314-9E8B-3836832D03B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BD149B6-99A1-4004-A807-D34EB761D930}"/>
              </a:ext>
            </a:extLst>
          </p:cNvPr>
          <p:cNvSpPr>
            <a:spLocks noGrp="1"/>
          </p:cNvSpPr>
          <p:nvPr>
            <p:ph idx="1"/>
          </p:nvPr>
        </p:nvSpPr>
        <p:spPr/>
        <p:txBody>
          <a:bodyPr>
            <a:normAutofit fontScale="92500" lnSpcReduction="20000"/>
          </a:bodyPr>
          <a:lstStyle/>
          <a:p>
            <a:r>
              <a:rPr lang="en-US" dirty="0"/>
              <a:t>Texture classification: </a:t>
            </a:r>
            <a:r>
              <a:rPr lang="en-US" u="sng" dirty="0">
                <a:hlinkClick r:id="rId3"/>
              </a:rPr>
              <a:t>http://sci2s.ugr.es/keel/dataset.php?cod=72#sub2</a:t>
            </a:r>
            <a:endParaRPr lang="en-US" dirty="0"/>
          </a:p>
          <a:p>
            <a:r>
              <a:rPr lang="en-US" dirty="0"/>
              <a:t>Objective: to classify texture objects based on many attributes. </a:t>
            </a:r>
          </a:p>
          <a:p>
            <a:r>
              <a:rPr lang="en-US" dirty="0"/>
              <a:t>Various textures such as grass lawn, handmade paper, pressed calf leathered, canvas, etc. from 11 different categories (with 40 attributes) are measured. </a:t>
            </a:r>
          </a:p>
          <a:p>
            <a:r>
              <a:rPr lang="en-US" dirty="0"/>
              <a:t> From the given data set, build a classifier using neural network. Experiments with different parameters (e.g. learning rate), and network architecture (number of hidden nodes, number of layers, activation function, etc.). Report the best performance of your network, and its architecture. </a:t>
            </a:r>
          </a:p>
          <a:p>
            <a:r>
              <a:rPr lang="en-US" dirty="0"/>
              <a:t>From the given data set, build a classifier using SVM. Experiment with linear SVM, Gaussian kernel (AKA radial bias) SVM, and polynomial kernel SVM. Report the accuracy results.</a:t>
            </a:r>
          </a:p>
          <a:p>
            <a:r>
              <a:rPr lang="en-US" dirty="0"/>
              <a:t>Which one is the best? Why?</a:t>
            </a:r>
          </a:p>
          <a:p>
            <a:r>
              <a:rPr lang="en-US" dirty="0"/>
              <a:t>Compare the performance of neural networks with SVM.</a:t>
            </a:r>
          </a:p>
        </p:txBody>
      </p:sp>
    </p:spTree>
    <p:extLst>
      <p:ext uri="{BB962C8B-B14F-4D97-AF65-F5344CB8AC3E}">
        <p14:creationId xmlns:p14="http://schemas.microsoft.com/office/powerpoint/2010/main" val="378522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A723-9572-412C-B1F2-70219BA0F607}"/>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7038B1C9-7FAD-4BEB-99E5-F8D3D5D704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172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8EB2-D5A8-4594-8E7C-85D6251905E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8546C4E-7242-4C17-B57B-F50F06CCA45F}"/>
              </a:ext>
            </a:extLst>
          </p:cNvPr>
          <p:cNvSpPr>
            <a:spLocks noGrp="1"/>
          </p:cNvSpPr>
          <p:nvPr>
            <p:ph idx="1"/>
          </p:nvPr>
        </p:nvSpPr>
        <p:spPr/>
        <p:txBody>
          <a:bodyPr/>
          <a:lstStyle/>
          <a:p>
            <a:r>
              <a:rPr lang="en-US" dirty="0"/>
              <a:t>Artificial neural network (ANN) is inspired by biological neurons. ANN utilizes a network of units or nodes for learning to solve problems. In summary, an ANN model consists of large numbers of units called nodes. Nodes are connected by links. Each link is associated with a weight. These weights are continuously adjusted by learning. The most well-known learning algorithm is back-propagation. ANNs have shown a great success in numerous applications from various fields. However, there are some critical issues such as slow training, prone to local minima, and no unique solutions.</a:t>
            </a:r>
          </a:p>
          <a:p>
            <a:r>
              <a:rPr lang="en-US" dirty="0"/>
              <a:t>Support vector machine (SVM) is also known as maximum margin classifier, with the reason, that all examples should have large margins to be further away from the decision boundary. As a result, we can be certain about our classification decisions. The simple case of SVM is called linear SVM using linear classifier. However, the separation can be extended to non-linear boundaries, where the kernel trick is applied.</a:t>
            </a:r>
          </a:p>
        </p:txBody>
      </p:sp>
    </p:spTree>
    <p:extLst>
      <p:ext uri="{BB962C8B-B14F-4D97-AF65-F5344CB8AC3E}">
        <p14:creationId xmlns:p14="http://schemas.microsoft.com/office/powerpoint/2010/main" val="329821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83D9-CB1E-4279-8375-EA269C5E03A7}"/>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CE8436DA-18A2-4A82-B7E8-2ABF034DF5DB}"/>
              </a:ext>
            </a:extLst>
          </p:cNvPr>
          <p:cNvSpPr>
            <a:spLocks noGrp="1"/>
          </p:cNvSpPr>
          <p:nvPr>
            <p:ph idx="1"/>
          </p:nvPr>
        </p:nvSpPr>
        <p:spPr/>
        <p:txBody>
          <a:bodyPr/>
          <a:lstStyle/>
          <a:p>
            <a:r>
              <a:rPr lang="en-US" dirty="0"/>
              <a:t>Explain the process of building a decision tree, and how to select split attributes.</a:t>
            </a:r>
          </a:p>
          <a:p>
            <a:r>
              <a:rPr lang="en-US" dirty="0"/>
              <a:t>Interpret the results from the decision tree.</a:t>
            </a:r>
          </a:p>
          <a:p>
            <a:r>
              <a:rPr lang="en-US" dirty="0"/>
              <a:t>Perform decision tree using R and conclude the results.</a:t>
            </a:r>
          </a:p>
          <a:p>
            <a:r>
              <a:rPr lang="en-US" dirty="0"/>
              <a:t>Explain how random forest works including its advantages.</a:t>
            </a:r>
          </a:p>
          <a:p>
            <a:r>
              <a:rPr lang="en-US" dirty="0"/>
              <a:t>Perform random forest using R and conclude the results.</a:t>
            </a:r>
          </a:p>
        </p:txBody>
      </p:sp>
    </p:spTree>
    <p:extLst>
      <p:ext uri="{BB962C8B-B14F-4D97-AF65-F5344CB8AC3E}">
        <p14:creationId xmlns:p14="http://schemas.microsoft.com/office/powerpoint/2010/main" val="354778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E298-2E0F-43E4-98B4-79648F9EB4DC}"/>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D27F1050-A80F-47CE-91DA-5D6692E38989}"/>
              </a:ext>
            </a:extLst>
          </p:cNvPr>
          <p:cNvSpPr>
            <a:spLocks noGrp="1"/>
          </p:cNvSpPr>
          <p:nvPr>
            <p:ph idx="1"/>
          </p:nvPr>
        </p:nvSpPr>
        <p:spPr/>
        <p:txBody>
          <a:bodyPr>
            <a:normAutofit fontScale="55000" lnSpcReduction="20000"/>
          </a:bodyPr>
          <a:lstStyle/>
          <a:p>
            <a:r>
              <a:rPr lang="en-US" sz="2400" dirty="0"/>
              <a:t>Chiu, Y. (2015). Machine Learning with R cookbook. Packt Publishing (Chapter 6). ONLINE Book available via http://lumen.regis.edu/record=b1659405~S3. </a:t>
            </a:r>
          </a:p>
          <a:p>
            <a:r>
              <a:rPr lang="en-US" sz="2400" dirty="0"/>
              <a:t> Dyer, C. R. CS 540 (2015): Neural Networks. University of Wisconsin, Madison. Retrieved from http://pages.cs.wisc.edu/~dyer/cs540/notes/09_neuralNets.pdf. </a:t>
            </a:r>
          </a:p>
          <a:p>
            <a:r>
              <a:rPr lang="en-US" sz="2400" dirty="0"/>
              <a:t> James, G., Witten, D., Hastie, T., and </a:t>
            </a:r>
            <a:r>
              <a:rPr lang="en-US" sz="2400" dirty="0" err="1"/>
              <a:t>Tibshirabi</a:t>
            </a:r>
            <a:r>
              <a:rPr lang="en-US" sz="2400" dirty="0"/>
              <a:t>, R. (2011). An Introduction to Statistical Learning with Applications in R (pages 337-368).  ONLINE Book available via http://lumen.regis.edu/record=b1565362~S3.  </a:t>
            </a:r>
          </a:p>
          <a:p>
            <a:r>
              <a:rPr lang="en-US" sz="2400" dirty="0"/>
              <a:t> Lantz, B. (2013). Machine Learning with R. Packt Publishing. (Chapter 7 Practice ANNs using R with an example). ONLINE Book available via http://lumen.regis.edu/record=b1633448~S3.  </a:t>
            </a:r>
          </a:p>
          <a:p>
            <a:r>
              <a:rPr lang="en-US" sz="2400" strike="sngStrike" dirty="0"/>
              <a:t>Moore, A. (2001). Regression and Classification with Neural Networks. CMU lecture slides. Retrieved from </a:t>
            </a:r>
            <a:r>
              <a:rPr lang="en-US" sz="2400" strike="sngStrike" dirty="0">
                <a:hlinkClick r:id="rId3"/>
              </a:rPr>
              <a:t>http://www.autonlab.org/tutorials/neural13.pdf.</a:t>
            </a:r>
            <a:r>
              <a:rPr lang="en-US" sz="2400" dirty="0"/>
              <a:t> </a:t>
            </a:r>
            <a:br>
              <a:rPr lang="en-US" sz="2400" dirty="0"/>
            </a:br>
            <a:br>
              <a:rPr lang="en-US" sz="2400" dirty="0"/>
            </a:br>
            <a:r>
              <a:rPr lang="en-US" sz="2400" dirty="0" err="1"/>
              <a:t>Swingler</a:t>
            </a:r>
            <a:r>
              <a:rPr lang="en-US" sz="2400" dirty="0"/>
              <a:t>, K. and Graham, B. Introduction to Neural Networks. </a:t>
            </a:r>
          </a:p>
          <a:p>
            <a:pPr lvl="1"/>
            <a:r>
              <a:rPr lang="en-US" sz="2200" dirty="0"/>
              <a:t>Lecture 1: Introduction to Neural Networks. Retrieved from </a:t>
            </a:r>
            <a:r>
              <a:rPr lang="en-US" sz="2200" dirty="0">
                <a:hlinkClick r:id="rId4"/>
              </a:rPr>
              <a:t>http://www.cs.stir.ac.uk/courses/ITNP4B/lectures/kms/1-Intro.pdf.</a:t>
            </a:r>
            <a:r>
              <a:rPr lang="en-US" sz="2200" dirty="0"/>
              <a:t> </a:t>
            </a:r>
          </a:p>
          <a:p>
            <a:pPr lvl="1"/>
            <a:r>
              <a:rPr lang="en-US" sz="2200" dirty="0"/>
              <a:t>Lecture 2: Single Layer </a:t>
            </a:r>
            <a:r>
              <a:rPr lang="en-US" sz="2200" dirty="0" err="1"/>
              <a:t>Perceptrons</a:t>
            </a:r>
            <a:r>
              <a:rPr lang="en-US" sz="2200" dirty="0"/>
              <a:t>. Retrieved from </a:t>
            </a:r>
            <a:r>
              <a:rPr lang="en-US" sz="2200" dirty="0">
                <a:hlinkClick r:id="rId5"/>
              </a:rPr>
              <a:t>http://www.cs.stir.ac.uk/courses/ITNP4B/lectures/kms/2-Perceptrons.pdf.</a:t>
            </a:r>
            <a:r>
              <a:rPr lang="en-US" sz="2200" dirty="0"/>
              <a:t> </a:t>
            </a:r>
          </a:p>
          <a:p>
            <a:pPr lvl="1"/>
            <a:r>
              <a:rPr lang="en-US" sz="2200" dirty="0"/>
              <a:t>Lecture 3: Delta Rule. Retrieved from </a:t>
            </a:r>
            <a:r>
              <a:rPr lang="en-US" sz="2200" dirty="0">
                <a:hlinkClick r:id="rId6"/>
              </a:rPr>
              <a:t>http://www.cs.stir.ac.uk/courses/ITNP4B/lectures/kms/3-DeltaRule.pdf.</a:t>
            </a:r>
            <a:r>
              <a:rPr lang="en-US" sz="2200" dirty="0"/>
              <a:t> </a:t>
            </a:r>
          </a:p>
          <a:p>
            <a:pPr lvl="1"/>
            <a:r>
              <a:rPr lang="en-US" sz="2200" dirty="0"/>
              <a:t>Lecture 4: Multi-Layer </a:t>
            </a:r>
            <a:r>
              <a:rPr lang="en-US" sz="2200" dirty="0" err="1"/>
              <a:t>Perceptrons</a:t>
            </a:r>
            <a:r>
              <a:rPr lang="en-US" sz="2200" dirty="0"/>
              <a:t>. Retrieved from </a:t>
            </a:r>
            <a:r>
              <a:rPr lang="en-US" sz="2200" dirty="0">
                <a:hlinkClick r:id="rId7"/>
              </a:rPr>
              <a:t>http://www.cs.stir.ac.uk/courses/ITNP4B/lectures/kms/4-MLP.pdf.</a:t>
            </a:r>
            <a:endParaRPr lang="en-US" sz="2200" dirty="0"/>
          </a:p>
          <a:p>
            <a:endParaRPr lang="en-US" sz="2400" dirty="0"/>
          </a:p>
        </p:txBody>
      </p:sp>
    </p:spTree>
    <p:extLst>
      <p:ext uri="{BB962C8B-B14F-4D97-AF65-F5344CB8AC3E}">
        <p14:creationId xmlns:p14="http://schemas.microsoft.com/office/powerpoint/2010/main" val="346849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4A9-A000-4502-92B0-5FD6A7DA38AC}"/>
              </a:ext>
            </a:extLst>
          </p:cNvPr>
          <p:cNvSpPr>
            <a:spLocks noGrp="1"/>
          </p:cNvSpPr>
          <p:nvPr>
            <p:ph type="title"/>
          </p:nvPr>
        </p:nvSpPr>
        <p:spPr/>
        <p:txBody>
          <a:bodyPr/>
          <a:lstStyle/>
          <a:p>
            <a:r>
              <a:rPr lang="en-US" dirty="0"/>
              <a:t>ANN</a:t>
            </a:r>
          </a:p>
        </p:txBody>
      </p:sp>
      <p:sp>
        <p:nvSpPr>
          <p:cNvPr id="3" name="Content Placeholder 2">
            <a:extLst>
              <a:ext uri="{FF2B5EF4-FFF2-40B4-BE49-F238E27FC236}">
                <a16:creationId xmlns:a16="http://schemas.microsoft.com/office/drawing/2014/main" id="{A6EAB337-69E9-4C25-B89B-57631EB6F37D}"/>
              </a:ext>
            </a:extLst>
          </p:cNvPr>
          <p:cNvSpPr>
            <a:spLocks noGrp="1"/>
          </p:cNvSpPr>
          <p:nvPr>
            <p:ph sz="half" idx="1"/>
          </p:nvPr>
        </p:nvSpPr>
        <p:spPr/>
        <p:txBody>
          <a:bodyPr/>
          <a:lstStyle/>
          <a:p>
            <a:r>
              <a:rPr lang="en-US" dirty="0"/>
              <a:t>Crudely like biological processes</a:t>
            </a:r>
          </a:p>
          <a:p>
            <a:r>
              <a:rPr lang="en-US" dirty="0"/>
              <a:t>Massively parallel</a:t>
            </a:r>
          </a:p>
          <a:p>
            <a:r>
              <a:rPr lang="en-US" dirty="0"/>
              <a:t>Degrades gracefully</a:t>
            </a:r>
          </a:p>
          <a:p>
            <a:r>
              <a:rPr lang="en-US" dirty="0"/>
              <a:t>Fault tolerant</a:t>
            </a:r>
          </a:p>
          <a:p>
            <a:r>
              <a:rPr lang="en-US" dirty="0"/>
              <a:t>Handles missing or incomplete data well</a:t>
            </a:r>
          </a:p>
        </p:txBody>
      </p:sp>
      <p:sp>
        <p:nvSpPr>
          <p:cNvPr id="4" name="Content Placeholder 3">
            <a:extLst>
              <a:ext uri="{FF2B5EF4-FFF2-40B4-BE49-F238E27FC236}">
                <a16:creationId xmlns:a16="http://schemas.microsoft.com/office/drawing/2014/main" id="{13808D40-D559-4138-9CF1-5A9D9685EF9F}"/>
              </a:ext>
            </a:extLst>
          </p:cNvPr>
          <p:cNvSpPr>
            <a:spLocks noGrp="1"/>
          </p:cNvSpPr>
          <p:nvPr>
            <p:ph sz="half" idx="2"/>
          </p:nvPr>
        </p:nvSpPr>
        <p:spPr/>
        <p:txBody>
          <a:bodyPr/>
          <a:lstStyle/>
          <a:p>
            <a:r>
              <a:rPr lang="en-US" dirty="0"/>
              <a:t>Slow training</a:t>
            </a:r>
          </a:p>
          <a:p>
            <a:r>
              <a:rPr lang="en-US" dirty="0"/>
              <a:t>Black box</a:t>
            </a:r>
          </a:p>
          <a:p>
            <a:r>
              <a:rPr lang="en-US" dirty="0"/>
              <a:t>Prone to local minima</a:t>
            </a:r>
          </a:p>
        </p:txBody>
      </p:sp>
    </p:spTree>
    <p:extLst>
      <p:ext uri="{BB962C8B-B14F-4D97-AF65-F5344CB8AC3E}">
        <p14:creationId xmlns:p14="http://schemas.microsoft.com/office/powerpoint/2010/main" val="252349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180A89-5D17-46A2-9C2B-F576D2793EFA}"/>
              </a:ext>
            </a:extLst>
          </p:cNvPr>
          <p:cNvSpPr>
            <a:spLocks noGrp="1"/>
          </p:cNvSpPr>
          <p:nvPr>
            <p:ph type="title"/>
          </p:nvPr>
        </p:nvSpPr>
        <p:spPr/>
        <p:txBody>
          <a:bodyPr/>
          <a:lstStyle/>
          <a:p>
            <a:r>
              <a:rPr lang="en-US" dirty="0"/>
              <a:t>Theory</a:t>
            </a:r>
          </a:p>
        </p:txBody>
      </p:sp>
      <p:pic>
        <p:nvPicPr>
          <p:cNvPr id="4" name="Content Placeholder 3">
            <a:extLst>
              <a:ext uri="{FF2B5EF4-FFF2-40B4-BE49-F238E27FC236}">
                <a16:creationId xmlns:a16="http://schemas.microsoft.com/office/drawing/2014/main" id="{560B7FAE-C6D9-461D-B1EA-B6316E8583CE}"/>
              </a:ext>
            </a:extLst>
          </p:cNvPr>
          <p:cNvPicPr>
            <a:picLocks noGrp="1" noChangeAspect="1"/>
          </p:cNvPicPr>
          <p:nvPr>
            <p:ph sz="half" idx="1"/>
          </p:nvPr>
        </p:nvPicPr>
        <p:blipFill>
          <a:blip r:embed="rId2"/>
          <a:stretch>
            <a:fillRect/>
          </a:stretch>
        </p:blipFill>
        <p:spPr>
          <a:xfrm>
            <a:off x="2262187" y="3117850"/>
            <a:ext cx="2867025" cy="1685925"/>
          </a:xfrm>
          <a:prstGeom prst="rect">
            <a:avLst/>
          </a:prstGeom>
        </p:spPr>
      </p:pic>
      <p:pic>
        <p:nvPicPr>
          <p:cNvPr id="7" name="Content Placeholder 6">
            <a:extLst>
              <a:ext uri="{FF2B5EF4-FFF2-40B4-BE49-F238E27FC236}">
                <a16:creationId xmlns:a16="http://schemas.microsoft.com/office/drawing/2014/main" id="{6548A64A-6FF6-46FA-9BBC-4000891F451A}"/>
              </a:ext>
            </a:extLst>
          </p:cNvPr>
          <p:cNvPicPr>
            <a:picLocks noGrp="1" noChangeAspect="1"/>
          </p:cNvPicPr>
          <p:nvPr>
            <p:ph sz="half" idx="2"/>
          </p:nvPr>
        </p:nvPicPr>
        <p:blipFill>
          <a:blip r:embed="rId3"/>
          <a:stretch>
            <a:fillRect/>
          </a:stretch>
        </p:blipFill>
        <p:spPr>
          <a:xfrm>
            <a:off x="7534275" y="3660775"/>
            <a:ext cx="1924050" cy="600075"/>
          </a:xfrm>
          <a:prstGeom prst="rect">
            <a:avLst/>
          </a:prstGeom>
        </p:spPr>
      </p:pic>
    </p:spTree>
    <p:extLst>
      <p:ext uri="{BB962C8B-B14F-4D97-AF65-F5344CB8AC3E}">
        <p14:creationId xmlns:p14="http://schemas.microsoft.com/office/powerpoint/2010/main" val="407830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098F17-3229-4657-9D1E-E07AAB671523}"/>
              </a:ext>
            </a:extLst>
          </p:cNvPr>
          <p:cNvSpPr>
            <a:spLocks noGrp="1"/>
          </p:cNvSpPr>
          <p:nvPr>
            <p:ph type="title"/>
          </p:nvPr>
        </p:nvSpPr>
        <p:spPr/>
        <p:txBody>
          <a:bodyPr/>
          <a:lstStyle/>
          <a:p>
            <a:r>
              <a:rPr lang="en-US" dirty="0"/>
              <a:t>Activation function</a:t>
            </a:r>
          </a:p>
        </p:txBody>
      </p:sp>
      <p:pic>
        <p:nvPicPr>
          <p:cNvPr id="7" name="Content Placeholder 6">
            <a:extLst>
              <a:ext uri="{FF2B5EF4-FFF2-40B4-BE49-F238E27FC236}">
                <a16:creationId xmlns:a16="http://schemas.microsoft.com/office/drawing/2014/main" id="{8D286127-943E-4E6F-A105-78035D7F66D0}"/>
              </a:ext>
            </a:extLst>
          </p:cNvPr>
          <p:cNvPicPr>
            <a:picLocks noGrp="1" noChangeAspect="1"/>
          </p:cNvPicPr>
          <p:nvPr>
            <p:ph idx="1"/>
          </p:nvPr>
        </p:nvPicPr>
        <p:blipFill>
          <a:blip r:embed="rId2"/>
          <a:stretch>
            <a:fillRect/>
          </a:stretch>
        </p:blipFill>
        <p:spPr>
          <a:xfrm>
            <a:off x="3652837" y="1924050"/>
            <a:ext cx="4886325" cy="4076700"/>
          </a:xfrm>
          <a:prstGeom prst="rect">
            <a:avLst/>
          </a:prstGeom>
        </p:spPr>
      </p:pic>
    </p:spTree>
    <p:extLst>
      <p:ext uri="{BB962C8B-B14F-4D97-AF65-F5344CB8AC3E}">
        <p14:creationId xmlns:p14="http://schemas.microsoft.com/office/powerpoint/2010/main" val="201687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5830F4-86D1-4E33-A9CC-4FF7EDCD5A63}"/>
              </a:ext>
            </a:extLst>
          </p:cNvPr>
          <p:cNvSpPr>
            <a:spLocks noGrp="1"/>
          </p:cNvSpPr>
          <p:nvPr>
            <p:ph type="title"/>
          </p:nvPr>
        </p:nvSpPr>
        <p:spPr/>
        <p:txBody>
          <a:bodyPr/>
          <a:lstStyle/>
          <a:p>
            <a:r>
              <a:rPr lang="en-US" dirty="0"/>
              <a:t>Home-grown activation function</a:t>
            </a:r>
          </a:p>
        </p:txBody>
      </p:sp>
      <p:pic>
        <p:nvPicPr>
          <p:cNvPr id="9" name="Content Placeholder 8" descr="A picture containing white&#10;&#10;Description automatically generated">
            <a:extLst>
              <a:ext uri="{FF2B5EF4-FFF2-40B4-BE49-F238E27FC236}">
                <a16:creationId xmlns:a16="http://schemas.microsoft.com/office/drawing/2014/main" id="{702EA023-F244-4EDC-862A-D84365F636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77000" y="3511822"/>
            <a:ext cx="4343400" cy="1072607"/>
          </a:xfrm>
        </p:spPr>
      </p:pic>
      <p:pic>
        <p:nvPicPr>
          <p:cNvPr id="7" name="Content Placeholder 6">
            <a:extLst>
              <a:ext uri="{FF2B5EF4-FFF2-40B4-BE49-F238E27FC236}">
                <a16:creationId xmlns:a16="http://schemas.microsoft.com/office/drawing/2014/main" id="{5B656614-3232-493E-807A-AC58C85F0310}"/>
              </a:ext>
            </a:extLst>
          </p:cNvPr>
          <p:cNvPicPr>
            <a:picLocks noGrp="1" noChangeAspect="1"/>
          </p:cNvPicPr>
          <p:nvPr>
            <p:ph sz="half" idx="2"/>
          </p:nvPr>
        </p:nvPicPr>
        <p:blipFill>
          <a:blip r:embed="rId3"/>
          <a:stretch>
            <a:fillRect/>
          </a:stretch>
        </p:blipFill>
        <p:spPr>
          <a:xfrm>
            <a:off x="7086600" y="2057400"/>
            <a:ext cx="2847975" cy="752475"/>
          </a:xfrm>
          <a:prstGeom prst="rect">
            <a:avLst/>
          </a:prstGeom>
        </p:spPr>
      </p:pic>
      <p:sp>
        <p:nvSpPr>
          <p:cNvPr id="10" name="TextBox 9">
            <a:extLst>
              <a:ext uri="{FF2B5EF4-FFF2-40B4-BE49-F238E27FC236}">
                <a16:creationId xmlns:a16="http://schemas.microsoft.com/office/drawing/2014/main" id="{11988ADC-557B-4858-9135-D339607921E9}"/>
              </a:ext>
            </a:extLst>
          </p:cNvPr>
          <p:cNvSpPr txBox="1"/>
          <p:nvPr/>
        </p:nvSpPr>
        <p:spPr>
          <a:xfrm>
            <a:off x="914400" y="2433637"/>
            <a:ext cx="51816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Satellite orbital element set (ELSET) epoch data is in a unique format </a:t>
            </a:r>
          </a:p>
          <a:p>
            <a:pPr marL="285750" indent="-285750">
              <a:buFont typeface="Arial" panose="020B0604020202020204" pitchFamily="34" charset="0"/>
              <a:buChar char="•"/>
            </a:pPr>
            <a:r>
              <a:rPr lang="en-US" sz="2000" dirty="0"/>
              <a:t>ELSET epoch time uses two digits for the year, starting at 57. </a:t>
            </a:r>
          </a:p>
          <a:p>
            <a:pPr marL="285750" indent="-285750">
              <a:buFont typeface="Arial" panose="020B0604020202020204" pitchFamily="34" charset="0"/>
              <a:buChar char="•"/>
            </a:pPr>
            <a:r>
              <a:rPr lang="en-US" sz="2000" dirty="0"/>
              <a:t>1957 is the year the first artificial satellite – Sputnik I – was launched. </a:t>
            </a:r>
          </a:p>
          <a:p>
            <a:pPr marL="285750" indent="-285750">
              <a:buFont typeface="Arial" panose="020B0604020202020204" pitchFamily="34" charset="0"/>
              <a:buChar char="•"/>
            </a:pPr>
            <a:r>
              <a:rPr lang="en-US" sz="2000" dirty="0"/>
              <a:t>A user must add 1900 for years between 57 and 99, and add 2000 for all others. </a:t>
            </a:r>
          </a:p>
          <a:p>
            <a:pPr marL="285750" indent="-285750">
              <a:buFont typeface="Arial" panose="020B0604020202020204" pitchFamily="34" charset="0"/>
              <a:buChar char="•"/>
            </a:pPr>
            <a:r>
              <a:rPr lang="en-US" sz="2000" dirty="0"/>
              <a:t>The ELSET epoch time origin predates UNIX epoch time’s by thirteen years. </a:t>
            </a:r>
          </a:p>
        </p:txBody>
      </p:sp>
    </p:spTree>
    <p:extLst>
      <p:ext uri="{BB962C8B-B14F-4D97-AF65-F5344CB8AC3E}">
        <p14:creationId xmlns:p14="http://schemas.microsoft.com/office/powerpoint/2010/main" val="29594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C6EB57-E143-44B1-A73F-B0479DF58CB3}"/>
              </a:ext>
            </a:extLst>
          </p:cNvPr>
          <p:cNvSpPr>
            <a:spLocks noGrp="1"/>
          </p:cNvSpPr>
          <p:nvPr>
            <p:ph type="title"/>
          </p:nvPr>
        </p:nvSpPr>
        <p:spPr/>
        <p:txBody>
          <a:bodyPr/>
          <a:lstStyle/>
          <a:p>
            <a:r>
              <a:rPr lang="en-US" dirty="0"/>
              <a:t>Network topology</a:t>
            </a:r>
          </a:p>
        </p:txBody>
      </p:sp>
      <p:pic>
        <p:nvPicPr>
          <p:cNvPr id="7" name="Content Placeholder 6">
            <a:extLst>
              <a:ext uri="{FF2B5EF4-FFF2-40B4-BE49-F238E27FC236}">
                <a16:creationId xmlns:a16="http://schemas.microsoft.com/office/drawing/2014/main" id="{20CFD826-D15D-4F59-BE37-9304150FFE36}"/>
              </a:ext>
            </a:extLst>
          </p:cNvPr>
          <p:cNvPicPr>
            <a:picLocks noGrp="1" noChangeAspect="1"/>
          </p:cNvPicPr>
          <p:nvPr>
            <p:ph idx="1"/>
          </p:nvPr>
        </p:nvPicPr>
        <p:blipFill>
          <a:blip r:embed="rId2"/>
          <a:stretch>
            <a:fillRect/>
          </a:stretch>
        </p:blipFill>
        <p:spPr>
          <a:xfrm>
            <a:off x="3038475" y="2133600"/>
            <a:ext cx="6115050" cy="3657600"/>
          </a:xfrm>
          <a:prstGeom prst="rect">
            <a:avLst/>
          </a:prstGeom>
        </p:spPr>
      </p:pic>
    </p:spTree>
    <p:extLst>
      <p:ext uri="{BB962C8B-B14F-4D97-AF65-F5344CB8AC3E}">
        <p14:creationId xmlns:p14="http://schemas.microsoft.com/office/powerpoint/2010/main" val="72385021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12111</TotalTime>
  <Words>861</Words>
  <Application>Microsoft Office PowerPoint</Application>
  <PresentationFormat>Widescreen</PresentationFormat>
  <Paragraphs>75</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Candara</vt:lpstr>
      <vt:lpstr>Consolas</vt:lpstr>
      <vt:lpstr>Liberation Sans</vt:lpstr>
      <vt:lpstr>StarSymbol</vt:lpstr>
      <vt:lpstr>Tech Computer 16x9</vt:lpstr>
      <vt:lpstr>Week Five: Artificial Neural Network and Support Vector Machine</vt:lpstr>
      <vt:lpstr>Overview</vt:lpstr>
      <vt:lpstr>Outcomes</vt:lpstr>
      <vt:lpstr>Reading</vt:lpstr>
      <vt:lpstr>ANN</vt:lpstr>
      <vt:lpstr>Theory</vt:lpstr>
      <vt:lpstr>Activation function</vt:lpstr>
      <vt:lpstr>Home-grown activation function</vt:lpstr>
      <vt:lpstr>Network topology</vt:lpstr>
      <vt:lpstr>Loss functions and Backpropagation</vt:lpstr>
      <vt:lpstr>Loss functions and Backpropagation</vt:lpstr>
      <vt:lpstr>Support Vector Machine</vt:lpstr>
      <vt:lpstr>PowerPoint Presentation</vt:lpstr>
      <vt:lpstr>PowerPoint Presentation</vt:lpstr>
      <vt:lpstr>PowerPoint Presentation</vt:lpstr>
      <vt:lpstr>PowerPoint Presentation</vt:lpstr>
      <vt:lpstr>SVM Kernel</vt:lpstr>
      <vt:lpstr>Exercise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Paul Andrus</dc:creator>
  <cp:lastModifiedBy>Paul Andrus</cp:lastModifiedBy>
  <cp:revision>26</cp:revision>
  <dcterms:created xsi:type="dcterms:W3CDTF">2018-07-01T14:37:55Z</dcterms:created>
  <dcterms:modified xsi:type="dcterms:W3CDTF">2019-10-02T23:34:18Z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