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344" r:id="rId6"/>
    <p:sldId id="300" r:id="rId7"/>
    <p:sldId id="309" r:id="rId8"/>
    <p:sldId id="354" r:id="rId9"/>
    <p:sldId id="355" r:id="rId10"/>
    <p:sldId id="357" r:id="rId11"/>
    <p:sldId id="361" r:id="rId12"/>
    <p:sldId id="368" r:id="rId13"/>
    <p:sldId id="365" r:id="rId14"/>
    <p:sldId id="367" r:id="rId15"/>
    <p:sldId id="369" r:id="rId16"/>
    <p:sldId id="257" r:id="rId17"/>
    <p:sldId id="373" r:id="rId18"/>
    <p:sldId id="370" r:id="rId19"/>
    <p:sldId id="366" r:id="rId20"/>
    <p:sldId id="356" r:id="rId21"/>
    <p:sldId id="362" r:id="rId22"/>
    <p:sldId id="372" r:id="rId23"/>
    <p:sldId id="377" r:id="rId24"/>
    <p:sldId id="374" r:id="rId25"/>
    <p:sldId id="375" r:id="rId26"/>
    <p:sldId id="376" r:id="rId27"/>
    <p:sldId id="359" r:id="rId28"/>
    <p:sldId id="358" r:id="rId29"/>
    <p:sldId id="360" r:id="rId30"/>
    <p:sldId id="378" r:id="rId31"/>
    <p:sldId id="352" r:id="rId32"/>
    <p:sldId id="353" r:id="rId33"/>
    <p:sldId id="32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5AAA3-28BA-4523-9EE0-82C6288A597B}" v="104" dt="2019-09-25T16:13:50.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68273" autoAdjust="0"/>
  </p:normalViewPr>
  <p:slideViewPr>
    <p:cSldViewPr>
      <p:cViewPr varScale="1">
        <p:scale>
          <a:sx n="78" d="100"/>
          <a:sy n="78" d="100"/>
        </p:scale>
        <p:origin x="1074" y="78"/>
      </p:cViewPr>
      <p:guideLst>
        <p:guide pos="3840"/>
        <p:guide orient="horz" pos="2160"/>
      </p:guideLst>
    </p:cSldViewPr>
  </p:slideViewPr>
  <p:outlineViewPr>
    <p:cViewPr>
      <p:scale>
        <a:sx n="33" d="100"/>
        <a:sy n="33" d="100"/>
      </p:scale>
      <p:origin x="0" y="-6342"/>
    </p:cViewPr>
  </p:outlineViewPr>
  <p:notesTextViewPr>
    <p:cViewPr>
      <p:scale>
        <a:sx n="3" d="2"/>
        <a:sy n="3" d="2"/>
      </p:scale>
      <p:origin x="0" y="0"/>
    </p:cViewPr>
  </p:notesTextViewPr>
  <p:sorterViewPr>
    <p:cViewPr>
      <p:scale>
        <a:sx n="100" d="100"/>
        <a:sy n="100" d="100"/>
      </p:scale>
      <p:origin x="0" y="-6894"/>
    </p:cViewPr>
  </p:sorter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ndrus" userId="b61f975f0acfd110" providerId="LiveId" clId="{9785AAA3-28BA-4523-9EE0-82C6288A597B}"/>
    <pc:docChg chg="custSel addSld delSld modSld sldOrd">
      <pc:chgData name="Paul Andrus" userId="b61f975f0acfd110" providerId="LiveId" clId="{9785AAA3-28BA-4523-9EE0-82C6288A597B}" dt="2019-09-25T16:21:59.769" v="1296" actId="15"/>
      <pc:docMkLst>
        <pc:docMk/>
      </pc:docMkLst>
      <pc:sldChg chg="del">
        <pc:chgData name="Paul Andrus" userId="b61f975f0acfd110" providerId="LiveId" clId="{9785AAA3-28BA-4523-9EE0-82C6288A597B}" dt="2019-09-23T03:16:06.157" v="1" actId="2696"/>
        <pc:sldMkLst>
          <pc:docMk/>
          <pc:sldMk cId="780479169" sldId="339"/>
        </pc:sldMkLst>
      </pc:sldChg>
      <pc:sldChg chg="modSp">
        <pc:chgData name="Paul Andrus" userId="b61f975f0acfd110" providerId="LiveId" clId="{9785AAA3-28BA-4523-9EE0-82C6288A597B}" dt="2019-09-25T15:44:24.540" v="1168" actId="20577"/>
        <pc:sldMkLst>
          <pc:docMk/>
          <pc:sldMk cId="3298214838" sldId="344"/>
        </pc:sldMkLst>
        <pc:spChg chg="mod">
          <ac:chgData name="Paul Andrus" userId="b61f975f0acfd110" providerId="LiveId" clId="{9785AAA3-28BA-4523-9EE0-82C6288A597B}" dt="2019-09-25T15:44:24.540" v="1168" actId="20577"/>
          <ac:spMkLst>
            <pc:docMk/>
            <pc:sldMk cId="3298214838" sldId="344"/>
            <ac:spMk id="3" creationId="{48546C4E-7242-4C17-B57B-F50F06CCA45F}"/>
          </ac:spMkLst>
        </pc:spChg>
      </pc:sldChg>
      <pc:sldChg chg="del">
        <pc:chgData name="Paul Andrus" userId="b61f975f0acfd110" providerId="LiveId" clId="{9785AAA3-28BA-4523-9EE0-82C6288A597B}" dt="2019-09-23T03:16:06.157" v="2" actId="2696"/>
        <pc:sldMkLst>
          <pc:docMk/>
          <pc:sldMk cId="585393817" sldId="347"/>
        </pc:sldMkLst>
      </pc:sldChg>
      <pc:sldChg chg="del">
        <pc:chgData name="Paul Andrus" userId="b61f975f0acfd110" providerId="LiveId" clId="{9785AAA3-28BA-4523-9EE0-82C6288A597B}" dt="2019-09-23T03:16:06.360" v="5" actId="2696"/>
        <pc:sldMkLst>
          <pc:docMk/>
          <pc:sldMk cId="2272300505" sldId="348"/>
        </pc:sldMkLst>
      </pc:sldChg>
      <pc:sldChg chg="del">
        <pc:chgData name="Paul Andrus" userId="b61f975f0acfd110" providerId="LiveId" clId="{9785AAA3-28BA-4523-9EE0-82C6288A597B}" dt="2019-09-23T03:16:06.266" v="3" actId="2696"/>
        <pc:sldMkLst>
          <pc:docMk/>
          <pc:sldMk cId="2053460910" sldId="349"/>
        </pc:sldMkLst>
      </pc:sldChg>
      <pc:sldChg chg="del">
        <pc:chgData name="Paul Andrus" userId="b61f975f0acfd110" providerId="LiveId" clId="{9785AAA3-28BA-4523-9EE0-82C6288A597B}" dt="2019-09-23T03:16:06.266" v="4" actId="2696"/>
        <pc:sldMkLst>
          <pc:docMk/>
          <pc:sldMk cId="3903315122" sldId="350"/>
        </pc:sldMkLst>
      </pc:sldChg>
      <pc:sldChg chg="del">
        <pc:chgData name="Paul Andrus" userId="b61f975f0acfd110" providerId="LiveId" clId="{9785AAA3-28BA-4523-9EE0-82C6288A597B}" dt="2019-09-23T03:16:06.141" v="0" actId="2696"/>
        <pc:sldMkLst>
          <pc:docMk/>
          <pc:sldMk cId="3446593386" sldId="351"/>
        </pc:sldMkLst>
      </pc:sldChg>
      <pc:sldChg chg="modSp modNotesTx">
        <pc:chgData name="Paul Andrus" userId="b61f975f0acfd110" providerId="LiveId" clId="{9785AAA3-28BA-4523-9EE0-82C6288A597B}" dt="2019-09-23T03:39:31.324" v="142" actId="20577"/>
        <pc:sldMkLst>
          <pc:docMk/>
          <pc:sldMk cId="3785226267" sldId="352"/>
        </pc:sldMkLst>
        <pc:spChg chg="mod">
          <ac:chgData name="Paul Andrus" userId="b61f975f0acfd110" providerId="LiveId" clId="{9785AAA3-28BA-4523-9EE0-82C6288A597B}" dt="2019-09-23T03:33:18.927" v="141" actId="20577"/>
          <ac:spMkLst>
            <pc:docMk/>
            <pc:sldMk cId="3785226267" sldId="352"/>
            <ac:spMk id="3" creationId="{ABD149B6-99A1-4004-A807-D34EB761D930}"/>
          </ac:spMkLst>
        </pc:spChg>
      </pc:sldChg>
      <pc:sldChg chg="addSp delSp modSp">
        <pc:chgData name="Paul Andrus" userId="b61f975f0acfd110" providerId="LiveId" clId="{9785AAA3-28BA-4523-9EE0-82C6288A597B}" dt="2019-09-23T03:21:34.078" v="54" actId="478"/>
        <pc:sldMkLst>
          <pc:docMk/>
          <pc:sldMk cId="2546650762" sldId="353"/>
        </pc:sldMkLst>
        <pc:spChg chg="del">
          <ac:chgData name="Paul Andrus" userId="b61f975f0acfd110" providerId="LiveId" clId="{9785AAA3-28BA-4523-9EE0-82C6288A597B}" dt="2019-09-23T03:21:34.078" v="54" actId="478"/>
          <ac:spMkLst>
            <pc:docMk/>
            <pc:sldMk cId="2546650762" sldId="353"/>
            <ac:spMk id="3" creationId="{A95E262D-C4C8-41ED-88A0-430412130E72}"/>
          </ac:spMkLst>
        </pc:spChg>
        <pc:spChg chg="add mod">
          <ac:chgData name="Paul Andrus" userId="b61f975f0acfd110" providerId="LiveId" clId="{9785AAA3-28BA-4523-9EE0-82C6288A597B}" dt="2019-09-23T03:20:47.068" v="53" actId="27636"/>
          <ac:spMkLst>
            <pc:docMk/>
            <pc:sldMk cId="2546650762" sldId="353"/>
            <ac:spMk id="6" creationId="{008BCE0B-9012-4BE5-B876-CA6F27DDCCE2}"/>
          </ac:spMkLst>
        </pc:spChg>
        <pc:picChg chg="del">
          <ac:chgData name="Paul Andrus" userId="b61f975f0acfd110" providerId="LiveId" clId="{9785AAA3-28BA-4523-9EE0-82C6288A597B}" dt="2019-09-23T03:18:31.162" v="25" actId="478"/>
          <ac:picMkLst>
            <pc:docMk/>
            <pc:sldMk cId="2546650762" sldId="353"/>
            <ac:picMk id="4" creationId="{4491B6DF-3594-4BC6-9648-3C54E414825B}"/>
          </ac:picMkLst>
        </pc:picChg>
      </pc:sldChg>
      <pc:sldChg chg="addSp delSp modSp add">
        <pc:chgData name="Paul Andrus" userId="b61f975f0acfd110" providerId="LiveId" clId="{9785AAA3-28BA-4523-9EE0-82C6288A597B}" dt="2019-09-23T10:23:47.389" v="145"/>
        <pc:sldMkLst>
          <pc:docMk/>
          <pc:sldMk cId="2017543152" sldId="354"/>
        </pc:sldMkLst>
        <pc:spChg chg="mod">
          <ac:chgData name="Paul Andrus" userId="b61f975f0acfd110" providerId="LiveId" clId="{9785AAA3-28BA-4523-9EE0-82C6288A597B}" dt="2019-09-23T10:23:47.389" v="145"/>
          <ac:spMkLst>
            <pc:docMk/>
            <pc:sldMk cId="2017543152" sldId="354"/>
            <ac:spMk id="2" creationId="{4CE020B6-E086-4898-8393-8A38EAB204FF}"/>
          </ac:spMkLst>
        </pc:spChg>
        <pc:spChg chg="del">
          <ac:chgData name="Paul Andrus" userId="b61f975f0acfd110" providerId="LiveId" clId="{9785AAA3-28BA-4523-9EE0-82C6288A597B}" dt="2019-09-23T10:23:30.873" v="144"/>
          <ac:spMkLst>
            <pc:docMk/>
            <pc:sldMk cId="2017543152" sldId="354"/>
            <ac:spMk id="3" creationId="{EAB8B0B3-7AEE-449C-BBE0-A535D9B962ED}"/>
          </ac:spMkLst>
        </pc:spChg>
        <pc:picChg chg="add mod">
          <ac:chgData name="Paul Andrus" userId="b61f975f0acfd110" providerId="LiveId" clId="{9785AAA3-28BA-4523-9EE0-82C6288A597B}" dt="2019-09-23T10:23:30.873" v="144"/>
          <ac:picMkLst>
            <pc:docMk/>
            <pc:sldMk cId="2017543152" sldId="354"/>
            <ac:picMk id="4" creationId="{849DD1B8-C905-44E2-9E08-3F094B664A17}"/>
          </ac:picMkLst>
        </pc:picChg>
      </pc:sldChg>
      <pc:sldChg chg="addSp delSp modSp add">
        <pc:chgData name="Paul Andrus" userId="b61f975f0acfd110" providerId="LiveId" clId="{9785AAA3-28BA-4523-9EE0-82C6288A597B}" dt="2019-09-23T10:49:07.109" v="147"/>
        <pc:sldMkLst>
          <pc:docMk/>
          <pc:sldMk cId="3020253530" sldId="355"/>
        </pc:sldMkLst>
        <pc:spChg chg="del">
          <ac:chgData name="Paul Andrus" userId="b61f975f0acfd110" providerId="LiveId" clId="{9785AAA3-28BA-4523-9EE0-82C6288A597B}" dt="2019-09-23T10:49:07.109" v="147"/>
          <ac:spMkLst>
            <pc:docMk/>
            <pc:sldMk cId="3020253530" sldId="355"/>
            <ac:spMk id="3" creationId="{55BBE06A-5178-43D5-BE84-8B0B41A4BD8D}"/>
          </ac:spMkLst>
        </pc:spChg>
        <pc:picChg chg="add mod">
          <ac:chgData name="Paul Andrus" userId="b61f975f0acfd110" providerId="LiveId" clId="{9785AAA3-28BA-4523-9EE0-82C6288A597B}" dt="2019-09-23T10:49:07.109" v="147"/>
          <ac:picMkLst>
            <pc:docMk/>
            <pc:sldMk cId="3020253530" sldId="355"/>
            <ac:picMk id="4" creationId="{85125AF1-087B-4050-B513-199ED96512C3}"/>
          </ac:picMkLst>
        </pc:picChg>
      </pc:sldChg>
      <pc:sldChg chg="modSp add ord">
        <pc:chgData name="Paul Andrus" userId="b61f975f0acfd110" providerId="LiveId" clId="{9785AAA3-28BA-4523-9EE0-82C6288A597B}" dt="2019-09-25T01:06:25.576" v="1008" actId="20577"/>
        <pc:sldMkLst>
          <pc:docMk/>
          <pc:sldMk cId="2607694580" sldId="356"/>
        </pc:sldMkLst>
        <pc:spChg chg="mod">
          <ac:chgData name="Paul Andrus" userId="b61f975f0acfd110" providerId="LiveId" clId="{9785AAA3-28BA-4523-9EE0-82C6288A597B}" dt="2019-09-23T10:57:49.321" v="173" actId="20577"/>
          <ac:spMkLst>
            <pc:docMk/>
            <pc:sldMk cId="2607694580" sldId="356"/>
            <ac:spMk id="2" creationId="{77E1575B-3B71-474F-AF7D-3033430C97AA}"/>
          </ac:spMkLst>
        </pc:spChg>
        <pc:spChg chg="mod">
          <ac:chgData name="Paul Andrus" userId="b61f975f0acfd110" providerId="LiveId" clId="{9785AAA3-28BA-4523-9EE0-82C6288A597B}" dt="2019-09-25T01:06:25.576" v="1008" actId="20577"/>
          <ac:spMkLst>
            <pc:docMk/>
            <pc:sldMk cId="2607694580" sldId="356"/>
            <ac:spMk id="3" creationId="{C9D2E365-A3FD-4324-A2E0-ECD3298ECBC4}"/>
          </ac:spMkLst>
        </pc:spChg>
      </pc:sldChg>
      <pc:sldChg chg="addSp delSp modSp add modNotesTx">
        <pc:chgData name="Paul Andrus" userId="b61f975f0acfd110" providerId="LiveId" clId="{9785AAA3-28BA-4523-9EE0-82C6288A597B}" dt="2019-09-24T08:49:51.196" v="362" actId="20577"/>
        <pc:sldMkLst>
          <pc:docMk/>
          <pc:sldMk cId="1791204042" sldId="357"/>
        </pc:sldMkLst>
        <pc:spChg chg="mod">
          <ac:chgData name="Paul Andrus" userId="b61f975f0acfd110" providerId="LiveId" clId="{9785AAA3-28BA-4523-9EE0-82C6288A597B}" dt="2019-09-23T10:59:23.948" v="188" actId="20577"/>
          <ac:spMkLst>
            <pc:docMk/>
            <pc:sldMk cId="1791204042" sldId="357"/>
            <ac:spMk id="2" creationId="{B8C07816-CDCE-4727-9B03-28F6B9EAC8B0}"/>
          </ac:spMkLst>
        </pc:spChg>
        <pc:spChg chg="del">
          <ac:chgData name="Paul Andrus" userId="b61f975f0acfd110" providerId="LiveId" clId="{9785AAA3-28BA-4523-9EE0-82C6288A597B}" dt="2019-09-24T08:49:05.139" v="353"/>
          <ac:spMkLst>
            <pc:docMk/>
            <pc:sldMk cId="1791204042" sldId="357"/>
            <ac:spMk id="3" creationId="{4A3196EA-56A2-4B23-BDA4-E2FB4254E98A}"/>
          </ac:spMkLst>
        </pc:spChg>
        <pc:picChg chg="add mod">
          <ac:chgData name="Paul Andrus" userId="b61f975f0acfd110" providerId="LiveId" clId="{9785AAA3-28BA-4523-9EE0-82C6288A597B}" dt="2019-09-24T08:49:05.139" v="353"/>
          <ac:picMkLst>
            <pc:docMk/>
            <pc:sldMk cId="1791204042" sldId="357"/>
            <ac:picMk id="4" creationId="{B1E5E7DE-027B-454D-8DD8-9E5BA0752830}"/>
          </ac:picMkLst>
        </pc:picChg>
      </pc:sldChg>
      <pc:sldChg chg="modSp add">
        <pc:chgData name="Paul Andrus" userId="b61f975f0acfd110" providerId="LiveId" clId="{9785AAA3-28BA-4523-9EE0-82C6288A597B}" dt="2019-09-23T11:09:00.706" v="347" actId="207"/>
        <pc:sldMkLst>
          <pc:docMk/>
          <pc:sldMk cId="1861710687" sldId="358"/>
        </pc:sldMkLst>
        <pc:spChg chg="mod">
          <ac:chgData name="Paul Andrus" userId="b61f975f0acfd110" providerId="LiveId" clId="{9785AAA3-28BA-4523-9EE0-82C6288A597B}" dt="2019-09-23T11:00:40.540" v="205" actId="20577"/>
          <ac:spMkLst>
            <pc:docMk/>
            <pc:sldMk cId="1861710687" sldId="358"/>
            <ac:spMk id="2" creationId="{7C1CC315-D503-4AE2-8666-D69D78572D20}"/>
          </ac:spMkLst>
        </pc:spChg>
        <pc:spChg chg="mod">
          <ac:chgData name="Paul Andrus" userId="b61f975f0acfd110" providerId="LiveId" clId="{9785AAA3-28BA-4523-9EE0-82C6288A597B}" dt="2019-09-23T11:09:00.706" v="347" actId="207"/>
          <ac:spMkLst>
            <pc:docMk/>
            <pc:sldMk cId="1861710687" sldId="358"/>
            <ac:spMk id="3" creationId="{7AB5E3F7-B13B-4BBE-B2A2-A8410963120D}"/>
          </ac:spMkLst>
        </pc:spChg>
      </pc:sldChg>
      <pc:sldChg chg="modSp add ord">
        <pc:chgData name="Paul Andrus" userId="b61f975f0acfd110" providerId="LiveId" clId="{9785AAA3-28BA-4523-9EE0-82C6288A597B}" dt="2019-09-25T16:21:59.769" v="1296" actId="15"/>
        <pc:sldMkLst>
          <pc:docMk/>
          <pc:sldMk cId="3948009331" sldId="359"/>
        </pc:sldMkLst>
        <pc:spChg chg="mod">
          <ac:chgData name="Paul Andrus" userId="b61f975f0acfd110" providerId="LiveId" clId="{9785AAA3-28BA-4523-9EE0-82C6288A597B}" dt="2019-09-23T11:01:00.323" v="236" actId="20577"/>
          <ac:spMkLst>
            <pc:docMk/>
            <pc:sldMk cId="3948009331" sldId="359"/>
            <ac:spMk id="2" creationId="{E92BF61B-8B21-40C5-80CC-6BCBB469317B}"/>
          </ac:spMkLst>
        </pc:spChg>
        <pc:spChg chg="mod">
          <ac:chgData name="Paul Andrus" userId="b61f975f0acfd110" providerId="LiveId" clId="{9785AAA3-28BA-4523-9EE0-82C6288A597B}" dt="2019-09-25T16:21:59.769" v="1296" actId="15"/>
          <ac:spMkLst>
            <pc:docMk/>
            <pc:sldMk cId="3948009331" sldId="359"/>
            <ac:spMk id="3" creationId="{8D948E5F-D9BD-43FC-BDEA-D8B60B00F75E}"/>
          </ac:spMkLst>
        </pc:spChg>
      </pc:sldChg>
      <pc:sldChg chg="addSp delSp modSp add">
        <pc:chgData name="Paul Andrus" userId="b61f975f0acfd110" providerId="LiveId" clId="{9785AAA3-28BA-4523-9EE0-82C6288A597B}" dt="2019-09-23T11:11:19.810" v="352" actId="20577"/>
        <pc:sldMkLst>
          <pc:docMk/>
          <pc:sldMk cId="3316654460" sldId="360"/>
        </pc:sldMkLst>
        <pc:spChg chg="mod">
          <ac:chgData name="Paul Andrus" userId="b61f975f0acfd110" providerId="LiveId" clId="{9785AAA3-28BA-4523-9EE0-82C6288A597B}" dt="2019-09-23T11:11:19.810" v="352" actId="20577"/>
          <ac:spMkLst>
            <pc:docMk/>
            <pc:sldMk cId="3316654460" sldId="360"/>
            <ac:spMk id="2" creationId="{53A642DE-14BB-4BCC-B9B9-912B029EA090}"/>
          </ac:spMkLst>
        </pc:spChg>
        <pc:spChg chg="del">
          <ac:chgData name="Paul Andrus" userId="b61f975f0acfd110" providerId="LiveId" clId="{9785AAA3-28BA-4523-9EE0-82C6288A597B}" dt="2019-09-23T11:10:59.373" v="349"/>
          <ac:spMkLst>
            <pc:docMk/>
            <pc:sldMk cId="3316654460" sldId="360"/>
            <ac:spMk id="3" creationId="{F80C4098-DE4E-4CD2-8FD1-69AF934132CB}"/>
          </ac:spMkLst>
        </pc:spChg>
        <pc:picChg chg="add mod">
          <ac:chgData name="Paul Andrus" userId="b61f975f0acfd110" providerId="LiveId" clId="{9785AAA3-28BA-4523-9EE0-82C6288A597B}" dt="2019-09-23T11:10:59.373" v="349"/>
          <ac:picMkLst>
            <pc:docMk/>
            <pc:sldMk cId="3316654460" sldId="360"/>
            <ac:picMk id="4" creationId="{5B91954A-4672-487D-9F3B-847738ED6F23}"/>
          </ac:picMkLst>
        </pc:picChg>
      </pc:sldChg>
      <pc:sldChg chg="addSp delSp modSp add">
        <pc:chgData name="Paul Andrus" userId="b61f975f0acfd110" providerId="LiveId" clId="{9785AAA3-28BA-4523-9EE0-82C6288A597B}" dt="2019-09-25T15:47:19.292" v="1169" actId="20577"/>
        <pc:sldMkLst>
          <pc:docMk/>
          <pc:sldMk cId="4211433764" sldId="361"/>
        </pc:sldMkLst>
        <pc:spChg chg="mod">
          <ac:chgData name="Paul Andrus" userId="b61f975f0acfd110" providerId="LiveId" clId="{9785AAA3-28BA-4523-9EE0-82C6288A597B}" dt="2019-09-25T15:47:19.292" v="1169" actId="20577"/>
          <ac:spMkLst>
            <pc:docMk/>
            <pc:sldMk cId="4211433764" sldId="361"/>
            <ac:spMk id="2" creationId="{17EACEE6-20E2-464E-94E1-B106346AAC1B}"/>
          </ac:spMkLst>
        </pc:spChg>
        <pc:spChg chg="del">
          <ac:chgData name="Paul Andrus" userId="b61f975f0acfd110" providerId="LiveId" clId="{9785AAA3-28BA-4523-9EE0-82C6288A597B}" dt="2019-09-24T08:51:41.406" v="364"/>
          <ac:spMkLst>
            <pc:docMk/>
            <pc:sldMk cId="4211433764" sldId="361"/>
            <ac:spMk id="3" creationId="{5957565D-8128-427C-A06A-5825EE26828C}"/>
          </ac:spMkLst>
        </pc:spChg>
        <pc:picChg chg="add mod">
          <ac:chgData name="Paul Andrus" userId="b61f975f0acfd110" providerId="LiveId" clId="{9785AAA3-28BA-4523-9EE0-82C6288A597B}" dt="2019-09-24T09:22:38.164" v="409" actId="14100"/>
          <ac:picMkLst>
            <pc:docMk/>
            <pc:sldMk cId="4211433764" sldId="361"/>
            <ac:picMk id="4" creationId="{6941B733-A116-4690-90DF-43D408C5159E}"/>
          </ac:picMkLst>
        </pc:picChg>
        <pc:cxnChg chg="add del mod">
          <ac:chgData name="Paul Andrus" userId="b61f975f0acfd110" providerId="LiveId" clId="{9785AAA3-28BA-4523-9EE0-82C6288A597B}" dt="2019-09-24T09:08:05.679" v="382" actId="478"/>
          <ac:cxnSpMkLst>
            <pc:docMk/>
            <pc:sldMk cId="4211433764" sldId="361"/>
            <ac:cxnSpMk id="6" creationId="{082C754D-0B34-42E1-BFFB-AD35CA54794E}"/>
          </ac:cxnSpMkLst>
        </pc:cxnChg>
      </pc:sldChg>
      <pc:sldChg chg="addSp delSp modSp add">
        <pc:chgData name="Paul Andrus" userId="b61f975f0acfd110" providerId="LiveId" clId="{9785AAA3-28BA-4523-9EE0-82C6288A597B}" dt="2019-09-24T09:42:45.368" v="549"/>
        <pc:sldMkLst>
          <pc:docMk/>
          <pc:sldMk cId="2516593744" sldId="362"/>
        </pc:sldMkLst>
        <pc:spChg chg="mod">
          <ac:chgData name="Paul Andrus" userId="b61f975f0acfd110" providerId="LiveId" clId="{9785AAA3-28BA-4523-9EE0-82C6288A597B}" dt="2019-09-24T09:42:45.368" v="549"/>
          <ac:spMkLst>
            <pc:docMk/>
            <pc:sldMk cId="2516593744" sldId="362"/>
            <ac:spMk id="2" creationId="{17EACEE6-20E2-464E-94E1-B106346AAC1B}"/>
          </ac:spMkLst>
        </pc:spChg>
        <pc:spChg chg="add del">
          <ac:chgData name="Paul Andrus" userId="b61f975f0acfd110" providerId="LiveId" clId="{9785AAA3-28BA-4523-9EE0-82C6288A597B}" dt="2019-09-24T09:40:56.898" v="542"/>
          <ac:spMkLst>
            <pc:docMk/>
            <pc:sldMk cId="2516593744" sldId="362"/>
            <ac:spMk id="3" creationId="{359EAFDE-9F84-45D2-AAEF-DCED413CF4BD}"/>
          </ac:spMkLst>
        </pc:spChg>
        <pc:spChg chg="add del mod">
          <ac:chgData name="Paul Andrus" userId="b61f975f0acfd110" providerId="LiveId" clId="{9785AAA3-28BA-4523-9EE0-82C6288A597B}" dt="2019-09-24T09:41:35.570" v="548" actId="2711"/>
          <ac:spMkLst>
            <pc:docMk/>
            <pc:sldMk cId="2516593744" sldId="362"/>
            <ac:spMk id="5" creationId="{5AD7DA17-6B16-454B-9F4A-6B670C57D072}"/>
          </ac:spMkLst>
        </pc:spChg>
        <pc:picChg chg="del">
          <ac:chgData name="Paul Andrus" userId="b61f975f0acfd110" providerId="LiveId" clId="{9785AAA3-28BA-4523-9EE0-82C6288A597B}" dt="2019-09-24T08:54:53.409" v="378" actId="478"/>
          <ac:picMkLst>
            <pc:docMk/>
            <pc:sldMk cId="2516593744" sldId="362"/>
            <ac:picMk id="4" creationId="{6941B733-A116-4690-90DF-43D408C5159E}"/>
          </ac:picMkLst>
        </pc:picChg>
      </pc:sldChg>
      <pc:sldChg chg="add del">
        <pc:chgData name="Paul Andrus" userId="b61f975f0acfd110" providerId="LiveId" clId="{9785AAA3-28BA-4523-9EE0-82C6288A597B}" dt="2019-09-24T08:54:55.545" v="379" actId="2696"/>
        <pc:sldMkLst>
          <pc:docMk/>
          <pc:sldMk cId="4014261897" sldId="363"/>
        </pc:sldMkLst>
      </pc:sldChg>
      <pc:sldChg chg="add del">
        <pc:chgData name="Paul Andrus" userId="b61f975f0acfd110" providerId="LiveId" clId="{9785AAA3-28BA-4523-9EE0-82C6288A597B}" dt="2019-09-24T08:54:56.811" v="380" actId="2696"/>
        <pc:sldMkLst>
          <pc:docMk/>
          <pc:sldMk cId="1009764629" sldId="364"/>
        </pc:sldMkLst>
      </pc:sldChg>
      <pc:sldChg chg="addSp modSp add">
        <pc:chgData name="Paul Andrus" userId="b61f975f0acfd110" providerId="LiveId" clId="{9785AAA3-28BA-4523-9EE0-82C6288A597B}" dt="2019-09-24T09:29:34.615" v="494" actId="1076"/>
        <pc:sldMkLst>
          <pc:docMk/>
          <pc:sldMk cId="216231702" sldId="365"/>
        </pc:sldMkLst>
        <pc:spChg chg="add mod">
          <ac:chgData name="Paul Andrus" userId="b61f975f0acfd110" providerId="LiveId" clId="{9785AAA3-28BA-4523-9EE0-82C6288A597B}" dt="2019-09-24T09:29:34.615" v="494" actId="1076"/>
          <ac:spMkLst>
            <pc:docMk/>
            <pc:sldMk cId="216231702" sldId="365"/>
            <ac:spMk id="8" creationId="{EE01C017-0A6D-4395-83B8-9F4E90816D64}"/>
          </ac:spMkLst>
        </pc:spChg>
        <pc:picChg chg="mod">
          <ac:chgData name="Paul Andrus" userId="b61f975f0acfd110" providerId="LiveId" clId="{9785AAA3-28BA-4523-9EE0-82C6288A597B}" dt="2019-09-24T09:26:15.275" v="455" actId="1036"/>
          <ac:picMkLst>
            <pc:docMk/>
            <pc:sldMk cId="216231702" sldId="365"/>
            <ac:picMk id="4" creationId="{6941B733-A116-4690-90DF-43D408C5159E}"/>
          </ac:picMkLst>
        </pc:picChg>
        <pc:cxnChg chg="add mod">
          <ac:chgData name="Paul Andrus" userId="b61f975f0acfd110" providerId="LiveId" clId="{9785AAA3-28BA-4523-9EE0-82C6288A597B}" dt="2019-09-24T09:26:39.824" v="459" actId="14100"/>
          <ac:cxnSpMkLst>
            <pc:docMk/>
            <pc:sldMk cId="216231702" sldId="365"/>
            <ac:cxnSpMk id="5" creationId="{6B32C39E-A3D1-4138-9118-C93926FF9F76}"/>
          </ac:cxnSpMkLst>
        </pc:cxnChg>
        <pc:cxnChg chg="mod">
          <ac:chgData name="Paul Andrus" userId="b61f975f0acfd110" providerId="LiveId" clId="{9785AAA3-28BA-4523-9EE0-82C6288A597B}" dt="2019-09-24T09:26:32.971" v="458" actId="14100"/>
          <ac:cxnSpMkLst>
            <pc:docMk/>
            <pc:sldMk cId="216231702" sldId="365"/>
            <ac:cxnSpMk id="6" creationId="{082C754D-0B34-42E1-BFFB-AD35CA54794E}"/>
          </ac:cxnSpMkLst>
        </pc:cxnChg>
      </pc:sldChg>
      <pc:sldChg chg="addSp delSp modSp add">
        <pc:chgData name="Paul Andrus" userId="b61f975f0acfd110" providerId="LiveId" clId="{9785AAA3-28BA-4523-9EE0-82C6288A597B}" dt="2019-09-24T09:52:25.869" v="583" actId="1076"/>
        <pc:sldMkLst>
          <pc:docMk/>
          <pc:sldMk cId="2896741049" sldId="366"/>
        </pc:sldMkLst>
        <pc:spChg chg="mod">
          <ac:chgData name="Paul Andrus" userId="b61f975f0acfd110" providerId="LiveId" clId="{9785AAA3-28BA-4523-9EE0-82C6288A597B}" dt="2019-09-24T09:50:26.853" v="558" actId="14100"/>
          <ac:spMkLst>
            <pc:docMk/>
            <pc:sldMk cId="2896741049" sldId="366"/>
            <ac:spMk id="2" creationId="{7E94E11C-229E-49EC-AA8D-1E27B0B12E7D}"/>
          </ac:spMkLst>
        </pc:spChg>
        <pc:spChg chg="add mod">
          <ac:chgData name="Paul Andrus" userId="b61f975f0acfd110" providerId="LiveId" clId="{9785AAA3-28BA-4523-9EE0-82C6288A597B}" dt="2019-09-24T09:52:25.869" v="583" actId="1076"/>
          <ac:spMkLst>
            <pc:docMk/>
            <pc:sldMk cId="2896741049" sldId="366"/>
            <ac:spMk id="3" creationId="{30ED3C09-DAE8-4D82-A671-D13DBF6FCDF2}"/>
          </ac:spMkLst>
        </pc:spChg>
        <pc:spChg chg="del">
          <ac:chgData name="Paul Andrus" userId="b61f975f0acfd110" providerId="LiveId" clId="{9785AAA3-28BA-4523-9EE0-82C6288A597B}" dt="2019-09-24T09:12:57.572" v="383"/>
          <ac:spMkLst>
            <pc:docMk/>
            <pc:sldMk cId="2896741049" sldId="366"/>
            <ac:spMk id="3" creationId="{A091C2A1-6299-4970-95FA-F0982086B0DA}"/>
          </ac:spMkLst>
        </pc:spChg>
        <pc:spChg chg="add del">
          <ac:chgData name="Paul Andrus" userId="b61f975f0acfd110" providerId="LiveId" clId="{9785AAA3-28BA-4523-9EE0-82C6288A597B}" dt="2019-09-24T09:51:55.926" v="577"/>
          <ac:spMkLst>
            <pc:docMk/>
            <pc:sldMk cId="2896741049" sldId="366"/>
            <ac:spMk id="5" creationId="{C7AD110E-B735-4BE5-A215-569D5D1FBA72}"/>
          </ac:spMkLst>
        </pc:spChg>
        <pc:picChg chg="add mod">
          <ac:chgData name="Paul Andrus" userId="b61f975f0acfd110" providerId="LiveId" clId="{9785AAA3-28BA-4523-9EE0-82C6288A597B}" dt="2019-09-24T09:51:01.439" v="574" actId="1038"/>
          <ac:picMkLst>
            <pc:docMk/>
            <pc:sldMk cId="2896741049" sldId="366"/>
            <ac:picMk id="4" creationId="{67693D7D-65CF-47D2-B2AA-2B02DE778314}"/>
          </ac:picMkLst>
        </pc:picChg>
      </pc:sldChg>
      <pc:sldChg chg="addSp modSp add">
        <pc:chgData name="Paul Andrus" userId="b61f975f0acfd110" providerId="LiveId" clId="{9785AAA3-28BA-4523-9EE0-82C6288A597B}" dt="2019-09-24T09:29:14.411" v="492" actId="1076"/>
        <pc:sldMkLst>
          <pc:docMk/>
          <pc:sldMk cId="555975523" sldId="367"/>
        </pc:sldMkLst>
        <pc:spChg chg="add mod">
          <ac:chgData name="Paul Andrus" userId="b61f975f0acfd110" providerId="LiveId" clId="{9785AAA3-28BA-4523-9EE0-82C6288A597B}" dt="2019-09-24T09:29:14.411" v="492" actId="1076"/>
          <ac:spMkLst>
            <pc:docMk/>
            <pc:sldMk cId="555975523" sldId="367"/>
            <ac:spMk id="8" creationId="{E362D4B3-BFD7-4EC1-A136-FDDA5A0D8079}"/>
          </ac:spMkLst>
        </pc:spChg>
        <pc:picChg chg="mod">
          <ac:chgData name="Paul Andrus" userId="b61f975f0acfd110" providerId="LiveId" clId="{9785AAA3-28BA-4523-9EE0-82C6288A597B}" dt="2019-09-24T09:28:14.658" v="463" actId="1036"/>
          <ac:picMkLst>
            <pc:docMk/>
            <pc:sldMk cId="555975523" sldId="367"/>
            <ac:picMk id="4" creationId="{6941B733-A116-4690-90DF-43D408C5159E}"/>
          </ac:picMkLst>
        </pc:picChg>
        <pc:cxnChg chg="mod">
          <ac:chgData name="Paul Andrus" userId="b61f975f0acfd110" providerId="LiveId" clId="{9785AAA3-28BA-4523-9EE0-82C6288A597B}" dt="2019-09-24T09:28:26.252" v="465" actId="14100"/>
          <ac:cxnSpMkLst>
            <pc:docMk/>
            <pc:sldMk cId="555975523" sldId="367"/>
            <ac:cxnSpMk id="5" creationId="{6B32C39E-A3D1-4138-9118-C93926FF9F76}"/>
          </ac:cxnSpMkLst>
        </pc:cxnChg>
        <pc:cxnChg chg="mod">
          <ac:chgData name="Paul Andrus" userId="b61f975f0acfd110" providerId="LiveId" clId="{9785AAA3-28BA-4523-9EE0-82C6288A597B}" dt="2019-09-24T09:28:31.333" v="466" actId="14100"/>
          <ac:cxnSpMkLst>
            <pc:docMk/>
            <pc:sldMk cId="555975523" sldId="367"/>
            <ac:cxnSpMk id="6" creationId="{082C754D-0B34-42E1-BFFB-AD35CA54794E}"/>
          </ac:cxnSpMkLst>
        </pc:cxnChg>
      </pc:sldChg>
      <pc:sldChg chg="addSp modSp add">
        <pc:chgData name="Paul Andrus" userId="b61f975f0acfd110" providerId="LiveId" clId="{9785AAA3-28BA-4523-9EE0-82C6288A597B}" dt="2019-09-24T09:25:45.336" v="445" actId="14100"/>
        <pc:sldMkLst>
          <pc:docMk/>
          <pc:sldMk cId="3870311105" sldId="368"/>
        </pc:sldMkLst>
        <pc:spChg chg="add mod">
          <ac:chgData name="Paul Andrus" userId="b61f975f0acfd110" providerId="LiveId" clId="{9785AAA3-28BA-4523-9EE0-82C6288A597B}" dt="2019-09-24T09:25:45.336" v="445" actId="14100"/>
          <ac:spMkLst>
            <pc:docMk/>
            <pc:sldMk cId="3870311105" sldId="368"/>
            <ac:spMk id="3" creationId="{0DC36490-3475-4432-919C-6556595FCCDE}"/>
          </ac:spMkLst>
        </pc:spChg>
        <pc:spChg chg="add mod">
          <ac:chgData name="Paul Andrus" userId="b61f975f0acfd110" providerId="LiveId" clId="{9785AAA3-28BA-4523-9EE0-82C6288A597B}" dt="2019-09-24T09:25:34.984" v="444" actId="207"/>
          <ac:spMkLst>
            <pc:docMk/>
            <pc:sldMk cId="3870311105" sldId="368"/>
            <ac:spMk id="5" creationId="{E45548B0-DD47-4CD6-A168-D5DC481219D1}"/>
          </ac:spMkLst>
        </pc:spChg>
        <pc:spChg chg="add mod">
          <ac:chgData name="Paul Andrus" userId="b61f975f0acfd110" providerId="LiveId" clId="{9785AAA3-28BA-4523-9EE0-82C6288A597B}" dt="2019-09-24T09:24:47.820" v="438" actId="207"/>
          <ac:spMkLst>
            <pc:docMk/>
            <pc:sldMk cId="3870311105" sldId="368"/>
            <ac:spMk id="7" creationId="{24971649-0AAD-41F6-A44C-7B86C1E1DBE9}"/>
          </ac:spMkLst>
        </pc:spChg>
        <pc:picChg chg="mod">
          <ac:chgData name="Paul Andrus" userId="b61f975f0acfd110" providerId="LiveId" clId="{9785AAA3-28BA-4523-9EE0-82C6288A597B}" dt="2019-09-24T09:22:27.151" v="407" actId="14100"/>
          <ac:picMkLst>
            <pc:docMk/>
            <pc:sldMk cId="3870311105" sldId="368"/>
            <ac:picMk id="4" creationId="{6941B733-A116-4690-90DF-43D408C5159E}"/>
          </ac:picMkLst>
        </pc:picChg>
        <pc:cxnChg chg="mod">
          <ac:chgData name="Paul Andrus" userId="b61f975f0acfd110" providerId="LiveId" clId="{9785AAA3-28BA-4523-9EE0-82C6288A597B}" dt="2019-09-24T09:22:51.055" v="417" actId="1037"/>
          <ac:cxnSpMkLst>
            <pc:docMk/>
            <pc:sldMk cId="3870311105" sldId="368"/>
            <ac:cxnSpMk id="6" creationId="{082C754D-0B34-42E1-BFFB-AD35CA54794E}"/>
          </ac:cxnSpMkLst>
        </pc:cxnChg>
      </pc:sldChg>
      <pc:sldChg chg="addSp delSp modSp add">
        <pc:chgData name="Paul Andrus" userId="b61f975f0acfd110" providerId="LiveId" clId="{9785AAA3-28BA-4523-9EE0-82C6288A597B}" dt="2019-09-24T09:33:50.118" v="518" actId="14100"/>
        <pc:sldMkLst>
          <pc:docMk/>
          <pc:sldMk cId="1324011577" sldId="369"/>
        </pc:sldMkLst>
        <pc:spChg chg="del">
          <ac:chgData name="Paul Andrus" userId="b61f975f0acfd110" providerId="LiveId" clId="{9785AAA3-28BA-4523-9EE0-82C6288A597B}" dt="2019-09-24T09:33:44.001" v="517" actId="478"/>
          <ac:spMkLst>
            <pc:docMk/>
            <pc:sldMk cId="1324011577" sldId="369"/>
            <ac:spMk id="2" creationId="{DC11E01C-BB77-4134-9CB1-9CFA4D56C6E2}"/>
          </ac:spMkLst>
        </pc:spChg>
        <pc:spChg chg="mod">
          <ac:chgData name="Paul Andrus" userId="b61f975f0acfd110" providerId="LiveId" clId="{9785AAA3-28BA-4523-9EE0-82C6288A597B}" dt="2019-09-24T09:33:50.118" v="518" actId="14100"/>
          <ac:spMkLst>
            <pc:docMk/>
            <pc:sldMk cId="1324011577" sldId="369"/>
            <ac:spMk id="3" creationId="{7470009D-7380-4F76-9698-651C6E41D999}"/>
          </ac:spMkLst>
        </pc:spChg>
        <pc:spChg chg="add del">
          <ac:chgData name="Paul Andrus" userId="b61f975f0acfd110" providerId="LiveId" clId="{9785AAA3-28BA-4523-9EE0-82C6288A597B}" dt="2019-09-24T09:33:17.659" v="512"/>
          <ac:spMkLst>
            <pc:docMk/>
            <pc:sldMk cId="1324011577" sldId="369"/>
            <ac:spMk id="4" creationId="{785A3EFC-8E42-4956-A1F1-C7CB9CE16DA4}"/>
          </ac:spMkLst>
        </pc:spChg>
      </pc:sldChg>
      <pc:sldChg chg="modSp add">
        <pc:chgData name="Paul Andrus" userId="b61f975f0acfd110" providerId="LiveId" clId="{9785AAA3-28BA-4523-9EE0-82C6288A597B}" dt="2019-09-24T09:38:01.439" v="540" actId="27636"/>
        <pc:sldMkLst>
          <pc:docMk/>
          <pc:sldMk cId="1528462144" sldId="370"/>
        </pc:sldMkLst>
        <pc:spChg chg="mod">
          <ac:chgData name="Paul Andrus" userId="b61f975f0acfd110" providerId="LiveId" clId="{9785AAA3-28BA-4523-9EE0-82C6288A597B}" dt="2019-09-24T09:35:23.324" v="520"/>
          <ac:spMkLst>
            <pc:docMk/>
            <pc:sldMk cId="1528462144" sldId="370"/>
            <ac:spMk id="2" creationId="{7C2D9A36-296C-4C43-BF4B-C7ABD82103FD}"/>
          </ac:spMkLst>
        </pc:spChg>
        <pc:spChg chg="mod">
          <ac:chgData name="Paul Andrus" userId="b61f975f0acfd110" providerId="LiveId" clId="{9785AAA3-28BA-4523-9EE0-82C6288A597B}" dt="2019-09-24T09:38:01.439" v="540" actId="27636"/>
          <ac:spMkLst>
            <pc:docMk/>
            <pc:sldMk cId="1528462144" sldId="370"/>
            <ac:spMk id="3" creationId="{CD38FC06-9776-4709-A4AF-D381746CE447}"/>
          </ac:spMkLst>
        </pc:spChg>
      </pc:sldChg>
      <pc:sldChg chg="modSp add del">
        <pc:chgData name="Paul Andrus" userId="b61f975f0acfd110" providerId="LiveId" clId="{9785AAA3-28BA-4523-9EE0-82C6288A597B}" dt="2019-09-25T00:33:05.716" v="584" actId="2696"/>
        <pc:sldMkLst>
          <pc:docMk/>
          <pc:sldMk cId="153846512" sldId="371"/>
        </pc:sldMkLst>
        <pc:spChg chg="mod">
          <ac:chgData name="Paul Andrus" userId="b61f975f0acfd110" providerId="LiveId" clId="{9785AAA3-28BA-4523-9EE0-82C6288A597B}" dt="2019-09-24T09:35:39.607" v="528" actId="20577"/>
          <ac:spMkLst>
            <pc:docMk/>
            <pc:sldMk cId="153846512" sldId="371"/>
            <ac:spMk id="2" creationId="{3AEC7FD8-3235-4C35-A19C-EA022FE03F6B}"/>
          </ac:spMkLst>
        </pc:spChg>
      </pc:sldChg>
      <pc:sldChg chg="addSp delSp modSp add modNotesTx">
        <pc:chgData name="Paul Andrus" userId="b61f975f0acfd110" providerId="LiveId" clId="{9785AAA3-28BA-4523-9EE0-82C6288A597B}" dt="2019-09-25T15:52:41.447" v="1189" actId="20577"/>
        <pc:sldMkLst>
          <pc:docMk/>
          <pc:sldMk cId="4182275458" sldId="372"/>
        </pc:sldMkLst>
        <pc:spChg chg="mod">
          <ac:chgData name="Paul Andrus" userId="b61f975f0acfd110" providerId="LiveId" clId="{9785AAA3-28BA-4523-9EE0-82C6288A597B}" dt="2019-09-24T09:43:36.622" v="551"/>
          <ac:spMkLst>
            <pc:docMk/>
            <pc:sldMk cId="4182275458" sldId="372"/>
            <ac:spMk id="2" creationId="{E29A2141-AD0C-45C0-A62C-8B3BCBCC851E}"/>
          </ac:spMkLst>
        </pc:spChg>
        <pc:spChg chg="del">
          <ac:chgData name="Paul Andrus" userId="b61f975f0acfd110" providerId="LiveId" clId="{9785AAA3-28BA-4523-9EE0-82C6288A597B}" dt="2019-09-24T09:43:50.722" v="552"/>
          <ac:spMkLst>
            <pc:docMk/>
            <pc:sldMk cId="4182275458" sldId="372"/>
            <ac:spMk id="3" creationId="{666C075F-AE11-4526-9013-0E2BA6B2D7F1}"/>
          </ac:spMkLst>
        </pc:spChg>
        <pc:picChg chg="add mod">
          <ac:chgData name="Paul Andrus" userId="b61f975f0acfd110" providerId="LiveId" clId="{9785AAA3-28BA-4523-9EE0-82C6288A597B}" dt="2019-09-24T09:43:50.722" v="552"/>
          <ac:picMkLst>
            <pc:docMk/>
            <pc:sldMk cId="4182275458" sldId="372"/>
            <ac:picMk id="4" creationId="{96F816EE-7DB0-467D-B89F-C5DF4CFBBF33}"/>
          </ac:picMkLst>
        </pc:picChg>
      </pc:sldChg>
      <pc:sldChg chg="modSp">
        <pc:chgData name="Paul Andrus" userId="b61f975f0acfd110" providerId="LiveId" clId="{9785AAA3-28BA-4523-9EE0-82C6288A597B}" dt="2019-09-25T00:33:34.215" v="585" actId="27636"/>
        <pc:sldMkLst>
          <pc:docMk/>
          <pc:sldMk cId="303866156" sldId="373"/>
        </pc:sldMkLst>
        <pc:spChg chg="mod">
          <ac:chgData name="Paul Andrus" userId="b61f975f0acfd110" providerId="LiveId" clId="{9785AAA3-28BA-4523-9EE0-82C6288A597B}" dt="2019-09-25T00:33:34.215" v="585" actId="27636"/>
          <ac:spMkLst>
            <pc:docMk/>
            <pc:sldMk cId="303866156" sldId="373"/>
            <ac:spMk id="5" creationId="{87EE4243-815C-4536-A079-B413E8633B3E}"/>
          </ac:spMkLst>
        </pc:spChg>
      </pc:sldChg>
      <pc:sldChg chg="addSp delSp add">
        <pc:chgData name="Paul Andrus" userId="b61f975f0acfd110" providerId="LiveId" clId="{9785AAA3-28BA-4523-9EE0-82C6288A597B}" dt="2019-09-25T00:52:56.767" v="589"/>
        <pc:sldMkLst>
          <pc:docMk/>
          <pc:sldMk cId="983030316" sldId="374"/>
        </pc:sldMkLst>
        <pc:spChg chg="del">
          <ac:chgData name="Paul Andrus" userId="b61f975f0acfd110" providerId="LiveId" clId="{9785AAA3-28BA-4523-9EE0-82C6288A597B}" dt="2019-09-25T00:52:54.383" v="588"/>
          <ac:spMkLst>
            <pc:docMk/>
            <pc:sldMk cId="983030316" sldId="374"/>
            <ac:spMk id="2" creationId="{B9E6671C-47D3-4386-AE60-B275EE8DE484}"/>
          </ac:spMkLst>
        </pc:spChg>
        <pc:spChg chg="del">
          <ac:chgData name="Paul Andrus" userId="b61f975f0acfd110" providerId="LiveId" clId="{9785AAA3-28BA-4523-9EE0-82C6288A597B}" dt="2019-09-25T00:52:54.383" v="588"/>
          <ac:spMkLst>
            <pc:docMk/>
            <pc:sldMk cId="983030316" sldId="374"/>
            <ac:spMk id="3" creationId="{A35C4ADA-3039-471B-89A6-7FB084563C8A}"/>
          </ac:spMkLst>
        </pc:spChg>
        <pc:picChg chg="add">
          <ac:chgData name="Paul Andrus" userId="b61f975f0acfd110" providerId="LiveId" clId="{9785AAA3-28BA-4523-9EE0-82C6288A597B}" dt="2019-09-25T00:52:56.767" v="589"/>
          <ac:picMkLst>
            <pc:docMk/>
            <pc:sldMk cId="983030316" sldId="374"/>
            <ac:picMk id="4" creationId="{0221AED4-508F-4CF9-8F1A-09298003FBF3}"/>
          </ac:picMkLst>
        </pc:picChg>
      </pc:sldChg>
      <pc:sldChg chg="addSp add">
        <pc:chgData name="Paul Andrus" userId="b61f975f0acfd110" providerId="LiveId" clId="{9785AAA3-28BA-4523-9EE0-82C6288A597B}" dt="2019-09-25T00:53:45.038" v="591"/>
        <pc:sldMkLst>
          <pc:docMk/>
          <pc:sldMk cId="2506621879" sldId="375"/>
        </pc:sldMkLst>
        <pc:picChg chg="add">
          <ac:chgData name="Paul Andrus" userId="b61f975f0acfd110" providerId="LiveId" clId="{9785AAA3-28BA-4523-9EE0-82C6288A597B}" dt="2019-09-25T00:53:45.038" v="591"/>
          <ac:picMkLst>
            <pc:docMk/>
            <pc:sldMk cId="2506621879" sldId="375"/>
            <ac:picMk id="2" creationId="{90656655-24AA-4DAD-9EB0-2670325DBF7F}"/>
          </ac:picMkLst>
        </pc:picChg>
      </pc:sldChg>
      <pc:sldChg chg="addSp add">
        <pc:chgData name="Paul Andrus" userId="b61f975f0acfd110" providerId="LiveId" clId="{9785AAA3-28BA-4523-9EE0-82C6288A597B}" dt="2019-09-25T00:54:24.949" v="593"/>
        <pc:sldMkLst>
          <pc:docMk/>
          <pc:sldMk cId="2143175665" sldId="376"/>
        </pc:sldMkLst>
        <pc:picChg chg="add">
          <ac:chgData name="Paul Andrus" userId="b61f975f0acfd110" providerId="LiveId" clId="{9785AAA3-28BA-4523-9EE0-82C6288A597B}" dt="2019-09-25T00:54:24.949" v="593"/>
          <ac:picMkLst>
            <pc:docMk/>
            <pc:sldMk cId="2143175665" sldId="376"/>
            <ac:picMk id="2" creationId="{7B4FA73B-E641-44EA-9692-A787AEE7C6C4}"/>
          </ac:picMkLst>
        </pc:picChg>
      </pc:sldChg>
      <pc:sldChg chg="addSp delSp modSp add modNotesTx">
        <pc:chgData name="Paul Andrus" userId="b61f975f0acfd110" providerId="LiveId" clId="{9785AAA3-28BA-4523-9EE0-82C6288A597B}" dt="2019-09-25T16:13:49.331" v="1294" actId="20577"/>
        <pc:sldMkLst>
          <pc:docMk/>
          <pc:sldMk cId="2397261209" sldId="377"/>
        </pc:sldMkLst>
        <pc:spChg chg="mod">
          <ac:chgData name="Paul Andrus" userId="b61f975f0acfd110" providerId="LiveId" clId="{9785AAA3-28BA-4523-9EE0-82C6288A597B}" dt="2019-09-25T01:05:15.384" v="895" actId="20577"/>
          <ac:spMkLst>
            <pc:docMk/>
            <pc:sldMk cId="2397261209" sldId="377"/>
            <ac:spMk id="2" creationId="{DA07D4D4-851B-4B5B-891E-F270244C8534}"/>
          </ac:spMkLst>
        </pc:spChg>
        <pc:spChg chg="del">
          <ac:chgData name="Paul Andrus" userId="b61f975f0acfd110" providerId="LiveId" clId="{9785AAA3-28BA-4523-9EE0-82C6288A597B}" dt="2019-09-25T01:04:46.475" v="884"/>
          <ac:spMkLst>
            <pc:docMk/>
            <pc:sldMk cId="2397261209" sldId="377"/>
            <ac:spMk id="3" creationId="{5A445F12-C8A4-40F1-8D0F-43B86BF64806}"/>
          </ac:spMkLst>
        </pc:spChg>
        <pc:spChg chg="add mod">
          <ac:chgData name="Paul Andrus" userId="b61f975f0acfd110" providerId="LiveId" clId="{9785AAA3-28BA-4523-9EE0-82C6288A597B}" dt="2019-09-25T16:05:44.563" v="1278" actId="1076"/>
          <ac:spMkLst>
            <pc:docMk/>
            <pc:sldMk cId="2397261209" sldId="377"/>
            <ac:spMk id="5" creationId="{FCDF3018-E88E-4D7B-A6D4-E02D181A297D}"/>
          </ac:spMkLst>
        </pc:spChg>
        <pc:picChg chg="add mod">
          <ac:chgData name="Paul Andrus" userId="b61f975f0acfd110" providerId="LiveId" clId="{9785AAA3-28BA-4523-9EE0-82C6288A597B}" dt="2019-09-25T16:05:15.427" v="1227" actId="1076"/>
          <ac:picMkLst>
            <pc:docMk/>
            <pc:sldMk cId="2397261209" sldId="377"/>
            <ac:picMk id="4" creationId="{FAC207BA-419C-4A43-B776-A55D08A24BD8}"/>
          </ac:picMkLst>
        </pc:picChg>
      </pc:sldChg>
      <pc:sldChg chg="modSp add">
        <pc:chgData name="Paul Andrus" userId="b61f975f0acfd110" providerId="LiveId" clId="{9785AAA3-28BA-4523-9EE0-82C6288A597B}" dt="2019-09-25T15:50:57.782" v="1175"/>
        <pc:sldMkLst>
          <pc:docMk/>
          <pc:sldMk cId="3381989572" sldId="378"/>
        </pc:sldMkLst>
        <pc:spChg chg="mod">
          <ac:chgData name="Paul Andrus" userId="b61f975f0acfd110" providerId="LiveId" clId="{9785AAA3-28BA-4523-9EE0-82C6288A597B}" dt="2019-09-25T01:16:07.289" v="1102" actId="20577"/>
          <ac:spMkLst>
            <pc:docMk/>
            <pc:sldMk cId="3381989572" sldId="378"/>
            <ac:spMk id="2" creationId="{C78EFB8C-C44E-41F6-9C34-54B2239CFE84}"/>
          </ac:spMkLst>
        </pc:spChg>
        <pc:spChg chg="mod">
          <ac:chgData name="Paul Andrus" userId="b61f975f0acfd110" providerId="LiveId" clId="{9785AAA3-28BA-4523-9EE0-82C6288A597B}" dt="2019-09-25T15:50:57.782" v="1175"/>
          <ac:spMkLst>
            <pc:docMk/>
            <pc:sldMk cId="3381989572" sldId="378"/>
            <ac:spMk id="3" creationId="{30EF4716-9E4E-4510-B14F-5C002D55CE9D}"/>
          </ac:spMkLst>
        </pc:spChg>
      </pc:sldChg>
    </pc:docChg>
  </pc:docChgLst>
  <pc:docChgLst>
    <pc:chgData name="Paul Andrus" userId="b61f975f0acfd110" providerId="LiveId" clId="{E127B7FC-8F19-47E5-AD01-AB089BBC8BD2}"/>
    <pc:docChg chg="custSel delSld modSld">
      <pc:chgData name="Paul Andrus" userId="b61f975f0acfd110" providerId="LiveId" clId="{E127B7FC-8F19-47E5-AD01-AB089BBC8BD2}" dt="2019-09-22T17:42:57.667" v="36" actId="2696"/>
      <pc:docMkLst>
        <pc:docMk/>
      </pc:docMkLst>
      <pc:sldChg chg="modSp">
        <pc:chgData name="Paul Andrus" userId="b61f975f0acfd110" providerId="LiveId" clId="{E127B7FC-8F19-47E5-AD01-AB089BBC8BD2}" dt="2019-09-22T17:36:17.854" v="4" actId="20577"/>
        <pc:sldMkLst>
          <pc:docMk/>
          <pc:sldMk cId="242453831" sldId="256"/>
        </pc:sldMkLst>
        <pc:spChg chg="mod">
          <ac:chgData name="Paul Andrus" userId="b61f975f0acfd110" providerId="LiveId" clId="{E127B7FC-8F19-47E5-AD01-AB089BBC8BD2}" dt="2019-09-22T17:36:17.854" v="4" actId="20577"/>
          <ac:spMkLst>
            <pc:docMk/>
            <pc:sldMk cId="242453831" sldId="256"/>
            <ac:spMk id="2" creationId="{00000000-0000-0000-0000-000000000000}"/>
          </ac:spMkLst>
        </pc:spChg>
      </pc:sldChg>
      <pc:sldChg chg="modSp">
        <pc:chgData name="Paul Andrus" userId="b61f975f0acfd110" providerId="LiveId" clId="{E127B7FC-8F19-47E5-AD01-AB089BBC8BD2}" dt="2019-09-22T17:37:04.563" v="6"/>
        <pc:sldMkLst>
          <pc:docMk/>
          <pc:sldMk cId="3547784786" sldId="300"/>
        </pc:sldMkLst>
        <pc:spChg chg="mod">
          <ac:chgData name="Paul Andrus" userId="b61f975f0acfd110" providerId="LiveId" clId="{E127B7FC-8F19-47E5-AD01-AB089BBC8BD2}" dt="2019-09-22T17:37:04.563" v="6"/>
          <ac:spMkLst>
            <pc:docMk/>
            <pc:sldMk cId="3547784786" sldId="300"/>
            <ac:spMk id="3" creationId="{CE8436DA-18A2-4A82-B7E8-2ABF034DF5DB}"/>
          </ac:spMkLst>
        </pc:spChg>
      </pc:sldChg>
      <pc:sldChg chg="modSp">
        <pc:chgData name="Paul Andrus" userId="b61f975f0acfd110" providerId="LiveId" clId="{E127B7FC-8F19-47E5-AD01-AB089BBC8BD2}" dt="2019-09-22T17:38:38.681" v="34" actId="27636"/>
        <pc:sldMkLst>
          <pc:docMk/>
          <pc:sldMk cId="3468490445" sldId="309"/>
        </pc:sldMkLst>
        <pc:spChg chg="mod">
          <ac:chgData name="Paul Andrus" userId="b61f975f0acfd110" providerId="LiveId" clId="{E127B7FC-8F19-47E5-AD01-AB089BBC8BD2}" dt="2019-09-22T17:38:38.681" v="34" actId="27636"/>
          <ac:spMkLst>
            <pc:docMk/>
            <pc:sldMk cId="3468490445" sldId="309"/>
            <ac:spMk id="3" creationId="{D27F1050-A80F-47CE-91DA-5D6692E38989}"/>
          </ac:spMkLst>
        </pc:spChg>
      </pc:sldChg>
      <pc:sldChg chg="modSp">
        <pc:chgData name="Paul Andrus" userId="b61f975f0acfd110" providerId="LiveId" clId="{E127B7FC-8F19-47E5-AD01-AB089BBC8BD2}" dt="2019-09-22T17:36:45.385" v="5"/>
        <pc:sldMkLst>
          <pc:docMk/>
          <pc:sldMk cId="3298214838" sldId="344"/>
        </pc:sldMkLst>
        <pc:spChg chg="mod">
          <ac:chgData name="Paul Andrus" userId="b61f975f0acfd110" providerId="LiveId" clId="{E127B7FC-8F19-47E5-AD01-AB089BBC8BD2}" dt="2019-09-22T17:36:45.385" v="5"/>
          <ac:spMkLst>
            <pc:docMk/>
            <pc:sldMk cId="3298214838" sldId="344"/>
            <ac:spMk id="3" creationId="{48546C4E-7242-4C17-B57B-F50F06CCA45F}"/>
          </ac:spMkLst>
        </pc:spChg>
      </pc:sldChg>
      <pc:sldChg chg="del">
        <pc:chgData name="Paul Andrus" userId="b61f975f0acfd110" providerId="LiveId" clId="{E127B7FC-8F19-47E5-AD01-AB089BBC8BD2}" dt="2019-09-22T17:42:54.239" v="35" actId="2696"/>
        <pc:sldMkLst>
          <pc:docMk/>
          <pc:sldMk cId="1484979224" sldId="345"/>
        </pc:sldMkLst>
      </pc:sldChg>
      <pc:sldChg chg="del">
        <pc:chgData name="Paul Andrus" userId="b61f975f0acfd110" providerId="LiveId" clId="{E127B7FC-8F19-47E5-AD01-AB089BBC8BD2}" dt="2019-09-22T17:42:57.667" v="36" actId="2696"/>
        <pc:sldMkLst>
          <pc:docMk/>
          <pc:sldMk cId="2556571219" sldId="3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9/24/2019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Independent_variable" TargetMode="External"/><Relationship Id="rId3" Type="http://schemas.openxmlformats.org/officeDocument/2006/relationships/hyperlink" Target="https://www.ncbi.nlm.nih.gov/pmc/articles/PMC4409541/" TargetMode="External"/><Relationship Id="rId7" Type="http://schemas.openxmlformats.org/officeDocument/2006/relationships/hyperlink" Target="https://en.wikipedia.org/wiki/Decision_tree_learn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Recursive_partitioning#cite_note-isbn0-412-04841-8-1" TargetMode="External"/><Relationship Id="rId5" Type="http://schemas.openxmlformats.org/officeDocument/2006/relationships/hyperlink" Target="https://en.wikipedia.org/wiki/Multivariable_analysis" TargetMode="External"/><Relationship Id="rId10" Type="http://schemas.openxmlformats.org/officeDocument/2006/relationships/hyperlink" Target="https://en.wikipedia.org/wiki/Recursive_partitioning"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Recurs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1458629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bagging, repeated sample is drawn with replacements from the same data set (multiple copies created from the original training data set). A classifier (e.g. tree), then, learns from each bootstrap sample or a separate decision tree fits each copy. After that all classifiers are aggregated (e.g. average for regression tree, and majority vote for classification tree) to create a single predictive model for classifying sample points from the test set.  </a:t>
            </a:r>
          </a:p>
          <a:p>
            <a:r>
              <a:rPr lang="en-US" dirty="0"/>
              <a:t> </a:t>
            </a:r>
          </a:p>
          <a:p>
            <a:r>
              <a:rPr lang="en-US" dirty="0"/>
              <a:t>Bagging can be applied to any type of method but it is usually used with decision trees. Some advantages include avoiding overfitting, and reducing variance. In addition, it is easy to train the classifier in parallel. Bagging is suitable for unstable learners (e.g. small change in the training sets results in large variation in the classification such as decision tree and neural network) [</a:t>
            </a:r>
            <a:r>
              <a:rPr lang="en-US" dirty="0" err="1"/>
              <a:t>Langseth</a:t>
            </a:r>
            <a:r>
              <a:rPr lang="en-US" dirty="0"/>
              <a:t>, 2012].  </a:t>
            </a:r>
          </a:p>
          <a:p>
            <a:r>
              <a:rPr lang="en-US" dirty="0"/>
              <a:t> </a:t>
            </a:r>
          </a:p>
        </p:txBody>
      </p:sp>
      <p:sp>
        <p:nvSpPr>
          <p:cNvPr id="4" name="Slide Number Placeholder 3"/>
          <p:cNvSpPr>
            <a:spLocks noGrp="1"/>
          </p:cNvSpPr>
          <p:nvPr>
            <p:ph type="sldNum" sz="quarter" idx="5"/>
          </p:nvPr>
        </p:nvSpPr>
        <p:spPr/>
        <p:txBody>
          <a:bodyPr/>
          <a:lstStyle/>
          <a:p>
            <a:fld id="{5EE2CF44-2B13-41B4-A334-1CDF534EEBBF}" type="slidenum">
              <a:rPr lang="en-US" smtClean="0"/>
              <a:t>27</a:t>
            </a:fld>
            <a:endParaRPr lang="en-US"/>
          </a:p>
        </p:txBody>
      </p:sp>
    </p:spTree>
    <p:extLst>
      <p:ext uri="{BB962C8B-B14F-4D97-AF65-F5344CB8AC3E}">
        <p14:creationId xmlns:p14="http://schemas.microsoft.com/office/powerpoint/2010/main" val="4005155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28</a:t>
            </a:fld>
            <a:endParaRPr lang="en-US"/>
          </a:p>
        </p:txBody>
      </p:sp>
    </p:spTree>
    <p:extLst>
      <p:ext uri="{BB962C8B-B14F-4D97-AF65-F5344CB8AC3E}">
        <p14:creationId xmlns:p14="http://schemas.microsoft.com/office/powerpoint/2010/main" val="778962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29</a:t>
            </a:fld>
            <a:endParaRPr lang="en-US"/>
          </a:p>
        </p:txBody>
      </p:sp>
    </p:spTree>
    <p:extLst>
      <p:ext uri="{BB962C8B-B14F-4D97-AF65-F5344CB8AC3E}">
        <p14:creationId xmlns:p14="http://schemas.microsoft.com/office/powerpoint/2010/main" val="2514741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30</a:t>
            </a:fld>
            <a:endParaRPr lang="en-US"/>
          </a:p>
        </p:txBody>
      </p:sp>
    </p:spTree>
    <p:extLst>
      <p:ext uri="{BB962C8B-B14F-4D97-AF65-F5344CB8AC3E}">
        <p14:creationId xmlns:p14="http://schemas.microsoft.com/office/powerpoint/2010/main" val="320418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424852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1450213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373994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382241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see http://dataaspirant.com/2017/01/30/how-decision-tree-algorithm-works/</a:t>
            </a:r>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359523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Survival analysis is a branch of statistical methods for investigating event occurrence— whether events occur and when events occur. </a:t>
            </a:r>
            <a:r>
              <a:rPr lang="en-US" dirty="0">
                <a:hlinkClick r:id="rId3"/>
              </a:rPr>
              <a:t>https://www.ncbi.nlm.nih.gov/pmc/articles/PMC4409541/</a:t>
            </a:r>
            <a:endParaRPr lang="en-US" dirty="0"/>
          </a:p>
          <a:p>
            <a:endParaRPr lang="en-US" dirty="0"/>
          </a:p>
          <a:p>
            <a:r>
              <a:rPr lang="en-US" sz="1200" b="1" i="0" kern="1200" dirty="0">
                <a:solidFill>
                  <a:schemeClr val="tx1"/>
                </a:solidFill>
                <a:effectLst/>
                <a:latin typeface="+mn-lt"/>
                <a:ea typeface="+mn-ea"/>
                <a:cs typeface="+mn-cs"/>
              </a:rPr>
              <a:t>Recursive partitioning</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4" tooltip="Statistics"/>
              </a:rPr>
              <a:t>statistical</a:t>
            </a:r>
            <a:r>
              <a:rPr lang="en-US" sz="1200" b="0" i="0" kern="1200" dirty="0">
                <a:solidFill>
                  <a:schemeClr val="tx1"/>
                </a:solidFill>
                <a:effectLst/>
                <a:latin typeface="+mn-lt"/>
                <a:ea typeface="+mn-ea"/>
                <a:cs typeface="+mn-cs"/>
              </a:rPr>
              <a:t> method for </a:t>
            </a:r>
            <a:r>
              <a:rPr lang="en-US" sz="1200" b="0" i="0" u="none" strike="noStrike" kern="1200" dirty="0">
                <a:solidFill>
                  <a:schemeClr val="tx1"/>
                </a:solidFill>
                <a:effectLst/>
                <a:latin typeface="+mn-lt"/>
                <a:ea typeface="+mn-ea"/>
                <a:cs typeface="+mn-cs"/>
                <a:hlinkClick r:id="rId5" tooltip="Multivariable analysis"/>
              </a:rPr>
              <a:t>multivariable analysis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[1]</a:t>
            </a:r>
            <a:r>
              <a:rPr lang="en-US" sz="1200" b="0" i="0" kern="1200" dirty="0">
                <a:solidFill>
                  <a:schemeClr val="tx1"/>
                </a:solidFill>
                <a:effectLst/>
                <a:latin typeface="+mn-lt"/>
                <a:ea typeface="+mn-ea"/>
                <a:cs typeface="+mn-cs"/>
              </a:rPr>
              <a:t> Recursive partitioning creates a </a:t>
            </a:r>
            <a:r>
              <a:rPr lang="en-US" sz="1200" b="0" i="0" u="none" strike="noStrike" kern="1200" dirty="0">
                <a:solidFill>
                  <a:schemeClr val="tx1"/>
                </a:solidFill>
                <a:effectLst/>
                <a:latin typeface="+mn-lt"/>
                <a:ea typeface="+mn-ea"/>
                <a:cs typeface="+mn-cs"/>
                <a:hlinkClick r:id="rId7" tooltip="Decision tree learning"/>
              </a:rPr>
              <a:t>decision tree</a:t>
            </a:r>
            <a:r>
              <a:rPr lang="en-US" sz="1200" b="0" i="0" kern="1200" dirty="0">
                <a:solidFill>
                  <a:schemeClr val="tx1"/>
                </a:solidFill>
                <a:effectLst/>
                <a:latin typeface="+mn-lt"/>
                <a:ea typeface="+mn-ea"/>
                <a:cs typeface="+mn-cs"/>
              </a:rPr>
              <a:t> that strives to correctly classify members of the population by splitting it into sub-populations based on several dichotomous </a:t>
            </a:r>
            <a:r>
              <a:rPr lang="en-US" sz="1200" b="0" i="0" u="none" strike="noStrike" kern="1200" dirty="0">
                <a:solidFill>
                  <a:schemeClr val="tx1"/>
                </a:solidFill>
                <a:effectLst/>
                <a:latin typeface="+mn-lt"/>
                <a:ea typeface="+mn-ea"/>
                <a:cs typeface="+mn-cs"/>
                <a:hlinkClick r:id="rId8" tooltip="Independent variable"/>
              </a:rPr>
              <a:t>independent variables</a:t>
            </a:r>
            <a:r>
              <a:rPr lang="en-US" sz="1200" b="0" i="0" kern="1200" dirty="0">
                <a:solidFill>
                  <a:schemeClr val="tx1"/>
                </a:solidFill>
                <a:effectLst/>
                <a:latin typeface="+mn-lt"/>
                <a:ea typeface="+mn-ea"/>
                <a:cs typeface="+mn-cs"/>
              </a:rPr>
              <a:t>. The process is termed </a:t>
            </a:r>
            <a:r>
              <a:rPr lang="en-US" sz="1200" b="0" i="0" u="none" strike="noStrike" kern="1200" dirty="0">
                <a:solidFill>
                  <a:schemeClr val="tx1"/>
                </a:solidFill>
                <a:effectLst/>
                <a:latin typeface="+mn-lt"/>
                <a:ea typeface="+mn-ea"/>
                <a:cs typeface="+mn-cs"/>
                <a:hlinkClick r:id="rId9" tooltip="Recursion"/>
              </a:rPr>
              <a:t>recursive</a:t>
            </a:r>
            <a:r>
              <a:rPr lang="en-US" sz="1200" b="0" i="0" kern="1200" dirty="0">
                <a:solidFill>
                  <a:schemeClr val="tx1"/>
                </a:solidFill>
                <a:effectLst/>
                <a:latin typeface="+mn-lt"/>
                <a:ea typeface="+mn-ea"/>
                <a:cs typeface="+mn-cs"/>
              </a:rPr>
              <a:t> because each sub-population may in turn be split an indefinite number of times until the splitting process terminates after a particular stopping criterion is reached. </a:t>
            </a:r>
            <a:r>
              <a:rPr lang="en-US" dirty="0">
                <a:hlinkClick r:id="rId10"/>
              </a:rPr>
              <a:t>https://en.wikipedia.org/wiki/Recursive_partitioning</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6B9EAB0-47CA-48DE-B42F-8F5D1BB82E8B}" type="slidenum">
              <a:rPr lang="en-US" smtClean="0"/>
              <a:t>13</a:t>
            </a:fld>
            <a:endParaRPr lang="en-US"/>
          </a:p>
        </p:txBody>
      </p:sp>
    </p:spTree>
    <p:extLst>
      <p:ext uri="{BB962C8B-B14F-4D97-AF65-F5344CB8AC3E}">
        <p14:creationId xmlns:p14="http://schemas.microsoft.com/office/powerpoint/2010/main" val="1565863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horizontal line is 1 standard error above the minimum. The standard error equals the standard deviation of the sample divided by the square root of the sample size.</a:t>
            </a:r>
          </a:p>
        </p:txBody>
      </p:sp>
      <p:sp>
        <p:nvSpPr>
          <p:cNvPr id="4" name="Slide Number Placeholder 3"/>
          <p:cNvSpPr>
            <a:spLocks noGrp="1"/>
          </p:cNvSpPr>
          <p:nvPr>
            <p:ph type="sldNum" sz="quarter" idx="5"/>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9465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accuracy performance of the regression methods is based on the prediction error of the algorithms. Since the target values are continuous, the absolute difference between the prediction and the true target value in the test example is used. One common measure is mean absolute </a:t>
            </a:r>
            <a:r>
              <a:rPr lang="en-US" dirty="0" err="1"/>
              <a:t>distan</a:t>
            </a:r>
            <a:endParaRPr lang="en-US" dirty="0"/>
          </a:p>
          <a:p>
            <a:endParaRPr lang="en-US" dirty="0"/>
          </a:p>
          <a:p>
            <a:r>
              <a:rPr lang="en-US" dirty="0"/>
              <a:t>However in order to get similar performance values for all datasets a modiﬁed version of MAD, namely </a:t>
            </a:r>
            <a:r>
              <a:rPr lang="en-US" dirty="0" err="1"/>
              <a:t>relativeerror</a:t>
            </a:r>
            <a:r>
              <a:rPr lang="en-US" dirty="0"/>
              <a:t>(RE),</a:t>
            </a:r>
            <a:r>
              <a:rPr lang="en-US" dirty="0" err="1"/>
              <a:t>isusedintheexperiments.Relative</a:t>
            </a:r>
            <a:r>
              <a:rPr lang="en-US" dirty="0"/>
              <a:t> error is the true mean absolute distance normalized by the mean absolute distance from the </a:t>
            </a:r>
            <a:r>
              <a:rPr lang="en-US" dirty="0" err="1"/>
              <a:t>median.ce</a:t>
            </a:r>
            <a:r>
              <a:rPr lang="en-US" dirty="0"/>
              <a:t>(MAD)[8,9].I t is the mean of absolute error found for all test examples. </a:t>
            </a:r>
          </a:p>
        </p:txBody>
      </p:sp>
      <p:sp>
        <p:nvSpPr>
          <p:cNvPr id="4" name="Slide Number Placeholder 3"/>
          <p:cNvSpPr>
            <a:spLocks noGrp="1"/>
          </p:cNvSpPr>
          <p:nvPr>
            <p:ph type="sldNum" sz="quarter" idx="5"/>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3651025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9/24/2019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9/24/2019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9/24/2019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9/24/2019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9/24/2019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9/24/2019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9/24/2019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9/24/2019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9/24/2019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9/24/2019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pandrus@reg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chive.ics.uci.edu/ml/machine-learning-databases/win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packtpub.com/big-data-and-business-intelligence/machine-learning-r-cookbook-second-edition"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Four: Decision Tree and Random Forest</a:t>
            </a:r>
            <a:endParaRPr dirty="0"/>
          </a:p>
        </p:txBody>
      </p:sp>
      <p:sp>
        <p:nvSpPr>
          <p:cNvPr id="3" name="Subtitle 2"/>
          <p:cNvSpPr>
            <a:spLocks noGrp="1"/>
          </p:cNvSpPr>
          <p:nvPr>
            <p:ph type="subTitle" idx="1"/>
          </p:nvPr>
        </p:nvSpPr>
        <p:spPr/>
        <p:txBody>
          <a:bodyPr/>
          <a:lstStyle/>
          <a:p>
            <a:r>
              <a:rPr lang="en-US" dirty="0"/>
              <a:t>Paul Andrus (</a:t>
            </a:r>
            <a:r>
              <a:rPr lang="en-US" dirty="0">
                <a:hlinkClick r:id="rId3"/>
              </a:rPr>
              <a:t>pandrus@regis.edu</a:t>
            </a:r>
            <a:r>
              <a:rPr lang="en-US" dirty="0"/>
              <a:t>) – pmandrus@gmail.com</a:t>
            </a:r>
          </a:p>
          <a:p>
            <a:r>
              <a:rPr lang="en-US" dirty="0"/>
              <a:t>College of Computer and Information Sciences, Regis University</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CEE6-20E2-464E-94E1-B106346AAC1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941B733-A116-4690-90DF-43D408C5159E}"/>
              </a:ext>
            </a:extLst>
          </p:cNvPr>
          <p:cNvPicPr>
            <a:picLocks noGrp="1" noChangeAspect="1"/>
          </p:cNvPicPr>
          <p:nvPr>
            <p:ph idx="1"/>
          </p:nvPr>
        </p:nvPicPr>
        <p:blipFill>
          <a:blip r:embed="rId2"/>
          <a:stretch>
            <a:fillRect/>
          </a:stretch>
        </p:blipFill>
        <p:spPr>
          <a:xfrm>
            <a:off x="1523999" y="690155"/>
            <a:ext cx="9129887" cy="5634445"/>
          </a:xfrm>
          <a:prstGeom prst="rect">
            <a:avLst/>
          </a:prstGeom>
        </p:spPr>
      </p:pic>
      <p:cxnSp>
        <p:nvCxnSpPr>
          <p:cNvPr id="6" name="Straight Connector 5">
            <a:extLst>
              <a:ext uri="{FF2B5EF4-FFF2-40B4-BE49-F238E27FC236}">
                <a16:creationId xmlns:a16="http://schemas.microsoft.com/office/drawing/2014/main" id="{082C754D-0B34-42E1-BFFB-AD35CA54794E}"/>
              </a:ext>
            </a:extLst>
          </p:cNvPr>
          <p:cNvCxnSpPr>
            <a:cxnSpLocks/>
          </p:cNvCxnSpPr>
          <p:nvPr/>
        </p:nvCxnSpPr>
        <p:spPr>
          <a:xfrm>
            <a:off x="4038600" y="838200"/>
            <a:ext cx="0" cy="4876800"/>
          </a:xfrm>
          <a:prstGeom prst="line">
            <a:avLst/>
          </a:prstGeom>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6B32C39E-A3D1-4138-9118-C93926FF9F76}"/>
              </a:ext>
            </a:extLst>
          </p:cNvPr>
          <p:cNvCxnSpPr>
            <a:cxnSpLocks/>
          </p:cNvCxnSpPr>
          <p:nvPr/>
        </p:nvCxnSpPr>
        <p:spPr>
          <a:xfrm flipH="1">
            <a:off x="4038600" y="2667000"/>
            <a:ext cx="4800600" cy="0"/>
          </a:xfrm>
          <a:prstGeom prst="line">
            <a:avLst/>
          </a:prstGeom>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EE01C017-0A6D-4395-83B8-9F4E90816D64}"/>
              </a:ext>
            </a:extLst>
          </p:cNvPr>
          <p:cNvSpPr txBox="1"/>
          <p:nvPr/>
        </p:nvSpPr>
        <p:spPr>
          <a:xfrm>
            <a:off x="6324600" y="4006334"/>
            <a:ext cx="2297424" cy="369332"/>
          </a:xfrm>
          <a:prstGeom prst="rect">
            <a:avLst/>
          </a:prstGeom>
          <a:noFill/>
        </p:spPr>
        <p:txBody>
          <a:bodyPr wrap="none" rtlCol="0">
            <a:spAutoFit/>
          </a:bodyPr>
          <a:lstStyle/>
          <a:p>
            <a:r>
              <a:rPr lang="en-US" dirty="0">
                <a:solidFill>
                  <a:schemeClr val="bg1"/>
                </a:solidFill>
              </a:rPr>
              <a:t>4 mis-classified points</a:t>
            </a:r>
          </a:p>
        </p:txBody>
      </p:sp>
    </p:spTree>
    <p:extLst>
      <p:ext uri="{BB962C8B-B14F-4D97-AF65-F5344CB8AC3E}">
        <p14:creationId xmlns:p14="http://schemas.microsoft.com/office/powerpoint/2010/main" val="21623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CEE6-20E2-464E-94E1-B106346AAC1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941B733-A116-4690-90DF-43D408C5159E}"/>
              </a:ext>
            </a:extLst>
          </p:cNvPr>
          <p:cNvPicPr>
            <a:picLocks noGrp="1" noChangeAspect="1"/>
          </p:cNvPicPr>
          <p:nvPr>
            <p:ph idx="1"/>
          </p:nvPr>
        </p:nvPicPr>
        <p:blipFill>
          <a:blip r:embed="rId2"/>
          <a:stretch>
            <a:fillRect/>
          </a:stretch>
        </p:blipFill>
        <p:spPr>
          <a:xfrm>
            <a:off x="1527528" y="578249"/>
            <a:ext cx="9064272" cy="5593951"/>
          </a:xfrm>
          <a:prstGeom prst="rect">
            <a:avLst/>
          </a:prstGeom>
        </p:spPr>
      </p:pic>
      <p:cxnSp>
        <p:nvCxnSpPr>
          <p:cNvPr id="6" name="Straight Connector 5">
            <a:extLst>
              <a:ext uri="{FF2B5EF4-FFF2-40B4-BE49-F238E27FC236}">
                <a16:creationId xmlns:a16="http://schemas.microsoft.com/office/drawing/2014/main" id="{082C754D-0B34-42E1-BFFB-AD35CA54794E}"/>
              </a:ext>
            </a:extLst>
          </p:cNvPr>
          <p:cNvCxnSpPr>
            <a:cxnSpLocks/>
          </p:cNvCxnSpPr>
          <p:nvPr/>
        </p:nvCxnSpPr>
        <p:spPr>
          <a:xfrm>
            <a:off x="4038600" y="685800"/>
            <a:ext cx="0" cy="4876800"/>
          </a:xfrm>
          <a:prstGeom prst="line">
            <a:avLst/>
          </a:prstGeom>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6B32C39E-A3D1-4138-9118-C93926FF9F76}"/>
              </a:ext>
            </a:extLst>
          </p:cNvPr>
          <p:cNvCxnSpPr>
            <a:cxnSpLocks/>
          </p:cNvCxnSpPr>
          <p:nvPr/>
        </p:nvCxnSpPr>
        <p:spPr>
          <a:xfrm flipV="1">
            <a:off x="6477000" y="685800"/>
            <a:ext cx="0" cy="4876800"/>
          </a:xfrm>
          <a:prstGeom prst="line">
            <a:avLst/>
          </a:prstGeom>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E362D4B3-BFD7-4EC1-A136-FDDA5A0D8079}"/>
              </a:ext>
            </a:extLst>
          </p:cNvPr>
          <p:cNvSpPr txBox="1"/>
          <p:nvPr/>
        </p:nvSpPr>
        <p:spPr>
          <a:xfrm>
            <a:off x="6705600" y="3810000"/>
            <a:ext cx="2297424" cy="369332"/>
          </a:xfrm>
          <a:prstGeom prst="rect">
            <a:avLst/>
          </a:prstGeom>
          <a:noFill/>
        </p:spPr>
        <p:txBody>
          <a:bodyPr wrap="none" rtlCol="0">
            <a:spAutoFit/>
          </a:bodyPr>
          <a:lstStyle/>
          <a:p>
            <a:r>
              <a:rPr lang="en-US" dirty="0">
                <a:solidFill>
                  <a:schemeClr val="bg1"/>
                </a:solidFill>
              </a:rPr>
              <a:t>4 mis-classified points</a:t>
            </a:r>
          </a:p>
        </p:txBody>
      </p:sp>
    </p:spTree>
    <p:extLst>
      <p:ext uri="{BB962C8B-B14F-4D97-AF65-F5344CB8AC3E}">
        <p14:creationId xmlns:p14="http://schemas.microsoft.com/office/powerpoint/2010/main" val="55597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0009D-7380-4F76-9698-651C6E41D999}"/>
              </a:ext>
            </a:extLst>
          </p:cNvPr>
          <p:cNvSpPr>
            <a:spLocks noGrp="1"/>
          </p:cNvSpPr>
          <p:nvPr>
            <p:ph idx="1"/>
          </p:nvPr>
        </p:nvSpPr>
        <p:spPr>
          <a:xfrm>
            <a:off x="685800" y="762000"/>
            <a:ext cx="9982200" cy="5334000"/>
          </a:xfrm>
        </p:spPr>
        <p:txBody>
          <a:bodyPr/>
          <a:lstStyle/>
          <a:p>
            <a:pPr>
              <a:buClr>
                <a:schemeClr val="accent3">
                  <a:lumMod val="75000"/>
                </a:schemeClr>
              </a:buClr>
              <a:buFont typeface="Candara" panose="020E0502030303020204" pitchFamily="34" charset="0"/>
              <a:buChar char="&gt;"/>
            </a:pPr>
            <a:r>
              <a:rPr lang="en-US" dirty="0" err="1">
                <a:latin typeface="+mj-lt"/>
              </a:rPr>
              <a:t>MyIris</a:t>
            </a:r>
            <a:r>
              <a:rPr lang="en-US" dirty="0">
                <a:latin typeface="+mj-lt"/>
              </a:rPr>
              <a:t> &lt;- subset(iris, select = c("</a:t>
            </a:r>
            <a:r>
              <a:rPr lang="en-US" dirty="0" err="1">
                <a:latin typeface="+mj-lt"/>
              </a:rPr>
              <a:t>Petal.Length</a:t>
            </a:r>
            <a:r>
              <a:rPr lang="en-US" dirty="0">
                <a:latin typeface="+mj-lt"/>
              </a:rPr>
              <a:t>", "</a:t>
            </a:r>
            <a:r>
              <a:rPr lang="en-US" dirty="0" err="1">
                <a:latin typeface="+mj-lt"/>
              </a:rPr>
              <a:t>Petal.Width</a:t>
            </a:r>
            <a:r>
              <a:rPr lang="en-US" dirty="0">
                <a:latin typeface="+mj-lt"/>
              </a:rPr>
              <a:t>", "Species"))</a:t>
            </a:r>
          </a:p>
          <a:p>
            <a:pPr>
              <a:buClr>
                <a:schemeClr val="accent3">
                  <a:lumMod val="75000"/>
                </a:schemeClr>
              </a:buClr>
              <a:buFont typeface="Candara" panose="020E0502030303020204" pitchFamily="34" charset="0"/>
              <a:buChar char="&gt;"/>
            </a:pPr>
            <a:r>
              <a:rPr lang="en-US" dirty="0" err="1">
                <a:latin typeface="+mj-lt"/>
              </a:rPr>
              <a:t>set.seed</a:t>
            </a:r>
            <a:r>
              <a:rPr lang="en-US" dirty="0">
                <a:latin typeface="+mj-lt"/>
              </a:rPr>
              <a:t>(2)</a:t>
            </a:r>
          </a:p>
          <a:p>
            <a:pPr>
              <a:buClr>
                <a:schemeClr val="accent3">
                  <a:lumMod val="75000"/>
                </a:schemeClr>
              </a:buClr>
              <a:buFont typeface="Candara" panose="020E0502030303020204" pitchFamily="34" charset="0"/>
              <a:buChar char="&gt;"/>
            </a:pPr>
            <a:r>
              <a:rPr lang="en-US" dirty="0" err="1">
                <a:latin typeface="+mj-lt"/>
              </a:rPr>
              <a:t>ind</a:t>
            </a:r>
            <a:r>
              <a:rPr lang="en-US" dirty="0">
                <a:latin typeface="+mj-lt"/>
              </a:rPr>
              <a:t> &lt;- sample(2, </a:t>
            </a:r>
            <a:r>
              <a:rPr lang="en-US" dirty="0" err="1">
                <a:latin typeface="+mj-lt"/>
              </a:rPr>
              <a:t>nrow</a:t>
            </a:r>
            <a:r>
              <a:rPr lang="en-US" dirty="0">
                <a:latin typeface="+mj-lt"/>
              </a:rPr>
              <a:t>(</a:t>
            </a:r>
            <a:r>
              <a:rPr lang="en-US" dirty="0" err="1">
                <a:latin typeface="+mj-lt"/>
              </a:rPr>
              <a:t>MyIris</a:t>
            </a:r>
            <a:r>
              <a:rPr lang="en-US" dirty="0">
                <a:latin typeface="+mj-lt"/>
              </a:rPr>
              <a:t>), replace = TRUE, prob = c(0.7, 0.3))</a:t>
            </a:r>
          </a:p>
          <a:p>
            <a:pPr>
              <a:buClr>
                <a:schemeClr val="accent3">
                  <a:lumMod val="75000"/>
                </a:schemeClr>
              </a:buClr>
              <a:buFont typeface="Candara" panose="020E0502030303020204" pitchFamily="34" charset="0"/>
              <a:buChar char="&gt;"/>
            </a:pPr>
            <a:r>
              <a:rPr lang="en-US" dirty="0">
                <a:latin typeface="+mj-lt"/>
              </a:rPr>
              <a:t>trainset &lt;- </a:t>
            </a:r>
            <a:r>
              <a:rPr lang="en-US" dirty="0" err="1">
                <a:latin typeface="+mj-lt"/>
              </a:rPr>
              <a:t>MyIris</a:t>
            </a:r>
            <a:r>
              <a:rPr lang="en-US" dirty="0">
                <a:latin typeface="+mj-lt"/>
              </a:rPr>
              <a:t>[</a:t>
            </a:r>
            <a:r>
              <a:rPr lang="en-US" dirty="0" err="1">
                <a:latin typeface="+mj-lt"/>
              </a:rPr>
              <a:t>ind</a:t>
            </a:r>
            <a:r>
              <a:rPr lang="en-US" dirty="0">
                <a:latin typeface="+mj-lt"/>
              </a:rPr>
              <a:t> == 1, ]</a:t>
            </a:r>
          </a:p>
          <a:p>
            <a:pPr>
              <a:buClr>
                <a:schemeClr val="accent3">
                  <a:lumMod val="75000"/>
                </a:schemeClr>
              </a:buClr>
              <a:buFont typeface="Candara" panose="020E0502030303020204" pitchFamily="34" charset="0"/>
              <a:buChar char="&gt;"/>
            </a:pPr>
            <a:r>
              <a:rPr lang="en-US" dirty="0" err="1">
                <a:latin typeface="+mj-lt"/>
              </a:rPr>
              <a:t>testset</a:t>
            </a:r>
            <a:r>
              <a:rPr lang="en-US" dirty="0">
                <a:latin typeface="+mj-lt"/>
              </a:rPr>
              <a:t> &lt;- </a:t>
            </a:r>
            <a:r>
              <a:rPr lang="en-US" dirty="0" err="1">
                <a:latin typeface="+mj-lt"/>
              </a:rPr>
              <a:t>MyIris</a:t>
            </a:r>
            <a:r>
              <a:rPr lang="en-US" dirty="0">
                <a:latin typeface="+mj-lt"/>
              </a:rPr>
              <a:t>[</a:t>
            </a:r>
            <a:r>
              <a:rPr lang="en-US" dirty="0" err="1">
                <a:latin typeface="+mj-lt"/>
              </a:rPr>
              <a:t>ind</a:t>
            </a:r>
            <a:r>
              <a:rPr lang="en-US" dirty="0">
                <a:latin typeface="+mj-lt"/>
              </a:rPr>
              <a:t> == 2, ]</a:t>
            </a:r>
          </a:p>
          <a:p>
            <a:pPr>
              <a:buClr>
                <a:schemeClr val="accent3">
                  <a:lumMod val="75000"/>
                </a:schemeClr>
              </a:buClr>
              <a:buFont typeface="Candara" panose="020E0502030303020204" pitchFamily="34" charset="0"/>
              <a:buChar char="&gt;"/>
            </a:pPr>
            <a:r>
              <a:rPr lang="en-US" dirty="0" err="1">
                <a:latin typeface="+mj-lt"/>
              </a:rPr>
              <a:t>nrow</a:t>
            </a:r>
            <a:r>
              <a:rPr lang="en-US" dirty="0">
                <a:latin typeface="+mj-lt"/>
              </a:rPr>
              <a:t>(trainset) + </a:t>
            </a:r>
            <a:r>
              <a:rPr lang="en-US" dirty="0" err="1">
                <a:latin typeface="+mj-lt"/>
              </a:rPr>
              <a:t>nrow</a:t>
            </a:r>
            <a:r>
              <a:rPr lang="en-US" dirty="0">
                <a:latin typeface="+mj-lt"/>
              </a:rPr>
              <a:t>(</a:t>
            </a:r>
            <a:r>
              <a:rPr lang="en-US" dirty="0" err="1">
                <a:latin typeface="+mj-lt"/>
              </a:rPr>
              <a:t>testset</a:t>
            </a:r>
            <a:r>
              <a:rPr lang="en-US" dirty="0">
                <a:latin typeface="+mj-lt"/>
              </a:rPr>
              <a:t>)</a:t>
            </a:r>
          </a:p>
          <a:p>
            <a:pPr marL="0" indent="0">
              <a:buClr>
                <a:schemeClr val="accent3">
                  <a:lumMod val="75000"/>
                </a:schemeClr>
              </a:buClr>
              <a:buNone/>
            </a:pPr>
            <a:r>
              <a:rPr lang="en-US" dirty="0">
                <a:latin typeface="+mj-lt"/>
              </a:rPr>
              <a:t>[1] 150</a:t>
            </a:r>
          </a:p>
        </p:txBody>
      </p:sp>
    </p:spTree>
    <p:extLst>
      <p:ext uri="{BB962C8B-B14F-4D97-AF65-F5344CB8AC3E}">
        <p14:creationId xmlns:p14="http://schemas.microsoft.com/office/powerpoint/2010/main" val="132401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A52F-E58F-4620-9A20-6FC9F8A935DD}"/>
              </a:ext>
            </a:extLst>
          </p:cNvPr>
          <p:cNvSpPr>
            <a:spLocks noGrp="1"/>
          </p:cNvSpPr>
          <p:nvPr>
            <p:ph type="title"/>
          </p:nvPr>
        </p:nvSpPr>
        <p:spPr/>
        <p:txBody>
          <a:bodyPr/>
          <a:lstStyle/>
          <a:p>
            <a:r>
              <a:rPr lang="en-US" dirty="0" err="1"/>
              <a:t>rpart</a:t>
            </a:r>
            <a:r>
              <a:rPr lang="en-US" dirty="0"/>
              <a:t>()</a:t>
            </a:r>
          </a:p>
        </p:txBody>
      </p:sp>
      <p:sp>
        <p:nvSpPr>
          <p:cNvPr id="3" name="Content Placeholder 2">
            <a:extLst>
              <a:ext uri="{FF2B5EF4-FFF2-40B4-BE49-F238E27FC236}">
                <a16:creationId xmlns:a16="http://schemas.microsoft.com/office/drawing/2014/main" id="{20D21A9D-92D1-405C-BDD7-70A0E6CD2E7A}"/>
              </a:ext>
            </a:extLst>
          </p:cNvPr>
          <p:cNvSpPr>
            <a:spLocks noGrp="1"/>
          </p:cNvSpPr>
          <p:nvPr>
            <p:ph idx="1"/>
          </p:nvPr>
        </p:nvSpPr>
        <p:spPr/>
        <p:txBody>
          <a:bodyPr/>
          <a:lstStyle/>
          <a:p>
            <a:r>
              <a:rPr lang="en-US" dirty="0"/>
              <a:t>Recursive Partitioning and Regression Trees</a:t>
            </a:r>
          </a:p>
          <a:p>
            <a:r>
              <a:rPr lang="en-US" dirty="0"/>
              <a:t>Recursive partitioning for classification, regression and survival trees. An implementation of most of the functionality of the 1984 book by </a:t>
            </a:r>
            <a:r>
              <a:rPr lang="en-US" dirty="0" err="1"/>
              <a:t>Breiman</a:t>
            </a:r>
            <a:r>
              <a:rPr lang="en-US" dirty="0"/>
              <a:t>, Friedman, </a:t>
            </a:r>
            <a:r>
              <a:rPr lang="en-US" dirty="0" err="1"/>
              <a:t>Olshen</a:t>
            </a:r>
            <a:r>
              <a:rPr lang="en-US" dirty="0"/>
              <a:t> and Stone.</a:t>
            </a:r>
          </a:p>
        </p:txBody>
      </p:sp>
    </p:spTree>
    <p:extLst>
      <p:ext uri="{BB962C8B-B14F-4D97-AF65-F5344CB8AC3E}">
        <p14:creationId xmlns:p14="http://schemas.microsoft.com/office/powerpoint/2010/main" val="188580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6B45A3-5457-4C75-BA10-68E885CE643E}"/>
              </a:ext>
            </a:extLst>
          </p:cNvPr>
          <p:cNvSpPr>
            <a:spLocks noGrp="1"/>
          </p:cNvSpPr>
          <p:nvPr>
            <p:ph type="title"/>
          </p:nvPr>
        </p:nvSpPr>
        <p:spPr/>
        <p:txBody>
          <a:bodyPr/>
          <a:lstStyle/>
          <a:p>
            <a:r>
              <a:rPr lang="en-US" dirty="0"/>
              <a:t>Examples</a:t>
            </a:r>
          </a:p>
        </p:txBody>
      </p:sp>
      <p:sp>
        <p:nvSpPr>
          <p:cNvPr id="5" name="Content Placeholder 4">
            <a:extLst>
              <a:ext uri="{FF2B5EF4-FFF2-40B4-BE49-F238E27FC236}">
                <a16:creationId xmlns:a16="http://schemas.microsoft.com/office/drawing/2014/main" id="{87EE4243-815C-4536-A079-B413E8633B3E}"/>
              </a:ext>
            </a:extLst>
          </p:cNvPr>
          <p:cNvSpPr>
            <a:spLocks noGrp="1"/>
          </p:cNvSpPr>
          <p:nvPr>
            <p:ph idx="1"/>
          </p:nvPr>
        </p:nvSpPr>
        <p:spPr/>
        <p:txBody>
          <a:bodyPr>
            <a:normAutofit fontScale="92500" lnSpcReduction="10000"/>
          </a:bodyPr>
          <a:lstStyle/>
          <a:p>
            <a:pPr marL="0" indent="-914400">
              <a:buNone/>
            </a:pPr>
            <a:r>
              <a:rPr lang="en-US" dirty="0">
                <a:latin typeface="Consolas" panose="020B0609020204030204" pitchFamily="49" charset="0"/>
              </a:rPr>
              <a:t>fit &lt;- </a:t>
            </a:r>
            <a:r>
              <a:rPr lang="en-US" dirty="0" err="1">
                <a:latin typeface="Consolas" panose="020B0609020204030204" pitchFamily="49" charset="0"/>
              </a:rPr>
              <a:t>rpart</a:t>
            </a:r>
            <a:r>
              <a:rPr lang="en-US" dirty="0">
                <a:latin typeface="Consolas" panose="020B0609020204030204" pitchFamily="49" charset="0"/>
              </a:rPr>
              <a:t>(Kyphosis ~ Age + Number + Start, data = kyphosis)</a:t>
            </a:r>
          </a:p>
          <a:p>
            <a:pPr marL="0" indent="-914400">
              <a:buNone/>
            </a:pPr>
            <a:r>
              <a:rPr lang="en-US" dirty="0">
                <a:latin typeface="Consolas" panose="020B0609020204030204" pitchFamily="49" charset="0"/>
              </a:rPr>
              <a:t>fit2 &lt;- </a:t>
            </a:r>
            <a:r>
              <a:rPr lang="en-US" dirty="0" err="1">
                <a:latin typeface="Consolas" panose="020B0609020204030204" pitchFamily="49" charset="0"/>
              </a:rPr>
              <a:t>rpart</a:t>
            </a:r>
            <a:r>
              <a:rPr lang="en-US" dirty="0">
                <a:latin typeface="Consolas" panose="020B0609020204030204" pitchFamily="49" charset="0"/>
              </a:rPr>
              <a:t>(Kyphosis ~ Age + Number + Start, data = kyphosis, </a:t>
            </a:r>
            <a:r>
              <a:rPr lang="en-US" dirty="0" err="1">
                <a:latin typeface="Consolas" panose="020B0609020204030204" pitchFamily="49" charset="0"/>
              </a:rPr>
              <a:t>parms</a:t>
            </a:r>
            <a:r>
              <a:rPr lang="en-US" dirty="0">
                <a:latin typeface="Consolas" panose="020B0609020204030204" pitchFamily="49" charset="0"/>
              </a:rPr>
              <a:t> = list(prior = c(.65,.35), split = "information"))</a:t>
            </a:r>
          </a:p>
          <a:p>
            <a:pPr marL="0" indent="-914400">
              <a:buNone/>
            </a:pPr>
            <a:r>
              <a:rPr lang="en-US" dirty="0">
                <a:latin typeface="Consolas" panose="020B0609020204030204" pitchFamily="49" charset="0"/>
              </a:rPr>
              <a:t>fit3 &lt;- </a:t>
            </a:r>
            <a:r>
              <a:rPr lang="en-US" dirty="0" err="1">
                <a:latin typeface="Consolas" panose="020B0609020204030204" pitchFamily="49" charset="0"/>
              </a:rPr>
              <a:t>rpart</a:t>
            </a:r>
            <a:r>
              <a:rPr lang="en-US" dirty="0">
                <a:latin typeface="Consolas" panose="020B0609020204030204" pitchFamily="49" charset="0"/>
              </a:rPr>
              <a:t>(Kyphosis ~ Age + Number + Start, data = kyphosis, control = </a:t>
            </a:r>
            <a:r>
              <a:rPr lang="en-US" dirty="0" err="1">
                <a:latin typeface="Consolas" panose="020B0609020204030204" pitchFamily="49" charset="0"/>
              </a:rPr>
              <a:t>rpart.control</a:t>
            </a:r>
            <a:r>
              <a:rPr lang="en-US" dirty="0">
                <a:latin typeface="Consolas" panose="020B0609020204030204" pitchFamily="49" charset="0"/>
              </a:rPr>
              <a:t>(cp = 0.05))</a:t>
            </a:r>
          </a:p>
          <a:p>
            <a:pPr marL="0" indent="-914400">
              <a:buNone/>
            </a:pPr>
            <a:r>
              <a:rPr lang="en-US" dirty="0">
                <a:latin typeface="Consolas" panose="020B0609020204030204" pitchFamily="49" charset="0"/>
              </a:rPr>
              <a:t>par(</a:t>
            </a:r>
            <a:r>
              <a:rPr lang="en-US" dirty="0" err="1">
                <a:latin typeface="Consolas" panose="020B0609020204030204" pitchFamily="49" charset="0"/>
              </a:rPr>
              <a:t>mfrow</a:t>
            </a:r>
            <a:r>
              <a:rPr lang="en-US" dirty="0">
                <a:latin typeface="Consolas" panose="020B0609020204030204" pitchFamily="49" charset="0"/>
              </a:rPr>
              <a:t> = c(1,2), </a:t>
            </a:r>
            <a:r>
              <a:rPr lang="en-US" dirty="0" err="1">
                <a:latin typeface="Consolas" panose="020B0609020204030204" pitchFamily="49" charset="0"/>
              </a:rPr>
              <a:t>xpd</a:t>
            </a:r>
            <a:r>
              <a:rPr lang="en-US" dirty="0">
                <a:latin typeface="Consolas" panose="020B0609020204030204" pitchFamily="49" charset="0"/>
              </a:rPr>
              <a:t> = NA) # otherwise on some devices the text is clipped</a:t>
            </a:r>
          </a:p>
          <a:p>
            <a:pPr marL="0" indent="-914400">
              <a:buNone/>
            </a:pPr>
            <a:r>
              <a:rPr lang="en-US" dirty="0">
                <a:latin typeface="Consolas" panose="020B0609020204030204" pitchFamily="49" charset="0"/>
              </a:rPr>
              <a:t>plot(fit)</a:t>
            </a:r>
          </a:p>
          <a:p>
            <a:pPr marL="0" indent="-914400">
              <a:buNone/>
            </a:pPr>
            <a:r>
              <a:rPr lang="en-US" dirty="0">
                <a:latin typeface="Consolas" panose="020B0609020204030204" pitchFamily="49" charset="0"/>
              </a:rPr>
              <a:t>text(fit, </a:t>
            </a:r>
            <a:r>
              <a:rPr lang="en-US" dirty="0" err="1">
                <a:latin typeface="Consolas" panose="020B0609020204030204" pitchFamily="49" charset="0"/>
              </a:rPr>
              <a:t>use.n</a:t>
            </a:r>
            <a:r>
              <a:rPr lang="en-US" dirty="0">
                <a:latin typeface="Consolas" panose="020B0609020204030204" pitchFamily="49" charset="0"/>
              </a:rPr>
              <a:t> = TRUE)</a:t>
            </a:r>
          </a:p>
          <a:p>
            <a:pPr marL="0" indent="-914400">
              <a:buNone/>
            </a:pPr>
            <a:r>
              <a:rPr lang="en-US" dirty="0">
                <a:latin typeface="Consolas" panose="020B0609020204030204" pitchFamily="49" charset="0"/>
              </a:rPr>
              <a:t>plot(fit2)</a:t>
            </a:r>
          </a:p>
          <a:p>
            <a:pPr marL="0" indent="-914400">
              <a:buNone/>
            </a:pPr>
            <a:r>
              <a:rPr lang="en-US" dirty="0">
                <a:latin typeface="Consolas" panose="020B0609020204030204" pitchFamily="49" charset="0"/>
              </a:rPr>
              <a:t>text(fit2, </a:t>
            </a:r>
            <a:r>
              <a:rPr lang="en-US" dirty="0" err="1">
                <a:latin typeface="Consolas" panose="020B0609020204030204" pitchFamily="49" charset="0"/>
              </a:rPr>
              <a:t>use.n</a:t>
            </a:r>
            <a:r>
              <a:rPr lang="en-US" dirty="0">
                <a:latin typeface="Consolas" panose="020B0609020204030204" pitchFamily="49" charset="0"/>
              </a:rPr>
              <a:t> = TRUE)</a:t>
            </a:r>
          </a:p>
        </p:txBody>
      </p:sp>
    </p:spTree>
    <p:extLst>
      <p:ext uri="{BB962C8B-B14F-4D97-AF65-F5344CB8AC3E}">
        <p14:creationId xmlns:p14="http://schemas.microsoft.com/office/powerpoint/2010/main" val="30386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9A36-296C-4C43-BF4B-C7ABD82103FD}"/>
              </a:ext>
            </a:extLst>
          </p:cNvPr>
          <p:cNvSpPr>
            <a:spLocks noGrp="1"/>
          </p:cNvSpPr>
          <p:nvPr>
            <p:ph type="title"/>
          </p:nvPr>
        </p:nvSpPr>
        <p:spPr/>
        <p:txBody>
          <a:bodyPr/>
          <a:lstStyle/>
          <a:p>
            <a:r>
              <a:rPr lang="en-US" dirty="0"/>
              <a:t>MyIris.rp &lt;- rpart(Species ~ ., data = trainset)</a:t>
            </a:r>
          </a:p>
        </p:txBody>
      </p:sp>
      <p:sp>
        <p:nvSpPr>
          <p:cNvPr id="3" name="Content Placeholder 2">
            <a:extLst>
              <a:ext uri="{FF2B5EF4-FFF2-40B4-BE49-F238E27FC236}">
                <a16:creationId xmlns:a16="http://schemas.microsoft.com/office/drawing/2014/main" id="{CD38FC06-9776-4709-A4AF-D381746CE447}"/>
              </a:ext>
            </a:extLst>
          </p:cNvPr>
          <p:cNvSpPr>
            <a:spLocks noGrp="1"/>
          </p:cNvSpPr>
          <p:nvPr>
            <p:ph idx="1"/>
          </p:nvPr>
        </p:nvSpPr>
        <p:spPr>
          <a:xfrm>
            <a:off x="762000" y="1828800"/>
            <a:ext cx="10972800" cy="4572000"/>
          </a:xfrm>
        </p:spPr>
        <p:txBody>
          <a:bodyPr>
            <a:normAutofit/>
          </a:bodyPr>
          <a:lstStyle/>
          <a:p>
            <a:pPr marL="0" indent="0">
              <a:spcBef>
                <a:spcPts val="600"/>
              </a:spcBef>
              <a:buNone/>
            </a:pPr>
            <a:r>
              <a:rPr lang="en-US" dirty="0">
                <a:latin typeface="+mj-lt"/>
              </a:rPr>
              <a:t>n= 104 </a:t>
            </a:r>
          </a:p>
          <a:p>
            <a:pPr marL="0" indent="0">
              <a:spcBef>
                <a:spcPts val="600"/>
              </a:spcBef>
              <a:buNone/>
            </a:pPr>
            <a:endParaRPr lang="en-US" dirty="0">
              <a:latin typeface="+mj-lt"/>
            </a:endParaRPr>
          </a:p>
          <a:p>
            <a:pPr marL="0" indent="0">
              <a:spcBef>
                <a:spcPts val="600"/>
              </a:spcBef>
              <a:buNone/>
            </a:pPr>
            <a:r>
              <a:rPr lang="en-US" dirty="0">
                <a:latin typeface="+mj-lt"/>
              </a:rPr>
              <a:t>node), split, n, loss, yval, (yprob)</a:t>
            </a:r>
          </a:p>
          <a:p>
            <a:pPr marL="0" indent="0">
              <a:spcBef>
                <a:spcPts val="600"/>
              </a:spcBef>
              <a:buNone/>
            </a:pPr>
            <a:r>
              <a:rPr lang="en-US" dirty="0">
                <a:latin typeface="+mj-lt"/>
              </a:rPr>
              <a:t>      * denotes terminal node</a:t>
            </a:r>
          </a:p>
          <a:p>
            <a:pPr marL="0" indent="0">
              <a:spcBef>
                <a:spcPts val="600"/>
              </a:spcBef>
              <a:buNone/>
            </a:pPr>
            <a:endParaRPr lang="en-US" dirty="0">
              <a:latin typeface="+mj-lt"/>
            </a:endParaRPr>
          </a:p>
          <a:p>
            <a:pPr marL="0" indent="0">
              <a:spcBef>
                <a:spcPts val="600"/>
              </a:spcBef>
              <a:buNone/>
            </a:pPr>
            <a:r>
              <a:rPr lang="en-US" dirty="0">
                <a:latin typeface="+mj-lt"/>
              </a:rPr>
              <a:t>1) root 104 68 versicolor (0.31730769 0.34615385 0.33653846)  </a:t>
            </a:r>
          </a:p>
          <a:p>
            <a:pPr marL="0" indent="0">
              <a:spcBef>
                <a:spcPts val="600"/>
              </a:spcBef>
              <a:buNone/>
            </a:pPr>
            <a:r>
              <a:rPr lang="en-US" dirty="0">
                <a:latin typeface="+mj-lt"/>
              </a:rPr>
              <a:t>  2) Petal.Length&lt; 2.45 33  0 setosa (1.00000000 0.00000000 0.00000000) *</a:t>
            </a:r>
          </a:p>
          <a:p>
            <a:pPr marL="0" indent="0">
              <a:spcBef>
                <a:spcPts val="600"/>
              </a:spcBef>
              <a:buNone/>
            </a:pPr>
            <a:r>
              <a:rPr lang="en-US" dirty="0">
                <a:latin typeface="+mj-lt"/>
              </a:rPr>
              <a:t>  3) Petal.Length&gt;=2.45 71 35 versicolor (0.00000000 0.50704225 0.49295775)  </a:t>
            </a:r>
          </a:p>
          <a:p>
            <a:pPr marL="0" indent="0">
              <a:spcBef>
                <a:spcPts val="600"/>
              </a:spcBef>
              <a:buNone/>
            </a:pPr>
            <a:r>
              <a:rPr lang="en-US" dirty="0">
                <a:latin typeface="+mj-lt"/>
              </a:rPr>
              <a:t>    6) Petal.Width&lt; 1.7 38  3 versicolor (0.00000000 0.92105263 0.07894737) *</a:t>
            </a:r>
          </a:p>
          <a:p>
            <a:pPr marL="0" indent="0">
              <a:spcBef>
                <a:spcPts val="600"/>
              </a:spcBef>
              <a:buNone/>
            </a:pPr>
            <a:r>
              <a:rPr lang="en-US" dirty="0">
                <a:latin typeface="+mj-lt"/>
              </a:rPr>
              <a:t>    7) Petal.Width&gt;=1.7 33  1 virginica (0.00000000 0.03030303 0.96969697) *</a:t>
            </a:r>
          </a:p>
        </p:txBody>
      </p:sp>
    </p:spTree>
    <p:extLst>
      <p:ext uri="{BB962C8B-B14F-4D97-AF65-F5344CB8AC3E}">
        <p14:creationId xmlns:p14="http://schemas.microsoft.com/office/powerpoint/2010/main" val="152846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E11C-229E-49EC-AA8D-1E27B0B12E7D}"/>
              </a:ext>
            </a:extLst>
          </p:cNvPr>
          <p:cNvSpPr>
            <a:spLocks noGrp="1"/>
          </p:cNvSpPr>
          <p:nvPr>
            <p:ph type="title"/>
          </p:nvPr>
        </p:nvSpPr>
        <p:spPr>
          <a:xfrm>
            <a:off x="381000" y="457200"/>
            <a:ext cx="11353800" cy="1143000"/>
          </a:xfrm>
        </p:spPr>
        <p:txBody>
          <a:bodyPr>
            <a:normAutofit fontScale="90000"/>
          </a:bodyPr>
          <a:lstStyle/>
          <a:p>
            <a:r>
              <a:rPr lang="en-US" dirty="0"/>
              <a:t>plot(MyIris.rp, margin = 0.1); text(MyIris.rp, all = TRUE, </a:t>
            </a:r>
            <a:r>
              <a:rPr lang="en-US" dirty="0" err="1"/>
              <a:t>use.n</a:t>
            </a:r>
            <a:r>
              <a:rPr lang="en-US" dirty="0"/>
              <a:t> = TRUE, cex = .6) # Added character expansion factor for readability</a:t>
            </a:r>
          </a:p>
        </p:txBody>
      </p:sp>
      <p:pic>
        <p:nvPicPr>
          <p:cNvPr id="4" name="Content Placeholder 3">
            <a:extLst>
              <a:ext uri="{FF2B5EF4-FFF2-40B4-BE49-F238E27FC236}">
                <a16:creationId xmlns:a16="http://schemas.microsoft.com/office/drawing/2014/main" id="{67693D7D-65CF-47D2-B2AA-2B02DE778314}"/>
              </a:ext>
            </a:extLst>
          </p:cNvPr>
          <p:cNvPicPr>
            <a:picLocks noGrp="1" noChangeAspect="1"/>
          </p:cNvPicPr>
          <p:nvPr>
            <p:ph idx="1"/>
          </p:nvPr>
        </p:nvPicPr>
        <p:blipFill>
          <a:blip r:embed="rId2"/>
          <a:stretch>
            <a:fillRect/>
          </a:stretch>
        </p:blipFill>
        <p:spPr>
          <a:xfrm>
            <a:off x="3810000" y="1713722"/>
            <a:ext cx="7620000" cy="4702629"/>
          </a:xfrm>
          <a:prstGeom prst="rect">
            <a:avLst/>
          </a:prstGeom>
        </p:spPr>
      </p:pic>
      <p:sp>
        <p:nvSpPr>
          <p:cNvPr id="3" name="TextBox 2">
            <a:extLst>
              <a:ext uri="{FF2B5EF4-FFF2-40B4-BE49-F238E27FC236}">
                <a16:creationId xmlns:a16="http://schemas.microsoft.com/office/drawing/2014/main" id="{30ED3C09-DAE8-4D82-A671-D13DBF6FCDF2}"/>
              </a:ext>
            </a:extLst>
          </p:cNvPr>
          <p:cNvSpPr txBox="1"/>
          <p:nvPr/>
        </p:nvSpPr>
        <p:spPr>
          <a:xfrm>
            <a:off x="457200" y="2286000"/>
            <a:ext cx="2819400" cy="923330"/>
          </a:xfrm>
          <a:prstGeom prst="rect">
            <a:avLst/>
          </a:prstGeom>
          <a:noFill/>
        </p:spPr>
        <p:txBody>
          <a:bodyPr wrap="square" rtlCol="0">
            <a:spAutoFit/>
          </a:bodyPr>
          <a:lstStyle/>
          <a:p>
            <a:r>
              <a:rPr lang="en-US"/>
              <a:t>&gt; levels(MyIris$Species)</a:t>
            </a:r>
          </a:p>
          <a:p>
            <a:r>
              <a:rPr lang="en-US"/>
              <a:t>[1] "setosa"     "versicolor" "virginica" </a:t>
            </a:r>
            <a:endParaRPr lang="en-US" dirty="0"/>
          </a:p>
        </p:txBody>
      </p:sp>
    </p:spTree>
    <p:extLst>
      <p:ext uri="{BB962C8B-B14F-4D97-AF65-F5344CB8AC3E}">
        <p14:creationId xmlns:p14="http://schemas.microsoft.com/office/powerpoint/2010/main" val="289674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575B-3B71-474F-AF7D-3033430C97AA}"/>
              </a:ext>
            </a:extLst>
          </p:cNvPr>
          <p:cNvSpPr>
            <a:spLocks noGrp="1"/>
          </p:cNvSpPr>
          <p:nvPr>
            <p:ph type="title"/>
          </p:nvPr>
        </p:nvSpPr>
        <p:spPr/>
        <p:txBody>
          <a:bodyPr/>
          <a:lstStyle/>
          <a:p>
            <a:r>
              <a:rPr lang="en-US" dirty="0"/>
              <a:t>Cost complexity parameter</a:t>
            </a:r>
          </a:p>
        </p:txBody>
      </p:sp>
      <p:sp>
        <p:nvSpPr>
          <p:cNvPr id="3" name="Content Placeholder 2">
            <a:extLst>
              <a:ext uri="{FF2B5EF4-FFF2-40B4-BE49-F238E27FC236}">
                <a16:creationId xmlns:a16="http://schemas.microsoft.com/office/drawing/2014/main" id="{C9D2E365-A3FD-4324-A2E0-ECD3298ECBC4}"/>
              </a:ext>
            </a:extLst>
          </p:cNvPr>
          <p:cNvSpPr>
            <a:spLocks noGrp="1"/>
          </p:cNvSpPr>
          <p:nvPr>
            <p:ph idx="1"/>
          </p:nvPr>
        </p:nvSpPr>
        <p:spPr/>
        <p:txBody>
          <a:bodyPr/>
          <a:lstStyle/>
          <a:p>
            <a:r>
              <a:rPr lang="en-US" dirty="0"/>
              <a:t>Poorly documented</a:t>
            </a:r>
          </a:p>
          <a:p>
            <a:r>
              <a:rPr lang="en-US" dirty="0"/>
              <a:t>The benefit of another split divided by its cost in terms of model complexity</a:t>
            </a:r>
          </a:p>
          <a:p>
            <a:r>
              <a:rPr lang="en-US" dirty="0"/>
              <a:t>Bang for the buck</a:t>
            </a:r>
          </a:p>
        </p:txBody>
      </p:sp>
    </p:spTree>
    <p:extLst>
      <p:ext uri="{BB962C8B-B14F-4D97-AF65-F5344CB8AC3E}">
        <p14:creationId xmlns:p14="http://schemas.microsoft.com/office/powerpoint/2010/main" val="260769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CEE6-20E2-464E-94E1-B106346AAC1B}"/>
              </a:ext>
            </a:extLst>
          </p:cNvPr>
          <p:cNvSpPr>
            <a:spLocks noGrp="1"/>
          </p:cNvSpPr>
          <p:nvPr>
            <p:ph type="title"/>
          </p:nvPr>
        </p:nvSpPr>
        <p:spPr/>
        <p:txBody>
          <a:bodyPr/>
          <a:lstStyle/>
          <a:p>
            <a:r>
              <a:rPr lang="en-US" dirty="0"/>
              <a:t>printcp(MyIris.rp)</a:t>
            </a:r>
          </a:p>
        </p:txBody>
      </p:sp>
      <p:sp>
        <p:nvSpPr>
          <p:cNvPr id="5" name="Content Placeholder 4">
            <a:extLst>
              <a:ext uri="{FF2B5EF4-FFF2-40B4-BE49-F238E27FC236}">
                <a16:creationId xmlns:a16="http://schemas.microsoft.com/office/drawing/2014/main" id="{5AD7DA17-6B16-454B-9F4A-6B670C57D072}"/>
              </a:ext>
            </a:extLst>
          </p:cNvPr>
          <p:cNvSpPr>
            <a:spLocks noGrp="1"/>
          </p:cNvSpPr>
          <p:nvPr>
            <p:ph idx="1"/>
          </p:nvPr>
        </p:nvSpPr>
        <p:spPr/>
        <p:txBody>
          <a:bodyPr>
            <a:normAutofit fontScale="92500" lnSpcReduction="20000"/>
          </a:bodyPr>
          <a:lstStyle/>
          <a:p>
            <a:pPr marL="0" indent="0">
              <a:spcBef>
                <a:spcPts val="600"/>
              </a:spcBef>
              <a:buNone/>
            </a:pPr>
            <a:r>
              <a:rPr lang="en-US" dirty="0">
                <a:latin typeface="+mj-lt"/>
              </a:rPr>
              <a:t>Classification tree:</a:t>
            </a:r>
          </a:p>
          <a:p>
            <a:pPr marL="0" indent="0">
              <a:spcBef>
                <a:spcPts val="600"/>
              </a:spcBef>
              <a:buNone/>
            </a:pPr>
            <a:r>
              <a:rPr lang="en-US" dirty="0">
                <a:latin typeface="+mj-lt"/>
              </a:rPr>
              <a:t>rpart(formula = Species ~ ., data = trainset)</a:t>
            </a:r>
          </a:p>
          <a:p>
            <a:pPr marL="0" indent="0">
              <a:spcBef>
                <a:spcPts val="600"/>
              </a:spcBef>
              <a:buNone/>
            </a:pPr>
            <a:endParaRPr lang="en-US" dirty="0">
              <a:latin typeface="+mj-lt"/>
            </a:endParaRPr>
          </a:p>
          <a:p>
            <a:pPr marL="0" indent="0">
              <a:spcBef>
                <a:spcPts val="600"/>
              </a:spcBef>
              <a:buNone/>
            </a:pPr>
            <a:r>
              <a:rPr lang="en-US" dirty="0">
                <a:latin typeface="+mj-lt"/>
              </a:rPr>
              <a:t>Variables actually used in tree construction:</a:t>
            </a:r>
          </a:p>
          <a:p>
            <a:pPr marL="0" indent="0">
              <a:spcBef>
                <a:spcPts val="600"/>
              </a:spcBef>
              <a:buNone/>
            </a:pPr>
            <a:r>
              <a:rPr lang="en-US" dirty="0">
                <a:latin typeface="+mj-lt"/>
              </a:rPr>
              <a:t>[1] Petal.Length Petal.Width </a:t>
            </a:r>
          </a:p>
          <a:p>
            <a:pPr marL="0" indent="0">
              <a:spcBef>
                <a:spcPts val="600"/>
              </a:spcBef>
              <a:buNone/>
            </a:pPr>
            <a:endParaRPr lang="en-US" dirty="0">
              <a:latin typeface="+mj-lt"/>
            </a:endParaRPr>
          </a:p>
          <a:p>
            <a:pPr marL="0" indent="0">
              <a:spcBef>
                <a:spcPts val="600"/>
              </a:spcBef>
              <a:buNone/>
            </a:pPr>
            <a:r>
              <a:rPr lang="en-US" dirty="0">
                <a:latin typeface="+mj-lt"/>
              </a:rPr>
              <a:t>Root node error: 68/104 = 0.65385</a:t>
            </a:r>
          </a:p>
          <a:p>
            <a:pPr marL="0" indent="0">
              <a:spcBef>
                <a:spcPts val="600"/>
              </a:spcBef>
              <a:buNone/>
            </a:pPr>
            <a:endParaRPr lang="en-US" dirty="0">
              <a:latin typeface="+mj-lt"/>
            </a:endParaRPr>
          </a:p>
          <a:p>
            <a:pPr marL="0" indent="0">
              <a:spcBef>
                <a:spcPts val="600"/>
              </a:spcBef>
              <a:buNone/>
            </a:pPr>
            <a:r>
              <a:rPr lang="en-US" dirty="0">
                <a:latin typeface="+mj-lt"/>
              </a:rPr>
              <a:t>n= 104 </a:t>
            </a:r>
          </a:p>
          <a:p>
            <a:pPr marL="0" indent="0">
              <a:spcBef>
                <a:spcPts val="600"/>
              </a:spcBef>
              <a:buNone/>
            </a:pPr>
            <a:endParaRPr lang="en-US" dirty="0">
              <a:latin typeface="+mj-lt"/>
            </a:endParaRPr>
          </a:p>
          <a:p>
            <a:pPr marL="0" indent="0">
              <a:spcBef>
                <a:spcPts val="600"/>
              </a:spcBef>
              <a:buNone/>
            </a:pPr>
            <a:r>
              <a:rPr lang="en-US" dirty="0">
                <a:latin typeface="+mj-lt"/>
              </a:rPr>
              <a:t>       CP </a:t>
            </a:r>
            <a:r>
              <a:rPr lang="en-US" dirty="0" err="1">
                <a:latin typeface="+mj-lt"/>
              </a:rPr>
              <a:t>nsplit</a:t>
            </a:r>
            <a:r>
              <a:rPr lang="en-US" dirty="0">
                <a:latin typeface="+mj-lt"/>
              </a:rPr>
              <a:t> </a:t>
            </a:r>
            <a:r>
              <a:rPr lang="en-US" dirty="0" err="1">
                <a:latin typeface="+mj-lt"/>
              </a:rPr>
              <a:t>rel</a:t>
            </a:r>
            <a:r>
              <a:rPr lang="en-US" dirty="0">
                <a:latin typeface="+mj-lt"/>
              </a:rPr>
              <a:t> error  </a:t>
            </a:r>
            <a:r>
              <a:rPr lang="en-US" dirty="0" err="1">
                <a:latin typeface="+mj-lt"/>
              </a:rPr>
              <a:t>xerror</a:t>
            </a:r>
            <a:r>
              <a:rPr lang="en-US" dirty="0">
                <a:latin typeface="+mj-lt"/>
              </a:rPr>
              <a:t>     </a:t>
            </a:r>
            <a:r>
              <a:rPr lang="en-US" dirty="0" err="1">
                <a:latin typeface="+mj-lt"/>
              </a:rPr>
              <a:t>xstd</a:t>
            </a:r>
            <a:endParaRPr lang="en-US" dirty="0">
              <a:latin typeface="+mj-lt"/>
            </a:endParaRPr>
          </a:p>
          <a:p>
            <a:pPr marL="0" indent="0">
              <a:spcBef>
                <a:spcPts val="600"/>
              </a:spcBef>
              <a:buNone/>
            </a:pPr>
            <a:r>
              <a:rPr lang="en-US" dirty="0">
                <a:latin typeface="+mj-lt"/>
              </a:rPr>
              <a:t>1 0.48529      0  1.000000 1.14706 0.064939</a:t>
            </a:r>
          </a:p>
          <a:p>
            <a:pPr marL="0" indent="0">
              <a:spcBef>
                <a:spcPts val="600"/>
              </a:spcBef>
              <a:buNone/>
            </a:pPr>
            <a:r>
              <a:rPr lang="en-US" dirty="0">
                <a:latin typeface="+mj-lt"/>
              </a:rPr>
              <a:t>2 0.45588      1  0.514706 0.75000 0.074972</a:t>
            </a:r>
          </a:p>
          <a:p>
            <a:pPr marL="0" indent="0">
              <a:spcBef>
                <a:spcPts val="600"/>
              </a:spcBef>
              <a:buNone/>
            </a:pPr>
            <a:r>
              <a:rPr lang="en-US" dirty="0">
                <a:latin typeface="+mj-lt"/>
              </a:rPr>
              <a:t>3 0.01000      2  0.058824 0.14706 0.044212</a:t>
            </a:r>
          </a:p>
        </p:txBody>
      </p:sp>
    </p:spTree>
    <p:extLst>
      <p:ext uri="{BB962C8B-B14F-4D97-AF65-F5344CB8AC3E}">
        <p14:creationId xmlns:p14="http://schemas.microsoft.com/office/powerpoint/2010/main" val="251659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2141-AD0C-45C0-A62C-8B3BCBCC851E}"/>
              </a:ext>
            </a:extLst>
          </p:cNvPr>
          <p:cNvSpPr>
            <a:spLocks noGrp="1"/>
          </p:cNvSpPr>
          <p:nvPr>
            <p:ph type="title"/>
          </p:nvPr>
        </p:nvSpPr>
        <p:spPr/>
        <p:txBody>
          <a:bodyPr/>
          <a:lstStyle/>
          <a:p>
            <a:r>
              <a:rPr lang="en-US" dirty="0"/>
              <a:t>plotcp(MyIris.rp)</a:t>
            </a:r>
          </a:p>
        </p:txBody>
      </p:sp>
      <p:pic>
        <p:nvPicPr>
          <p:cNvPr id="4" name="Content Placeholder 3">
            <a:extLst>
              <a:ext uri="{FF2B5EF4-FFF2-40B4-BE49-F238E27FC236}">
                <a16:creationId xmlns:a16="http://schemas.microsoft.com/office/drawing/2014/main" id="{96F816EE-7DB0-467D-B89F-C5DF4CFBBF33}"/>
              </a:ext>
            </a:extLst>
          </p:cNvPr>
          <p:cNvPicPr>
            <a:picLocks noGrp="1" noChangeAspect="1"/>
          </p:cNvPicPr>
          <p:nvPr>
            <p:ph idx="1"/>
          </p:nvPr>
        </p:nvPicPr>
        <p:blipFill>
          <a:blip r:embed="rId3"/>
          <a:stretch>
            <a:fillRect/>
          </a:stretch>
        </p:blipFill>
        <p:spPr>
          <a:xfrm>
            <a:off x="2762666" y="1905257"/>
            <a:ext cx="6666667" cy="4114286"/>
          </a:xfrm>
          <a:prstGeom prst="rect">
            <a:avLst/>
          </a:prstGeom>
        </p:spPr>
      </p:pic>
    </p:spTree>
    <p:extLst>
      <p:ext uri="{BB962C8B-B14F-4D97-AF65-F5344CB8AC3E}">
        <p14:creationId xmlns:p14="http://schemas.microsoft.com/office/powerpoint/2010/main" val="418227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8EB2-D5A8-4594-8E7C-85D6251905E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8546C4E-7242-4C17-B57B-F50F06CCA45F}"/>
              </a:ext>
            </a:extLst>
          </p:cNvPr>
          <p:cNvSpPr>
            <a:spLocks noGrp="1"/>
          </p:cNvSpPr>
          <p:nvPr>
            <p:ph idx="1"/>
          </p:nvPr>
        </p:nvSpPr>
        <p:spPr/>
        <p:txBody>
          <a:bodyPr/>
          <a:lstStyle/>
          <a:p>
            <a:r>
              <a:rPr lang="en-US" dirty="0"/>
              <a:t>Decision tree is a divide and conquer strategy where features are split into smaller subsets repeatedly. It can be used for classification and regression. Advantages of decision trees include simple, intuitive (close to the way we make decisions), and easy to interpret, etc. </a:t>
            </a:r>
          </a:p>
          <a:p>
            <a:r>
              <a:rPr lang="en-US" dirty="0"/>
              <a:t>Random forest is an ensemble method. The main concept is to grow many trees and aggregate the prediction results to improve the performance of the individual classifier. It is robust against overfitting, and has only few parameters to tune. </a:t>
            </a:r>
          </a:p>
        </p:txBody>
      </p:sp>
    </p:spTree>
    <p:extLst>
      <p:ext uri="{BB962C8B-B14F-4D97-AF65-F5344CB8AC3E}">
        <p14:creationId xmlns:p14="http://schemas.microsoft.com/office/powerpoint/2010/main" val="3298214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D4D4-851B-4B5B-891E-F270244C8534}"/>
              </a:ext>
            </a:extLst>
          </p:cNvPr>
          <p:cNvSpPr>
            <a:spLocks noGrp="1"/>
          </p:cNvSpPr>
          <p:nvPr>
            <p:ph type="title"/>
          </p:nvPr>
        </p:nvSpPr>
        <p:spPr/>
        <p:txBody>
          <a:bodyPr/>
          <a:lstStyle/>
          <a:p>
            <a:r>
              <a:rPr lang="en-US" dirty="0"/>
              <a:t>x-validation relative error</a:t>
            </a:r>
          </a:p>
        </p:txBody>
      </p:sp>
      <p:pic>
        <p:nvPicPr>
          <p:cNvPr id="4" name="Content Placeholder 3">
            <a:extLst>
              <a:ext uri="{FF2B5EF4-FFF2-40B4-BE49-F238E27FC236}">
                <a16:creationId xmlns:a16="http://schemas.microsoft.com/office/drawing/2014/main" id="{FAC207BA-419C-4A43-B776-A55D08A24BD8}"/>
              </a:ext>
            </a:extLst>
          </p:cNvPr>
          <p:cNvPicPr>
            <a:picLocks noGrp="1" noChangeAspect="1"/>
          </p:cNvPicPr>
          <p:nvPr>
            <p:ph idx="1"/>
          </p:nvPr>
        </p:nvPicPr>
        <p:blipFill>
          <a:blip r:embed="rId3"/>
          <a:stretch>
            <a:fillRect/>
          </a:stretch>
        </p:blipFill>
        <p:spPr>
          <a:xfrm>
            <a:off x="1676400" y="1905000"/>
            <a:ext cx="8369767" cy="2362199"/>
          </a:xfrm>
          <a:prstGeom prst="rect">
            <a:avLst/>
          </a:prstGeom>
        </p:spPr>
      </p:pic>
      <p:sp>
        <p:nvSpPr>
          <p:cNvPr id="5" name="TextBox 4">
            <a:extLst>
              <a:ext uri="{FF2B5EF4-FFF2-40B4-BE49-F238E27FC236}">
                <a16:creationId xmlns:a16="http://schemas.microsoft.com/office/drawing/2014/main" id="{FCDF3018-E88E-4D7B-A6D4-E02D181A297D}"/>
              </a:ext>
            </a:extLst>
          </p:cNvPr>
          <p:cNvSpPr txBox="1"/>
          <p:nvPr/>
        </p:nvSpPr>
        <p:spPr>
          <a:xfrm>
            <a:off x="990600" y="4667069"/>
            <a:ext cx="7926144" cy="1754326"/>
          </a:xfrm>
          <a:prstGeom prst="rect">
            <a:avLst/>
          </a:prstGeom>
          <a:noFill/>
        </p:spPr>
        <p:txBody>
          <a:bodyPr wrap="none" rtlCol="0">
            <a:spAutoFit/>
          </a:bodyPr>
          <a:lstStyle/>
          <a:p>
            <a:r>
              <a:rPr lang="en-US" dirty="0"/>
              <a:t>RE = relative error</a:t>
            </a:r>
          </a:p>
          <a:p>
            <a:r>
              <a:rPr lang="en-US" dirty="0"/>
              <a:t>MAD = Mean Absolute Distance</a:t>
            </a:r>
          </a:p>
          <a:p>
            <a:endParaRPr lang="en-US" dirty="0"/>
          </a:p>
          <a:p>
            <a:r>
              <a:rPr lang="en-US" dirty="0"/>
              <a:t>Instance-Based Regression by Partitioning Feature Projections</a:t>
            </a:r>
          </a:p>
          <a:p>
            <a:r>
              <a:rPr lang="en-US" dirty="0"/>
              <a:t>ILHAN UYSAL AND H. ALTAY GÜVENIR </a:t>
            </a:r>
          </a:p>
          <a:p>
            <a:r>
              <a:rPr lang="en-US" dirty="0"/>
              <a:t>Department of Computer Engineering, </a:t>
            </a:r>
            <a:r>
              <a:rPr lang="en-US" dirty="0" err="1"/>
              <a:t>Bilkent</a:t>
            </a:r>
            <a:r>
              <a:rPr lang="en-US" dirty="0"/>
              <a:t> University, 06800 Ankara, Turkey</a:t>
            </a:r>
          </a:p>
        </p:txBody>
      </p:sp>
    </p:spTree>
    <p:extLst>
      <p:ext uri="{BB962C8B-B14F-4D97-AF65-F5344CB8AC3E}">
        <p14:creationId xmlns:p14="http://schemas.microsoft.com/office/powerpoint/2010/main" val="2397261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1AED4-508F-4CF9-8F1A-09298003FBF3}"/>
              </a:ext>
            </a:extLst>
          </p:cNvPr>
          <p:cNvPicPr>
            <a:picLocks noChangeAspect="1"/>
          </p:cNvPicPr>
          <p:nvPr/>
        </p:nvPicPr>
        <p:blipFill>
          <a:blip r:embed="rId2"/>
          <a:stretch>
            <a:fillRect/>
          </a:stretch>
        </p:blipFill>
        <p:spPr>
          <a:xfrm>
            <a:off x="1514514" y="0"/>
            <a:ext cx="9162971" cy="6858000"/>
          </a:xfrm>
          <a:prstGeom prst="rect">
            <a:avLst/>
          </a:prstGeom>
        </p:spPr>
      </p:pic>
    </p:spTree>
    <p:extLst>
      <p:ext uri="{BB962C8B-B14F-4D97-AF65-F5344CB8AC3E}">
        <p14:creationId xmlns:p14="http://schemas.microsoft.com/office/powerpoint/2010/main" val="98303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656655-24AA-4DAD-9EB0-2670325DBF7F}"/>
              </a:ext>
            </a:extLst>
          </p:cNvPr>
          <p:cNvPicPr>
            <a:picLocks noChangeAspect="1"/>
          </p:cNvPicPr>
          <p:nvPr/>
        </p:nvPicPr>
        <p:blipFill>
          <a:blip r:embed="rId2"/>
          <a:stretch>
            <a:fillRect/>
          </a:stretch>
        </p:blipFill>
        <p:spPr>
          <a:xfrm>
            <a:off x="1541342" y="0"/>
            <a:ext cx="9109316" cy="6858000"/>
          </a:xfrm>
          <a:prstGeom prst="rect">
            <a:avLst/>
          </a:prstGeom>
        </p:spPr>
      </p:pic>
    </p:spTree>
    <p:extLst>
      <p:ext uri="{BB962C8B-B14F-4D97-AF65-F5344CB8AC3E}">
        <p14:creationId xmlns:p14="http://schemas.microsoft.com/office/powerpoint/2010/main" val="2506621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4FA73B-E641-44EA-9692-A787AEE7C6C4}"/>
              </a:ext>
            </a:extLst>
          </p:cNvPr>
          <p:cNvPicPr>
            <a:picLocks noChangeAspect="1"/>
          </p:cNvPicPr>
          <p:nvPr/>
        </p:nvPicPr>
        <p:blipFill>
          <a:blip r:embed="rId2"/>
          <a:stretch>
            <a:fillRect/>
          </a:stretch>
        </p:blipFill>
        <p:spPr>
          <a:xfrm>
            <a:off x="1501898" y="0"/>
            <a:ext cx="9188204" cy="6858000"/>
          </a:xfrm>
          <a:prstGeom prst="rect">
            <a:avLst/>
          </a:prstGeom>
        </p:spPr>
      </p:pic>
    </p:spTree>
    <p:extLst>
      <p:ext uri="{BB962C8B-B14F-4D97-AF65-F5344CB8AC3E}">
        <p14:creationId xmlns:p14="http://schemas.microsoft.com/office/powerpoint/2010/main" val="2143175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F61B-8B21-40C5-80CC-6BCBB469317B}"/>
              </a:ext>
            </a:extLst>
          </p:cNvPr>
          <p:cNvSpPr>
            <a:spLocks noGrp="1"/>
          </p:cNvSpPr>
          <p:nvPr>
            <p:ph type="title"/>
          </p:nvPr>
        </p:nvSpPr>
        <p:spPr/>
        <p:txBody>
          <a:bodyPr/>
          <a:lstStyle/>
          <a:p>
            <a:r>
              <a:rPr lang="en-US" dirty="0"/>
              <a:t>Minimum cross-validation error</a:t>
            </a:r>
          </a:p>
        </p:txBody>
      </p:sp>
      <p:sp>
        <p:nvSpPr>
          <p:cNvPr id="3" name="Content Placeholder 2">
            <a:extLst>
              <a:ext uri="{FF2B5EF4-FFF2-40B4-BE49-F238E27FC236}">
                <a16:creationId xmlns:a16="http://schemas.microsoft.com/office/drawing/2014/main" id="{8D948E5F-D9BD-43FC-BDEA-D8B60B00F75E}"/>
              </a:ext>
            </a:extLst>
          </p:cNvPr>
          <p:cNvSpPr>
            <a:spLocks noGrp="1"/>
          </p:cNvSpPr>
          <p:nvPr>
            <p:ph idx="1"/>
          </p:nvPr>
        </p:nvSpPr>
        <p:spPr/>
        <p:txBody>
          <a:bodyPr/>
          <a:lstStyle/>
          <a:p>
            <a:r>
              <a:rPr lang="en-US" dirty="0"/>
              <a:t>Each split improved the model quality, up to a point</a:t>
            </a:r>
          </a:p>
          <a:p>
            <a:r>
              <a:rPr lang="en-US" dirty="0"/>
              <a:t>As overfitting became a problem, the model from the main set stopped working for the validation set</a:t>
            </a:r>
          </a:p>
          <a:p>
            <a:pPr lvl="1"/>
            <a:r>
              <a:rPr lang="en-US" dirty="0"/>
              <a:t>Model quality became worse with more splits</a:t>
            </a:r>
          </a:p>
          <a:p>
            <a:pPr lvl="1"/>
            <a:r>
              <a:rPr lang="en-US" dirty="0"/>
              <a:t>At what point was the cross-validation a minimum?</a:t>
            </a:r>
          </a:p>
        </p:txBody>
      </p:sp>
    </p:spTree>
    <p:extLst>
      <p:ext uri="{BB962C8B-B14F-4D97-AF65-F5344CB8AC3E}">
        <p14:creationId xmlns:p14="http://schemas.microsoft.com/office/powerpoint/2010/main" val="394800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C315-D503-4AE2-8666-D69D78572D20}"/>
              </a:ext>
            </a:extLst>
          </p:cNvPr>
          <p:cNvSpPr>
            <a:spLocks noGrp="1"/>
          </p:cNvSpPr>
          <p:nvPr>
            <p:ph type="title"/>
          </p:nvPr>
        </p:nvSpPr>
        <p:spPr/>
        <p:txBody>
          <a:bodyPr/>
          <a:lstStyle/>
          <a:p>
            <a:r>
              <a:rPr lang="en-US" dirty="0"/>
              <a:t>Pruning a tree</a:t>
            </a:r>
          </a:p>
        </p:txBody>
      </p:sp>
      <p:sp>
        <p:nvSpPr>
          <p:cNvPr id="3" name="Content Placeholder 2">
            <a:extLst>
              <a:ext uri="{FF2B5EF4-FFF2-40B4-BE49-F238E27FC236}">
                <a16:creationId xmlns:a16="http://schemas.microsoft.com/office/drawing/2014/main" id="{7AB5E3F7-B13B-4BBE-B2A2-A8410963120D}"/>
              </a:ext>
            </a:extLst>
          </p:cNvPr>
          <p:cNvSpPr>
            <a:spLocks noGrp="1"/>
          </p:cNvSpPr>
          <p:nvPr>
            <p:ph idx="1"/>
          </p:nvPr>
        </p:nvSpPr>
        <p:spPr/>
        <p:txBody>
          <a:bodyPr>
            <a:normAutofit/>
          </a:bodyPr>
          <a:lstStyle/>
          <a:p>
            <a:r>
              <a:rPr lang="en-US" dirty="0"/>
              <a:t>Set the cost complexity parameter to the CP of the record with the lowest cross-validation error</a:t>
            </a:r>
          </a:p>
          <a:p>
            <a:endParaRPr lang="en-US" dirty="0"/>
          </a:p>
          <a:p>
            <a:pPr marL="0" indent="0">
              <a:buNone/>
            </a:pPr>
            <a:r>
              <a:rPr lang="en-US" dirty="0">
                <a:latin typeface="+mj-lt"/>
              </a:rPr>
              <a:t>min(</a:t>
            </a:r>
            <a:r>
              <a:rPr lang="en-US" dirty="0" err="1">
                <a:latin typeface="+mj-lt"/>
              </a:rPr>
              <a:t>churn.rp$cptable</a:t>
            </a:r>
            <a:r>
              <a:rPr lang="en-US" dirty="0">
                <a:latin typeface="+mj-lt"/>
              </a:rPr>
              <a:t>[,"</a:t>
            </a:r>
            <a:r>
              <a:rPr lang="en-US" dirty="0" err="1">
                <a:latin typeface="+mj-lt"/>
              </a:rPr>
              <a:t>xerror</a:t>
            </a:r>
            <a:r>
              <a:rPr lang="en-US" dirty="0">
                <a:latin typeface="+mj-lt"/>
              </a:rPr>
              <a:t>"]) </a:t>
            </a:r>
            <a:r>
              <a:rPr lang="en-US" dirty="0">
                <a:solidFill>
                  <a:schemeClr val="accent1">
                    <a:lumMod val="75000"/>
                  </a:schemeClr>
                </a:solidFill>
                <a:latin typeface="+mj-lt"/>
              </a:rPr>
              <a:t># What is the minimum cross-validation error value?</a:t>
            </a:r>
          </a:p>
          <a:p>
            <a:pPr marL="0" indent="0">
              <a:buNone/>
            </a:pPr>
            <a:r>
              <a:rPr lang="en-US" dirty="0" err="1">
                <a:latin typeface="+mj-lt"/>
              </a:rPr>
              <a:t>which.min</a:t>
            </a:r>
            <a:r>
              <a:rPr lang="en-US" dirty="0">
                <a:latin typeface="+mj-lt"/>
              </a:rPr>
              <a:t>(</a:t>
            </a:r>
            <a:r>
              <a:rPr lang="en-US" dirty="0" err="1">
                <a:latin typeface="+mj-lt"/>
              </a:rPr>
              <a:t>churn.rp$cptable</a:t>
            </a:r>
            <a:r>
              <a:rPr lang="en-US" dirty="0">
                <a:latin typeface="+mj-lt"/>
              </a:rPr>
              <a:t>[,"</a:t>
            </a:r>
            <a:r>
              <a:rPr lang="en-US" dirty="0" err="1">
                <a:latin typeface="+mj-lt"/>
              </a:rPr>
              <a:t>xerror</a:t>
            </a:r>
            <a:r>
              <a:rPr lang="en-US" dirty="0">
                <a:latin typeface="+mj-lt"/>
              </a:rPr>
              <a:t>"]) </a:t>
            </a:r>
            <a:r>
              <a:rPr lang="en-US" dirty="0">
                <a:solidFill>
                  <a:schemeClr val="accent1">
                    <a:lumMod val="75000"/>
                  </a:schemeClr>
                </a:solidFill>
                <a:latin typeface="+mj-lt"/>
              </a:rPr>
              <a:t># Which record has the minimum cross-validation error?</a:t>
            </a:r>
          </a:p>
          <a:p>
            <a:pPr marL="0" indent="0">
              <a:buNone/>
            </a:pPr>
            <a:r>
              <a:rPr lang="en-US" dirty="0" err="1">
                <a:latin typeface="+mj-lt"/>
              </a:rPr>
              <a:t>churn.cp</a:t>
            </a:r>
            <a:r>
              <a:rPr lang="en-US" dirty="0">
                <a:latin typeface="+mj-lt"/>
              </a:rPr>
              <a:t> = </a:t>
            </a:r>
            <a:r>
              <a:rPr lang="en-US" dirty="0" err="1">
                <a:latin typeface="+mj-lt"/>
              </a:rPr>
              <a:t>churn.rp$cptable</a:t>
            </a:r>
            <a:r>
              <a:rPr lang="en-US" dirty="0">
                <a:latin typeface="+mj-lt"/>
              </a:rPr>
              <a:t>[8,"CP"] </a:t>
            </a:r>
            <a:r>
              <a:rPr lang="en-US" dirty="0">
                <a:solidFill>
                  <a:schemeClr val="accent1">
                    <a:lumMod val="75000"/>
                  </a:schemeClr>
                </a:solidFill>
                <a:latin typeface="+mj-lt"/>
              </a:rPr>
              <a:t># 8 is the return from </a:t>
            </a:r>
            <a:r>
              <a:rPr lang="en-US" dirty="0" err="1">
                <a:solidFill>
                  <a:schemeClr val="accent1">
                    <a:lumMod val="75000"/>
                  </a:schemeClr>
                </a:solidFill>
                <a:latin typeface="+mj-lt"/>
              </a:rPr>
              <a:t>which.min</a:t>
            </a:r>
            <a:r>
              <a:rPr lang="en-US" dirty="0">
                <a:solidFill>
                  <a:schemeClr val="accent1">
                    <a:lumMod val="75000"/>
                  </a:schemeClr>
                </a:solidFill>
                <a:latin typeface="+mj-lt"/>
              </a:rPr>
              <a:t>()</a:t>
            </a:r>
          </a:p>
          <a:p>
            <a:pPr marL="0" indent="0">
              <a:buNone/>
            </a:pPr>
            <a:r>
              <a:rPr lang="en-US" dirty="0" err="1">
                <a:latin typeface="+mj-lt"/>
              </a:rPr>
              <a:t>prune.tree</a:t>
            </a:r>
            <a:r>
              <a:rPr lang="en-US" dirty="0">
                <a:latin typeface="+mj-lt"/>
              </a:rPr>
              <a:t> &lt;- prune(</a:t>
            </a:r>
            <a:r>
              <a:rPr lang="en-US" dirty="0" err="1">
                <a:latin typeface="+mj-lt"/>
              </a:rPr>
              <a:t>churn.rp</a:t>
            </a:r>
            <a:r>
              <a:rPr lang="en-US" dirty="0">
                <a:latin typeface="+mj-lt"/>
              </a:rPr>
              <a:t>, cp = </a:t>
            </a:r>
            <a:r>
              <a:rPr lang="en-US" dirty="0" err="1">
                <a:latin typeface="+mj-lt"/>
              </a:rPr>
              <a:t>churn.cp</a:t>
            </a:r>
            <a:r>
              <a:rPr lang="en-US" dirty="0">
                <a:latin typeface="+mj-lt"/>
              </a:rPr>
              <a:t>) </a:t>
            </a:r>
            <a:r>
              <a:rPr lang="en-US" dirty="0">
                <a:solidFill>
                  <a:schemeClr val="accent1">
                    <a:lumMod val="75000"/>
                  </a:schemeClr>
                </a:solidFill>
                <a:latin typeface="+mj-lt"/>
              </a:rPr>
              <a:t># Prune the tree by using the CP</a:t>
            </a:r>
          </a:p>
        </p:txBody>
      </p:sp>
    </p:spTree>
    <p:extLst>
      <p:ext uri="{BB962C8B-B14F-4D97-AF65-F5344CB8AC3E}">
        <p14:creationId xmlns:p14="http://schemas.microsoft.com/office/powerpoint/2010/main" val="1861710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42DE-14BB-4BCC-B9B9-912B029EA090}"/>
              </a:ext>
            </a:extLst>
          </p:cNvPr>
          <p:cNvSpPr>
            <a:spLocks noGrp="1"/>
          </p:cNvSpPr>
          <p:nvPr>
            <p:ph type="title"/>
          </p:nvPr>
        </p:nvSpPr>
        <p:spPr/>
        <p:txBody>
          <a:bodyPr>
            <a:normAutofit fontScale="90000"/>
          </a:bodyPr>
          <a:lstStyle/>
          <a:p>
            <a:r>
              <a:rPr lang="en-US" dirty="0"/>
              <a:t>min(</a:t>
            </a:r>
            <a:r>
              <a:rPr lang="en-US" dirty="0" err="1"/>
              <a:t>churn.rp$cptable</a:t>
            </a:r>
            <a:r>
              <a:rPr lang="en-US" dirty="0"/>
              <a:t>[,"</a:t>
            </a:r>
            <a:r>
              <a:rPr lang="en-US" dirty="0" err="1"/>
              <a:t>xerror</a:t>
            </a:r>
            <a:r>
              <a:rPr lang="en-US" dirty="0"/>
              <a:t>"]) </a:t>
            </a:r>
            <a:r>
              <a:rPr lang="en-US" dirty="0">
                <a:solidFill>
                  <a:schemeClr val="accent1">
                    <a:lumMod val="75000"/>
                  </a:schemeClr>
                </a:solidFill>
              </a:rPr>
              <a:t># What is the minimum cross-validation error value?</a:t>
            </a:r>
            <a:endParaRPr lang="en-US" dirty="0"/>
          </a:p>
        </p:txBody>
      </p:sp>
      <p:pic>
        <p:nvPicPr>
          <p:cNvPr id="4" name="Content Placeholder 3">
            <a:extLst>
              <a:ext uri="{FF2B5EF4-FFF2-40B4-BE49-F238E27FC236}">
                <a16:creationId xmlns:a16="http://schemas.microsoft.com/office/drawing/2014/main" id="{5B91954A-4672-487D-9F3B-847738ED6F23}"/>
              </a:ext>
            </a:extLst>
          </p:cNvPr>
          <p:cNvPicPr>
            <a:picLocks noGrp="1" noChangeAspect="1"/>
          </p:cNvPicPr>
          <p:nvPr>
            <p:ph idx="1"/>
          </p:nvPr>
        </p:nvPicPr>
        <p:blipFill>
          <a:blip r:embed="rId2"/>
          <a:stretch>
            <a:fillRect/>
          </a:stretch>
        </p:blipFill>
        <p:spPr>
          <a:xfrm>
            <a:off x="2616245" y="1828800"/>
            <a:ext cx="6959510" cy="4267200"/>
          </a:xfrm>
          <a:prstGeom prst="rect">
            <a:avLst/>
          </a:prstGeom>
        </p:spPr>
      </p:pic>
    </p:spTree>
    <p:extLst>
      <p:ext uri="{BB962C8B-B14F-4D97-AF65-F5344CB8AC3E}">
        <p14:creationId xmlns:p14="http://schemas.microsoft.com/office/powerpoint/2010/main" val="3316654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FB8C-C44E-41F6-9C34-54B2239CFE84}"/>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30EF4716-9E4E-4510-B14F-5C002D55CE9D}"/>
              </a:ext>
            </a:extLst>
          </p:cNvPr>
          <p:cNvSpPr>
            <a:spLocks noGrp="1"/>
          </p:cNvSpPr>
          <p:nvPr>
            <p:ph idx="1"/>
          </p:nvPr>
        </p:nvSpPr>
        <p:spPr/>
        <p:txBody>
          <a:bodyPr/>
          <a:lstStyle/>
          <a:p>
            <a:r>
              <a:rPr lang="en-US" dirty="0"/>
              <a:t>Ensemble method</a:t>
            </a:r>
          </a:p>
          <a:p>
            <a:r>
              <a:rPr lang="en-US" dirty="0"/>
              <a:t>A forest of decision trees</a:t>
            </a:r>
          </a:p>
          <a:p>
            <a:pPr lvl="1"/>
            <a:r>
              <a:rPr lang="en-US" dirty="0"/>
              <a:t>Which performs best?</a:t>
            </a:r>
          </a:p>
          <a:p>
            <a:r>
              <a:rPr lang="en-US" dirty="0"/>
              <a:t>Bootstrap is a statistical resampling method. The sample points are drawn randomly with replacement. </a:t>
            </a:r>
          </a:p>
          <a:p>
            <a:r>
              <a:rPr lang="en-US" dirty="0"/>
              <a:t>Bagging (Bootstrap aggregating) </a:t>
            </a:r>
          </a:p>
        </p:txBody>
      </p:sp>
    </p:spTree>
    <p:extLst>
      <p:ext uri="{BB962C8B-B14F-4D97-AF65-F5344CB8AC3E}">
        <p14:creationId xmlns:p14="http://schemas.microsoft.com/office/powerpoint/2010/main" val="3381989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2E-D1C6-4314-9E8B-3836832D03BC}"/>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ABD149B6-99A1-4004-A807-D34EB761D930}"/>
              </a:ext>
            </a:extLst>
          </p:cNvPr>
          <p:cNvSpPr>
            <a:spLocks noGrp="1"/>
          </p:cNvSpPr>
          <p:nvPr>
            <p:ph idx="1"/>
          </p:nvPr>
        </p:nvSpPr>
        <p:spPr/>
        <p:txBody>
          <a:bodyPr/>
          <a:lstStyle/>
          <a:p>
            <a:pPr>
              <a:buFont typeface="+mj-lt"/>
              <a:buAutoNum type="arabicPeriod"/>
            </a:pPr>
            <a:r>
              <a:rPr lang="en-US" dirty="0">
                <a:solidFill>
                  <a:schemeClr val="tx1"/>
                </a:solidFill>
                <a:latin typeface="Lato"/>
              </a:rPr>
              <a:t>Wine data: </a:t>
            </a:r>
            <a:r>
              <a:rPr lang="en-US" dirty="0">
                <a:solidFill>
                  <a:schemeClr val="tx1"/>
                </a:solidFill>
                <a:latin typeface="Lato"/>
                <a:hlinkClick r:id="rId3"/>
              </a:rPr>
              <a:t>https://archive.ics.uci.edu/ml/machine-learning-databases/wine/</a:t>
            </a:r>
            <a:endParaRPr lang="en-US" dirty="0">
              <a:solidFill>
                <a:schemeClr val="tx1"/>
              </a:solidFill>
              <a:latin typeface="Lato"/>
            </a:endParaRPr>
          </a:p>
          <a:p>
            <a:pPr>
              <a:buFont typeface="+mj-lt"/>
              <a:buAutoNum type="arabicPeriod"/>
            </a:pPr>
            <a:r>
              <a:rPr lang="en-US" dirty="0">
                <a:solidFill>
                  <a:schemeClr val="tx1"/>
                </a:solidFill>
                <a:latin typeface="Lato"/>
              </a:rPr>
              <a:t>Objective is to predict wines quality ranking from the its chemical properties. This provide guidance to vineyards regarding quality of wine and price expected without heavy reliance on the tasters.</a:t>
            </a:r>
          </a:p>
          <a:p>
            <a:pPr lvl="1">
              <a:buFont typeface="+mj-lt"/>
              <a:buAutoNum type="arabicPeriod"/>
            </a:pPr>
            <a:r>
              <a:rPr lang="en-US" dirty="0">
                <a:solidFill>
                  <a:schemeClr val="tx1"/>
                </a:solidFill>
                <a:latin typeface="Lato"/>
              </a:rPr>
              <a:t>Predict the wine quality using decision tree. What is the result? What is the accuracy of your tree model? Plot and interpret the tree. Summarize your finding.</a:t>
            </a:r>
          </a:p>
          <a:p>
            <a:pPr lvl="1">
              <a:buFont typeface="+mj-lt"/>
              <a:buAutoNum type="arabicPeriod"/>
            </a:pPr>
            <a:r>
              <a:rPr lang="en-US" dirty="0">
                <a:solidFill>
                  <a:schemeClr val="tx1"/>
                </a:solidFill>
                <a:latin typeface="Lato"/>
              </a:rPr>
              <a:t> Predict the wine quality using random forest. What is the result compared to decision tree? Conclude your findings.</a:t>
            </a:r>
          </a:p>
          <a:p>
            <a:pPr>
              <a:buFont typeface="+mj-lt"/>
              <a:buAutoNum type="arabicPeriod"/>
            </a:pPr>
            <a:r>
              <a:rPr lang="en-US" dirty="0">
                <a:solidFill>
                  <a:schemeClr val="tx1"/>
                </a:solidFill>
                <a:latin typeface="Lato"/>
              </a:rPr>
              <a:t>See Chiu “Machine Learning with R Cookbook” Chapter 5</a:t>
            </a:r>
          </a:p>
          <a:p>
            <a:pPr>
              <a:buFont typeface="+mj-lt"/>
              <a:buAutoNum type="arabicPeriod"/>
            </a:pPr>
            <a:r>
              <a:rPr lang="en-US" dirty="0">
                <a:hlinkClick r:id="rId4"/>
              </a:rPr>
              <a:t>https://www.packtpub.com/big-data-and-business-intelligence/machine-learning-r-cookbook-second-edition</a:t>
            </a:r>
            <a:r>
              <a:rPr lang="en-US" dirty="0"/>
              <a:t>  $10 for the e-book</a:t>
            </a:r>
          </a:p>
        </p:txBody>
      </p:sp>
    </p:spTree>
    <p:extLst>
      <p:ext uri="{BB962C8B-B14F-4D97-AF65-F5344CB8AC3E}">
        <p14:creationId xmlns:p14="http://schemas.microsoft.com/office/powerpoint/2010/main" val="3785226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3C12-8BA5-443D-9D9A-78094C792DBF}"/>
              </a:ext>
            </a:extLst>
          </p:cNvPr>
          <p:cNvSpPr>
            <a:spLocks noGrp="1"/>
          </p:cNvSpPr>
          <p:nvPr>
            <p:ph type="title"/>
          </p:nvPr>
        </p:nvSpPr>
        <p:spPr/>
        <p:txBody>
          <a:bodyPr/>
          <a:lstStyle/>
          <a:p>
            <a:r>
              <a:rPr lang="en-US" dirty="0"/>
              <a:t>Project</a:t>
            </a:r>
          </a:p>
        </p:txBody>
      </p:sp>
      <p:sp>
        <p:nvSpPr>
          <p:cNvPr id="6" name="Content Placeholder 5">
            <a:extLst>
              <a:ext uri="{FF2B5EF4-FFF2-40B4-BE49-F238E27FC236}">
                <a16:creationId xmlns:a16="http://schemas.microsoft.com/office/drawing/2014/main" id="{008BCE0B-9012-4BE5-B876-CA6F27DDCCE2}"/>
              </a:ext>
            </a:extLst>
          </p:cNvPr>
          <p:cNvSpPr>
            <a:spLocks noGrp="1"/>
          </p:cNvSpPr>
          <p:nvPr>
            <p:ph idx="1"/>
          </p:nvPr>
        </p:nvSpPr>
        <p:spPr/>
        <p:txBody>
          <a:bodyPr>
            <a:normAutofit fontScale="85000" lnSpcReduction="10000"/>
          </a:bodyPr>
          <a:lstStyle/>
          <a:p>
            <a:r>
              <a:rPr lang="en-US" dirty="0"/>
              <a:t>German credit data: </a:t>
            </a:r>
            <a:r>
              <a:rPr lang="en-US" dirty="0">
                <a:hlinkClick r:id="rId3"/>
              </a:rPr>
              <a:t>https://archive.ics.uci.edu/ml/datasets/Statlog+(German+Credit+Data)</a:t>
            </a:r>
            <a:endParaRPr lang="en-US" dirty="0"/>
          </a:p>
          <a:p>
            <a:r>
              <a:rPr lang="en-US" dirty="0"/>
              <a:t>Objective is to minimize loss from the bank’s perspective. </a:t>
            </a:r>
          </a:p>
          <a:p>
            <a:r>
              <a:rPr lang="en-US" dirty="0"/>
              <a:t>Bank (by loan manager) needs to decide who will get loan approval based on the applicants’ demographic and socio-economic profiles. The data set consists of 20 variables and classification on applicant whether he/she has good or bad credit risk. The predictive model will provide guidance in making loan approval decision on prospective applicants based on clients’ profiles.</a:t>
            </a:r>
          </a:p>
          <a:p>
            <a:pPr marL="457200" indent="-457200">
              <a:buFont typeface="+mj-lt"/>
              <a:buAutoNum type="arabicPeriod"/>
            </a:pPr>
            <a:r>
              <a:rPr lang="en-US" dirty="0"/>
              <a:t>From the given data set, perform the task using decision tree. What are your findings? Plot and interpret the tree.</a:t>
            </a:r>
          </a:p>
          <a:p>
            <a:pPr marL="457200" indent="-457200">
              <a:buFont typeface="+mj-lt"/>
              <a:buAutoNum type="arabicPeriod"/>
            </a:pPr>
            <a:r>
              <a:rPr lang="en-US" dirty="0"/>
              <a:t>Prune the tree from the previous result. Does the pruned tree show any performance improvement? What attributes are found in the pruned tree? Conclude your finding.</a:t>
            </a:r>
          </a:p>
          <a:p>
            <a:pPr marL="457200" indent="-457200">
              <a:buFont typeface="+mj-lt"/>
              <a:buAutoNum type="arabicPeriod"/>
            </a:pPr>
            <a:r>
              <a:rPr lang="en-US" dirty="0"/>
              <a:t>From the given data set, perform the task using random forest. Summarize your finding.</a:t>
            </a:r>
            <a:br>
              <a:rPr lang="en-US" dirty="0"/>
            </a:br>
            <a:r>
              <a:rPr lang="en-US" dirty="0"/>
              <a:t>Compare results of decision tree and random forest.</a:t>
            </a:r>
          </a:p>
          <a:p>
            <a:endParaRPr lang="en-US" dirty="0"/>
          </a:p>
        </p:txBody>
      </p:sp>
    </p:spTree>
    <p:extLst>
      <p:ext uri="{BB962C8B-B14F-4D97-AF65-F5344CB8AC3E}">
        <p14:creationId xmlns:p14="http://schemas.microsoft.com/office/powerpoint/2010/main" val="254665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83D9-CB1E-4279-8375-EA269C5E03A7}"/>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CE8436DA-18A2-4A82-B7E8-2ABF034DF5DB}"/>
              </a:ext>
            </a:extLst>
          </p:cNvPr>
          <p:cNvSpPr>
            <a:spLocks noGrp="1"/>
          </p:cNvSpPr>
          <p:nvPr>
            <p:ph idx="1"/>
          </p:nvPr>
        </p:nvSpPr>
        <p:spPr/>
        <p:txBody>
          <a:bodyPr/>
          <a:lstStyle/>
          <a:p>
            <a:r>
              <a:rPr lang="en-US" dirty="0"/>
              <a:t>Explain the process of building a decision tree, and how to select split attributes.</a:t>
            </a:r>
          </a:p>
          <a:p>
            <a:r>
              <a:rPr lang="en-US" dirty="0"/>
              <a:t>Interpret the results from the decision tree.</a:t>
            </a:r>
          </a:p>
          <a:p>
            <a:r>
              <a:rPr lang="en-US" dirty="0"/>
              <a:t>Perform decision tree using R and conclude the results.</a:t>
            </a:r>
          </a:p>
          <a:p>
            <a:r>
              <a:rPr lang="en-US" dirty="0"/>
              <a:t>Explain how random forest works including its advantages.</a:t>
            </a:r>
          </a:p>
          <a:p>
            <a:r>
              <a:rPr lang="en-US" dirty="0"/>
              <a:t>Perform random forest using R and conclude the results.</a:t>
            </a:r>
          </a:p>
        </p:txBody>
      </p:sp>
    </p:spTree>
    <p:extLst>
      <p:ext uri="{BB962C8B-B14F-4D97-AF65-F5344CB8AC3E}">
        <p14:creationId xmlns:p14="http://schemas.microsoft.com/office/powerpoint/2010/main" val="3547784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A723-9572-412C-B1F2-70219BA0F607}"/>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7038B1C9-7FAD-4BEB-99E5-F8D3D5D704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172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E298-2E0F-43E4-98B4-79648F9EB4DC}"/>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D27F1050-A80F-47CE-91DA-5D6692E38989}"/>
              </a:ext>
            </a:extLst>
          </p:cNvPr>
          <p:cNvSpPr>
            <a:spLocks noGrp="1"/>
          </p:cNvSpPr>
          <p:nvPr>
            <p:ph idx="1"/>
          </p:nvPr>
        </p:nvSpPr>
        <p:spPr/>
        <p:txBody>
          <a:bodyPr>
            <a:normAutofit fontScale="62500" lnSpcReduction="20000"/>
          </a:bodyPr>
          <a:lstStyle/>
          <a:p>
            <a:r>
              <a:rPr lang="en-US" sz="2400" dirty="0"/>
              <a:t>Chiu, Y. (2015). Machine Learning with R cookbook. Packt Publishing (Chapters 5 &amp; 8). ONLINE Book available via http://lumen.regis.edu/record=b1659405~S3. </a:t>
            </a:r>
          </a:p>
          <a:p>
            <a:r>
              <a:rPr lang="en-US" sz="2400" dirty="0"/>
              <a:t>Dyer, C. (2015). Slides on Decision Trees (Lecture: Introduction to Artificial Intelligence). Retrieved from http://pages.cs.wisc.edu/~dyer/cs540/notes/11_learning-decision-trees.pdf. </a:t>
            </a:r>
          </a:p>
          <a:p>
            <a:r>
              <a:rPr lang="en-US" sz="2400" dirty="0"/>
              <a:t>James, G., Witten, D., Hastie, T., and </a:t>
            </a:r>
            <a:r>
              <a:rPr lang="en-US" sz="2400" dirty="0" err="1"/>
              <a:t>Tibshirabi</a:t>
            </a:r>
            <a:r>
              <a:rPr lang="en-US" sz="2400" dirty="0"/>
              <a:t>, R. (2011). An Introduction to Statistical Learning with Applications in R (pages 303-332).  ONLINE Book available via http://lumen.regis.edu/record=b1565362~S3.  </a:t>
            </a:r>
          </a:p>
          <a:p>
            <a:r>
              <a:rPr lang="en-US" sz="2400" dirty="0"/>
              <a:t>Lantz, B. (2013). Machine Learning with R. Packt Publishing. (Chapter 5 Practice Decision Trees using R with an example). ONLINE Book available via http://lumen.regis.edu/record=b1633448~S3.  </a:t>
            </a:r>
          </a:p>
          <a:p>
            <a:r>
              <a:rPr lang="en-US" sz="2400" dirty="0" err="1"/>
              <a:t>Montillo</a:t>
            </a:r>
            <a:r>
              <a:rPr lang="en-US" sz="2400" dirty="0"/>
              <a:t>, A. A. (2009). Slides on Random Forest. Statistical foundations of data analysis. Temple University. Retrieved from http://www.dabi.temple.edu/~hbling/8590.002/Montillo_RandomForests_4-2-2009.pdf. </a:t>
            </a:r>
          </a:p>
          <a:p>
            <a:r>
              <a:rPr lang="en-US" sz="2400" dirty="0"/>
              <a:t>Page, D. (2015) Ensemble of Classifiers. Retrieved from http://pages.cs.wisc.edu/~dpage/cs760/ensembles.pdf. </a:t>
            </a:r>
          </a:p>
          <a:p>
            <a:r>
              <a:rPr lang="en-US" sz="2400" dirty="0"/>
              <a:t>Ross, A. (2015). Decision Trees (Lecture: Pattern Recognition and Analysis). Michigan State University. Retrieved from http://www.cse.msu.edu/~cse802/DecisionTrees.pdf. </a:t>
            </a:r>
          </a:p>
          <a:p>
            <a:r>
              <a:rPr lang="en-US" sz="2400" dirty="0"/>
              <a:t>Stephens, T. (2014). Titanic Getting Start with R. (Kaggle Competition). Retrieved from http://trevorstephens.com/post/72916401642/titanic-getting-started-with-r.</a:t>
            </a:r>
          </a:p>
        </p:txBody>
      </p:sp>
    </p:spTree>
    <p:extLst>
      <p:ext uri="{BB962C8B-B14F-4D97-AF65-F5344CB8AC3E}">
        <p14:creationId xmlns:p14="http://schemas.microsoft.com/office/powerpoint/2010/main" val="346849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20B6-E086-4898-8393-8A38EAB204FF}"/>
              </a:ext>
            </a:extLst>
          </p:cNvPr>
          <p:cNvSpPr>
            <a:spLocks noGrp="1"/>
          </p:cNvSpPr>
          <p:nvPr>
            <p:ph type="title"/>
          </p:nvPr>
        </p:nvSpPr>
        <p:spPr/>
        <p:txBody>
          <a:bodyPr/>
          <a:lstStyle/>
          <a:p>
            <a:r>
              <a:rPr lang="en-US" dirty="0"/>
              <a:t>https://www.packtpub.com/codedownloaderrata</a:t>
            </a:r>
          </a:p>
        </p:txBody>
      </p:sp>
      <p:pic>
        <p:nvPicPr>
          <p:cNvPr id="4" name="Content Placeholder 3">
            <a:extLst>
              <a:ext uri="{FF2B5EF4-FFF2-40B4-BE49-F238E27FC236}">
                <a16:creationId xmlns:a16="http://schemas.microsoft.com/office/drawing/2014/main" id="{849DD1B8-C905-44E2-9E08-3F094B664A17}"/>
              </a:ext>
            </a:extLst>
          </p:cNvPr>
          <p:cNvPicPr>
            <a:picLocks noGrp="1" noChangeAspect="1"/>
          </p:cNvPicPr>
          <p:nvPr>
            <p:ph idx="1"/>
          </p:nvPr>
        </p:nvPicPr>
        <p:blipFill>
          <a:blip r:embed="rId2"/>
          <a:stretch>
            <a:fillRect/>
          </a:stretch>
        </p:blipFill>
        <p:spPr>
          <a:xfrm>
            <a:off x="2362892" y="1828800"/>
            <a:ext cx="7466216" cy="4267200"/>
          </a:xfrm>
          <a:prstGeom prst="rect">
            <a:avLst/>
          </a:prstGeom>
        </p:spPr>
      </p:pic>
    </p:spTree>
    <p:extLst>
      <p:ext uri="{BB962C8B-B14F-4D97-AF65-F5344CB8AC3E}">
        <p14:creationId xmlns:p14="http://schemas.microsoft.com/office/powerpoint/2010/main" val="201754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791B-37B3-4524-8EA5-ED86077C98C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5125AF1-087B-4050-B513-199ED96512C3}"/>
              </a:ext>
            </a:extLst>
          </p:cNvPr>
          <p:cNvPicPr>
            <a:picLocks noGrp="1" noChangeAspect="1"/>
          </p:cNvPicPr>
          <p:nvPr>
            <p:ph idx="1"/>
          </p:nvPr>
        </p:nvPicPr>
        <p:blipFill>
          <a:blip r:embed="rId3"/>
          <a:stretch>
            <a:fillRect/>
          </a:stretch>
        </p:blipFill>
        <p:spPr>
          <a:xfrm>
            <a:off x="2309785" y="1828800"/>
            <a:ext cx="7572430" cy="4267200"/>
          </a:xfrm>
          <a:prstGeom prst="rect">
            <a:avLst/>
          </a:prstGeom>
        </p:spPr>
      </p:pic>
    </p:spTree>
    <p:extLst>
      <p:ext uri="{BB962C8B-B14F-4D97-AF65-F5344CB8AC3E}">
        <p14:creationId xmlns:p14="http://schemas.microsoft.com/office/powerpoint/2010/main" val="302025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7816-CDCE-4727-9B03-28F6B9EAC8B0}"/>
              </a:ext>
            </a:extLst>
          </p:cNvPr>
          <p:cNvSpPr>
            <a:spLocks noGrp="1"/>
          </p:cNvSpPr>
          <p:nvPr>
            <p:ph type="title"/>
          </p:nvPr>
        </p:nvSpPr>
        <p:spPr/>
        <p:txBody>
          <a:bodyPr/>
          <a:lstStyle/>
          <a:p>
            <a:r>
              <a:rPr lang="en-US" dirty="0"/>
              <a:t>Decision trees</a:t>
            </a:r>
          </a:p>
        </p:txBody>
      </p:sp>
      <p:pic>
        <p:nvPicPr>
          <p:cNvPr id="4" name="Content Placeholder 3">
            <a:extLst>
              <a:ext uri="{FF2B5EF4-FFF2-40B4-BE49-F238E27FC236}">
                <a16:creationId xmlns:a16="http://schemas.microsoft.com/office/drawing/2014/main" id="{B1E5E7DE-027B-454D-8DD8-9E5BA0752830}"/>
              </a:ext>
            </a:extLst>
          </p:cNvPr>
          <p:cNvPicPr>
            <a:picLocks noGrp="1" noChangeAspect="1"/>
          </p:cNvPicPr>
          <p:nvPr>
            <p:ph idx="1"/>
          </p:nvPr>
        </p:nvPicPr>
        <p:blipFill>
          <a:blip r:embed="rId3"/>
          <a:stretch>
            <a:fillRect/>
          </a:stretch>
        </p:blipFill>
        <p:spPr>
          <a:xfrm>
            <a:off x="2438400" y="1943100"/>
            <a:ext cx="7315200" cy="4038600"/>
          </a:xfrm>
          <a:prstGeom prst="rect">
            <a:avLst/>
          </a:prstGeom>
        </p:spPr>
      </p:pic>
    </p:spTree>
    <p:extLst>
      <p:ext uri="{BB962C8B-B14F-4D97-AF65-F5344CB8AC3E}">
        <p14:creationId xmlns:p14="http://schemas.microsoft.com/office/powerpoint/2010/main" val="179120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CEE6-20E2-464E-94E1-B106346AAC1B}"/>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a16="http://schemas.microsoft.com/office/drawing/2014/main" id="{6941B733-A116-4690-90DF-43D408C5159E}"/>
              </a:ext>
            </a:extLst>
          </p:cNvPr>
          <p:cNvPicPr>
            <a:picLocks noGrp="1" noChangeAspect="1"/>
          </p:cNvPicPr>
          <p:nvPr>
            <p:ph idx="1"/>
          </p:nvPr>
        </p:nvPicPr>
        <p:blipFill>
          <a:blip r:embed="rId2"/>
          <a:stretch>
            <a:fillRect/>
          </a:stretch>
        </p:blipFill>
        <p:spPr>
          <a:xfrm>
            <a:off x="1520890" y="657320"/>
            <a:ext cx="9165454" cy="5656395"/>
          </a:xfrm>
          <a:prstGeom prst="rect">
            <a:avLst/>
          </a:prstGeom>
        </p:spPr>
      </p:pic>
    </p:spTree>
    <p:extLst>
      <p:ext uri="{BB962C8B-B14F-4D97-AF65-F5344CB8AC3E}">
        <p14:creationId xmlns:p14="http://schemas.microsoft.com/office/powerpoint/2010/main" val="421143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CEE6-20E2-464E-94E1-B106346AAC1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941B733-A116-4690-90DF-43D408C5159E}"/>
              </a:ext>
            </a:extLst>
          </p:cNvPr>
          <p:cNvPicPr>
            <a:picLocks noGrp="1" noChangeAspect="1"/>
          </p:cNvPicPr>
          <p:nvPr>
            <p:ph idx="1"/>
          </p:nvPr>
        </p:nvPicPr>
        <p:blipFill>
          <a:blip r:embed="rId2"/>
          <a:stretch>
            <a:fillRect/>
          </a:stretch>
        </p:blipFill>
        <p:spPr>
          <a:xfrm>
            <a:off x="1520889" y="609600"/>
            <a:ext cx="9144000" cy="5643155"/>
          </a:xfrm>
          <a:prstGeom prst="rect">
            <a:avLst/>
          </a:prstGeom>
        </p:spPr>
      </p:pic>
      <p:cxnSp>
        <p:nvCxnSpPr>
          <p:cNvPr id="6" name="Straight Connector 5">
            <a:extLst>
              <a:ext uri="{FF2B5EF4-FFF2-40B4-BE49-F238E27FC236}">
                <a16:creationId xmlns:a16="http://schemas.microsoft.com/office/drawing/2014/main" id="{082C754D-0B34-42E1-BFFB-AD35CA54794E}"/>
              </a:ext>
            </a:extLst>
          </p:cNvPr>
          <p:cNvCxnSpPr/>
          <p:nvPr/>
        </p:nvCxnSpPr>
        <p:spPr>
          <a:xfrm>
            <a:off x="4038600" y="1981200"/>
            <a:ext cx="0" cy="3581400"/>
          </a:xfrm>
          <a:prstGeom prst="line">
            <a:avLst/>
          </a:prstGeom>
          <a:ln/>
        </p:spPr>
        <p:style>
          <a:lnRef idx="3">
            <a:schemeClr val="dk1"/>
          </a:lnRef>
          <a:fillRef idx="0">
            <a:schemeClr val="dk1"/>
          </a:fillRef>
          <a:effectRef idx="2">
            <a:schemeClr val="dk1"/>
          </a:effectRef>
          <a:fontRef idx="minor">
            <a:schemeClr val="tx1"/>
          </a:fontRef>
        </p:style>
      </p:cxnSp>
      <p:sp>
        <p:nvSpPr>
          <p:cNvPr id="3" name="Callout: Line 2">
            <a:extLst>
              <a:ext uri="{FF2B5EF4-FFF2-40B4-BE49-F238E27FC236}">
                <a16:creationId xmlns:a16="http://schemas.microsoft.com/office/drawing/2014/main" id="{0DC36490-3475-4432-919C-6556595FCCDE}"/>
              </a:ext>
            </a:extLst>
          </p:cNvPr>
          <p:cNvSpPr/>
          <p:nvPr/>
        </p:nvSpPr>
        <p:spPr>
          <a:xfrm>
            <a:off x="4876798" y="2362200"/>
            <a:ext cx="685791" cy="381000"/>
          </a:xfrm>
          <a:prstGeom prst="borderCallout1">
            <a:avLst>
              <a:gd name="adj1" fmla="val 97117"/>
              <a:gd name="adj2" fmla="val 51532"/>
              <a:gd name="adj3" fmla="val 283317"/>
              <a:gd name="adj4" fmla="val -285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Callout: Line 6">
            <a:extLst>
              <a:ext uri="{FF2B5EF4-FFF2-40B4-BE49-F238E27FC236}">
                <a16:creationId xmlns:a16="http://schemas.microsoft.com/office/drawing/2014/main" id="{24971649-0AAD-41F6-A44C-7B86C1E1DBE9}"/>
              </a:ext>
            </a:extLst>
          </p:cNvPr>
          <p:cNvSpPr/>
          <p:nvPr/>
        </p:nvSpPr>
        <p:spPr>
          <a:xfrm>
            <a:off x="3011470" y="3657600"/>
            <a:ext cx="685791" cy="381000"/>
          </a:xfrm>
          <a:prstGeom prst="borderCallout1">
            <a:avLst>
              <a:gd name="adj1" fmla="val 106914"/>
              <a:gd name="adj2" fmla="val 46090"/>
              <a:gd name="adj3" fmla="val 307807"/>
              <a:gd name="adj4" fmla="val 6398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p>
        </p:txBody>
      </p:sp>
      <p:sp>
        <p:nvSpPr>
          <p:cNvPr id="5" name="TextBox 4">
            <a:extLst>
              <a:ext uri="{FF2B5EF4-FFF2-40B4-BE49-F238E27FC236}">
                <a16:creationId xmlns:a16="http://schemas.microsoft.com/office/drawing/2014/main" id="{E45548B0-DD47-4CD6-A168-D5DC481219D1}"/>
              </a:ext>
            </a:extLst>
          </p:cNvPr>
          <p:cNvSpPr txBox="1"/>
          <p:nvPr/>
        </p:nvSpPr>
        <p:spPr>
          <a:xfrm>
            <a:off x="3697261" y="1600200"/>
            <a:ext cx="587020" cy="369332"/>
          </a:xfrm>
          <a:prstGeom prst="rect">
            <a:avLst/>
          </a:prstGeom>
          <a:noFill/>
        </p:spPr>
        <p:txBody>
          <a:bodyPr wrap="none" rtlCol="0">
            <a:spAutoFit/>
          </a:bodyPr>
          <a:lstStyle/>
          <a:p>
            <a:r>
              <a:rPr lang="en-US" dirty="0">
                <a:solidFill>
                  <a:schemeClr val="bg1"/>
                </a:solidFill>
              </a:rPr>
              <a:t>2.45</a:t>
            </a:r>
          </a:p>
        </p:txBody>
      </p:sp>
    </p:spTree>
    <p:extLst>
      <p:ext uri="{BB962C8B-B14F-4D97-AF65-F5344CB8AC3E}">
        <p14:creationId xmlns:p14="http://schemas.microsoft.com/office/powerpoint/2010/main" val="387031110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6202</TotalTime>
  <Words>1950</Words>
  <Application>Microsoft Office PowerPoint</Application>
  <PresentationFormat>Widescreen</PresentationFormat>
  <Paragraphs>148</Paragraphs>
  <Slides>30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Candara</vt:lpstr>
      <vt:lpstr>Consolas</vt:lpstr>
      <vt:lpstr>Lato</vt:lpstr>
      <vt:lpstr>Tech Computer 16x9</vt:lpstr>
      <vt:lpstr>Week Four: Decision Tree and Random Forest</vt:lpstr>
      <vt:lpstr>Overview</vt:lpstr>
      <vt:lpstr>Outcomes</vt:lpstr>
      <vt:lpstr>Reading</vt:lpstr>
      <vt:lpstr>https://www.packtpub.com/codedownloaderrata</vt:lpstr>
      <vt:lpstr>PowerPoint Presentation</vt:lpstr>
      <vt:lpstr>Decision trees</vt:lpstr>
      <vt:lpstr> </vt:lpstr>
      <vt:lpstr>PowerPoint Presentation</vt:lpstr>
      <vt:lpstr>PowerPoint Presentation</vt:lpstr>
      <vt:lpstr>PowerPoint Presentation</vt:lpstr>
      <vt:lpstr>PowerPoint Presentation</vt:lpstr>
      <vt:lpstr>rpart()</vt:lpstr>
      <vt:lpstr>Examples</vt:lpstr>
      <vt:lpstr>MyIris.rp &lt;- rpart(Species ~ ., data = trainset)</vt:lpstr>
      <vt:lpstr>plot(MyIris.rp, margin = 0.1); text(MyIris.rp, all = TRUE, use.n = TRUE, cex = .6) # Added character expansion factor for readability</vt:lpstr>
      <vt:lpstr>Cost complexity parameter</vt:lpstr>
      <vt:lpstr>printcp(MyIris.rp)</vt:lpstr>
      <vt:lpstr>plotcp(MyIris.rp)</vt:lpstr>
      <vt:lpstr>x-validation relative error</vt:lpstr>
      <vt:lpstr>PowerPoint Presentation</vt:lpstr>
      <vt:lpstr>PowerPoint Presentation</vt:lpstr>
      <vt:lpstr>PowerPoint Presentation</vt:lpstr>
      <vt:lpstr>Minimum cross-validation error</vt:lpstr>
      <vt:lpstr>Pruning a tree</vt:lpstr>
      <vt:lpstr>min(churn.rp$cptable[,"xerror"]) # What is the minimum cross-validation error value?</vt:lpstr>
      <vt:lpstr>Random Forest</vt:lpstr>
      <vt:lpstr>Exercise</vt:lpstr>
      <vt:lpstr>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Paul Andrus</dc:creator>
  <cp:lastModifiedBy>Paul Andrus</cp:lastModifiedBy>
  <cp:revision>26</cp:revision>
  <dcterms:created xsi:type="dcterms:W3CDTF">2018-07-01T14:37:55Z</dcterms:created>
  <dcterms:modified xsi:type="dcterms:W3CDTF">2019-09-25T16:22:08Z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