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3" r:id="rId4"/>
    <p:sldId id="259" r:id="rId5"/>
    <p:sldId id="261" r:id="rId6"/>
    <p:sldId id="262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6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7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1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5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03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1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F1B5D6-CE88-4BFD-B76B-1EAA06F8E5D7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Structures:</a:t>
            </a:r>
            <a:br>
              <a:rPr lang="en-US" dirty="0" smtClean="0"/>
            </a:br>
            <a:r>
              <a:rPr lang="en-US" b="1" dirty="0" smtClean="0"/>
              <a:t>Heaps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For: CSCI 61</a:t>
            </a:r>
          </a:p>
          <a:p>
            <a:r>
              <a:rPr lang="en-US" dirty="0" smtClean="0"/>
              <a:t>By: Navid </a:t>
            </a:r>
            <a:r>
              <a:rPr lang="en-US" dirty="0" err="1" smtClean="0"/>
              <a:t>Shaghaghi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tree where a less than operator forms a strict weak ordering that can be used to compare the node’s entries.</a:t>
            </a:r>
          </a:p>
          <a:p>
            <a:r>
              <a:rPr lang="en-US" dirty="0" smtClean="0"/>
              <a:t>Heap Storage Rules:</a:t>
            </a:r>
          </a:p>
          <a:p>
            <a:pPr lvl="1"/>
            <a:r>
              <a:rPr lang="en-US" dirty="0" smtClean="0"/>
              <a:t>The entry contained by a node is never less than the entries of the node’s children</a:t>
            </a:r>
          </a:p>
          <a:p>
            <a:pPr lvl="1"/>
            <a:r>
              <a:rPr lang="en-US" dirty="0" smtClean="0"/>
              <a:t>The tree is a complete binary tree, so that every level except the deepest must contain as many nodes as possible; and at the deepest level, all the nodes are as far left as possible.</a:t>
            </a:r>
          </a:p>
          <a:p>
            <a:r>
              <a:rPr lang="en-US" dirty="0" smtClean="0"/>
              <a:t>See Example 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and Max Heaps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97" y="2285999"/>
            <a:ext cx="5659606" cy="3962758"/>
          </a:xfrm>
        </p:spPr>
      </p:pic>
    </p:spTree>
    <p:extLst>
      <p:ext uri="{BB962C8B-B14F-4D97-AF65-F5344CB8AC3E}">
        <p14:creationId xmlns:p14="http://schemas.microsoft.com/office/powerpoint/2010/main" val="30804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Heap is a binary tree so it can be implemented using:</a:t>
            </a:r>
          </a:p>
          <a:p>
            <a:pPr lvl="1"/>
            <a:r>
              <a:rPr lang="en-US" dirty="0" smtClean="0"/>
              <a:t>A fixed-size array</a:t>
            </a:r>
          </a:p>
          <a:p>
            <a:pPr lvl="1"/>
            <a:r>
              <a:rPr lang="en-US" dirty="0" smtClean="0"/>
              <a:t>A dynamic array</a:t>
            </a:r>
          </a:p>
          <a:p>
            <a:pPr lvl="1"/>
            <a:r>
              <a:rPr lang="en-US" dirty="0" smtClean="0"/>
              <a:t>Binary tree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entry 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the entry in the heap in the first available location. </a:t>
            </a:r>
          </a:p>
          <a:p>
            <a:pPr lvl="1"/>
            <a:r>
              <a:rPr lang="en-US" dirty="0" smtClean="0"/>
              <a:t>This keeps the structure as a complete binary tree</a:t>
            </a:r>
          </a:p>
          <a:p>
            <a:pPr lvl="1"/>
            <a:r>
              <a:rPr lang="en-US" dirty="0" smtClean="0"/>
              <a:t>But it might no longer be a heap since the new entry’s parent might be less than the new 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Reheapificate</a:t>
            </a:r>
            <a:r>
              <a:rPr lang="en-US" dirty="0" smtClean="0"/>
              <a:t>: While the new entry’s parent is less than the new entry, swap the new entry with its parent (this process is called </a:t>
            </a:r>
            <a:r>
              <a:rPr lang="en-US" b="1" dirty="0" smtClean="0"/>
              <a:t>upward </a:t>
            </a:r>
            <a:r>
              <a:rPr lang="en-US" b="1" dirty="0" err="1" smtClean="0"/>
              <a:t>reheapification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entry from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the entry at the root of the heap to the variable that is used to return a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the last entry in the deepest level to the root, and then take this last node out of the tree. This entry is called the “out-of-place” entry.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the out-of-place entry is less than its children, swap the out-of-place entry with its highest child.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the answer that was saved in step 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regular queue, items are places in a queue and then taken out.</a:t>
            </a:r>
          </a:p>
          <a:p>
            <a:r>
              <a:rPr lang="en-US" dirty="0" smtClean="0"/>
              <a:t>But unlike a regular queue, each entry in a priority queue can be compared with the other entries using a less than operator.</a:t>
            </a:r>
          </a:p>
          <a:p>
            <a:r>
              <a:rPr lang="en-US" dirty="0" smtClean="0"/>
              <a:t>Although there are other ways to implement a priority queue, the best way is via a heap.</a:t>
            </a:r>
          </a:p>
        </p:txBody>
      </p:sp>
    </p:spTree>
    <p:extLst>
      <p:ext uri="{BB962C8B-B14F-4D97-AF65-F5344CB8AC3E}">
        <p14:creationId xmlns:p14="http://schemas.microsoft.com/office/powerpoint/2010/main" val="21136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</a:t>
            </a:r>
            <a:r>
              <a:rPr lang="en-US" dirty="0" smtClean="0"/>
              <a:t>&lt;</a:t>
            </a:r>
            <a:r>
              <a:rPr lang="en-US" dirty="0" err="1" smtClean="0"/>
              <a:t>priority_queue</a:t>
            </a:r>
            <a:r>
              <a:rPr lang="en-US" dirty="0"/>
              <a:t>&gt;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892" y="2405571"/>
            <a:ext cx="6824215" cy="141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52" y="3816291"/>
            <a:ext cx="5832893" cy="23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STL </a:t>
            </a:r>
            <a:r>
              <a:rPr lang="en-US" dirty="0" smtClean="0"/>
              <a:t>&lt;</a:t>
            </a:r>
            <a:r>
              <a:rPr lang="en-US" dirty="0" err="1" smtClean="0"/>
              <a:t>priority_queue</a:t>
            </a:r>
            <a:r>
              <a:rPr lang="en-US" dirty="0"/>
              <a:t>&gt;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top() </a:t>
            </a:r>
            <a:r>
              <a:rPr lang="en-US" dirty="0"/>
              <a:t>– Returns the </a:t>
            </a:r>
            <a:r>
              <a:rPr lang="en-US" dirty="0" smtClean="0"/>
              <a:t>highest priority </a:t>
            </a:r>
            <a:r>
              <a:rPr lang="en-US" dirty="0"/>
              <a:t>item of the </a:t>
            </a:r>
            <a:r>
              <a:rPr lang="en-US" dirty="0" smtClean="0"/>
              <a:t>priority queue </a:t>
            </a:r>
            <a:r>
              <a:rPr lang="en-US" dirty="0"/>
              <a:t>but doesn’t remove it from the queue</a:t>
            </a:r>
          </a:p>
          <a:p>
            <a:r>
              <a:rPr lang="en-US" dirty="0"/>
              <a:t>pop() – Removes the </a:t>
            </a:r>
            <a:r>
              <a:rPr lang="en-US" dirty="0" smtClean="0"/>
              <a:t>highest priority </a:t>
            </a:r>
            <a:r>
              <a:rPr lang="en-US" dirty="0"/>
              <a:t>item of the </a:t>
            </a:r>
            <a:r>
              <a:rPr lang="en-US" dirty="0" smtClean="0"/>
              <a:t>priority queue</a:t>
            </a:r>
            <a:endParaRPr lang="en-US" dirty="0"/>
          </a:p>
          <a:p>
            <a:r>
              <a:rPr lang="en-US" dirty="0"/>
              <a:t>push(</a:t>
            </a:r>
            <a:r>
              <a:rPr lang="en-US" dirty="0" err="1"/>
              <a:t>const</a:t>
            </a:r>
            <a:r>
              <a:rPr lang="en-US" dirty="0"/>
              <a:t> Item&amp; entry) – Adds an item to the rear of the </a:t>
            </a:r>
            <a:r>
              <a:rPr lang="en-US" dirty="0" smtClean="0"/>
              <a:t>priority queue</a:t>
            </a:r>
            <a:endParaRPr lang="en-US" dirty="0"/>
          </a:p>
          <a:p>
            <a:r>
              <a:rPr lang="en-US" dirty="0"/>
              <a:t>empty() – Returns True if </a:t>
            </a:r>
            <a:r>
              <a:rPr lang="en-US" dirty="0" smtClean="0"/>
              <a:t>priority queue </a:t>
            </a:r>
            <a:r>
              <a:rPr lang="en-US" dirty="0"/>
              <a:t>is empty</a:t>
            </a:r>
          </a:p>
          <a:p>
            <a:r>
              <a:rPr lang="en-US" dirty="0"/>
              <a:t>size() – Returns the number of items in the </a:t>
            </a:r>
            <a:r>
              <a:rPr lang="en-US" dirty="0" smtClean="0"/>
              <a:t>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1771</TotalTime>
  <Words>433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Data Structures: Heaps</vt:lpstr>
      <vt:lpstr>Heap</vt:lpstr>
      <vt:lpstr>Min and Max Heaps</vt:lpstr>
      <vt:lpstr>Heap Implementation</vt:lpstr>
      <vt:lpstr>Adding an entry to a Heap</vt:lpstr>
      <vt:lpstr>Removing an entry from a Heap</vt:lpstr>
      <vt:lpstr>Priority Queue</vt:lpstr>
      <vt:lpstr>The STL &lt;priority_queue&gt; class</vt:lpstr>
      <vt:lpstr>Select STL &lt;priority_queue&gt; class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Navid Shaghaghi</dc:creator>
  <cp:lastModifiedBy>Navid</cp:lastModifiedBy>
  <cp:revision>23</cp:revision>
  <dcterms:created xsi:type="dcterms:W3CDTF">2017-04-24T19:55:08Z</dcterms:created>
  <dcterms:modified xsi:type="dcterms:W3CDTF">2018-04-28T18:42:59Z</dcterms:modified>
</cp:coreProperties>
</file>