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8" r:id="rId2"/>
    <p:sldId id="280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5" autoAdjust="0"/>
  </p:normalViewPr>
  <p:slideViewPr>
    <p:cSldViewPr>
      <p:cViewPr varScale="1">
        <p:scale>
          <a:sx n="121" d="100"/>
          <a:sy n="121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Midterm Exam</a:t>
            </a:r>
            <a:endParaRPr lang="en-US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937584" lvl="1"/>
            <a:r>
              <a:rPr lang="en-US" altLang="en-US" sz="2320" dirty="0"/>
              <a:t>Midterm </a:t>
            </a:r>
            <a:r>
              <a:rPr lang="en-US" altLang="en-US" sz="2320" smtClean="0"/>
              <a:t>on </a:t>
            </a:r>
            <a:r>
              <a:rPr lang="en-US" altLang="en-US" sz="2320" smtClean="0"/>
              <a:t>Monday– </a:t>
            </a:r>
            <a:r>
              <a:rPr lang="en-US" altLang="en-US" sz="2320" dirty="0" smtClean="0"/>
              <a:t>Jan 29</a:t>
            </a:r>
            <a:r>
              <a:rPr lang="en-US" altLang="en-US" sz="2320" baseline="30000" dirty="0" smtClean="0"/>
              <a:t>th</a:t>
            </a:r>
            <a:r>
              <a:rPr lang="en-US" altLang="en-US" sz="2320" dirty="0" smtClean="0"/>
              <a:t>  .</a:t>
            </a:r>
            <a:endParaRPr lang="en-US" altLang="en-US" sz="2320" dirty="0"/>
          </a:p>
          <a:p>
            <a:pPr marL="937584" lvl="1">
              <a:spcBef>
                <a:spcPts val="1327"/>
              </a:spcBef>
            </a:pPr>
            <a:r>
              <a:rPr lang="en-US" altLang="en-US" sz="2320" dirty="0"/>
              <a:t>Topics Covered</a:t>
            </a:r>
          </a:p>
          <a:p>
            <a:pPr marL="1250112" lvl="2">
              <a:spcBef>
                <a:spcPts val="1327"/>
              </a:spcBef>
            </a:pPr>
            <a:r>
              <a:rPr lang="en-US" altLang="en-US" sz="2320" dirty="0" smtClean="0"/>
              <a:t>ADT &amp; data structure 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Concepts/definitions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Relationship between ADT and a data structure (textbook Figure 1-2)</a:t>
            </a:r>
          </a:p>
          <a:p>
            <a:pPr marL="1250112" lvl="2">
              <a:spcBef>
                <a:spcPts val="1327"/>
              </a:spcBef>
            </a:pPr>
            <a:r>
              <a:rPr lang="en-US" altLang="en-US" sz="2320" dirty="0" smtClean="0"/>
              <a:t>big-O 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given a piece of code, analyze its </a:t>
            </a:r>
            <a:r>
              <a:rPr lang="en-US" altLang="en-US" sz="1920" dirty="0" err="1" smtClean="0"/>
              <a:t>bigO</a:t>
            </a:r>
            <a:r>
              <a:rPr lang="en-US" altLang="en-US" sz="1920" dirty="0" smtClean="0"/>
              <a:t> runtime 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Given a big-O notation, know its name, e.g. O(n) – linear (Table 1-4 textbook) </a:t>
            </a:r>
          </a:p>
        </p:txBody>
      </p:sp>
    </p:spTree>
    <p:extLst>
      <p:ext uri="{BB962C8B-B14F-4D97-AF65-F5344CB8AC3E}">
        <p14:creationId xmlns:p14="http://schemas.microsoft.com/office/powerpoint/2010/main" val="2093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Midterm Exam</a:t>
            </a:r>
            <a:endParaRPr lang="en-US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marL="1250112" lvl="2">
              <a:spcBef>
                <a:spcPts val="1327"/>
              </a:spcBef>
            </a:pPr>
            <a:r>
              <a:rPr lang="en-US" altLang="en-US" sz="2320" dirty="0" smtClean="0"/>
              <a:t>Sequential search &amp; binary search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Concepts/definitions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err="1" smtClean="0"/>
              <a:t>bigO</a:t>
            </a:r>
            <a:r>
              <a:rPr lang="en-US" altLang="en-US" sz="1920" dirty="0" smtClean="0"/>
              <a:t> runtime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implementation</a:t>
            </a:r>
            <a:endParaRPr lang="en-US" altLang="en-US" sz="1920" dirty="0"/>
          </a:p>
          <a:p>
            <a:pPr marL="1250112" lvl="2">
              <a:spcBef>
                <a:spcPts val="1327"/>
              </a:spcBef>
            </a:pPr>
            <a:r>
              <a:rPr lang="en-US" altLang="en-US" sz="2320" dirty="0" smtClean="0"/>
              <a:t>Hashing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Definition/concepts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Hash functions: e.g. modulo arithmetic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 smtClean="0"/>
              <a:t>Collision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20" dirty="0"/>
              <a:t>Probing &amp; Primary clustering &amp; secondary </a:t>
            </a:r>
            <a:r>
              <a:rPr lang="en-US" altLang="en-US" sz="1920" dirty="0" smtClean="0"/>
              <a:t>clustering</a:t>
            </a:r>
          </a:p>
          <a:p>
            <a:pPr marL="1250112" lvl="2">
              <a:spcBef>
                <a:spcPts val="1327"/>
              </a:spcBef>
            </a:pPr>
            <a:r>
              <a:rPr lang="en-US" altLang="en-US" sz="2300" dirty="0"/>
              <a:t>Queue &amp; </a:t>
            </a:r>
            <a:r>
              <a:rPr lang="en-US" altLang="en-US" sz="2300" dirty="0" smtClean="0"/>
              <a:t>Stack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00" dirty="0" smtClean="0"/>
              <a:t>Definition/concepts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00" dirty="0" smtClean="0"/>
              <a:t>Real world examples</a:t>
            </a:r>
          </a:p>
          <a:p>
            <a:pPr marL="1707312" lvl="3">
              <a:spcBef>
                <a:spcPts val="1327"/>
              </a:spcBef>
            </a:pPr>
            <a:r>
              <a:rPr lang="en-US" altLang="en-US" sz="1900" dirty="0" smtClean="0"/>
              <a:t>Big-O run time and coding for push, pop, </a:t>
            </a:r>
            <a:r>
              <a:rPr lang="en-US" altLang="en-US" sz="1900" dirty="0" err="1" smtClean="0"/>
              <a:t>enqueue</a:t>
            </a:r>
            <a:r>
              <a:rPr lang="en-US" altLang="en-US" sz="1900" dirty="0" smtClean="0"/>
              <a:t>, </a:t>
            </a:r>
            <a:r>
              <a:rPr lang="en-US" altLang="en-US" sz="1900" dirty="0" err="1" smtClean="0"/>
              <a:t>dequeue</a:t>
            </a:r>
            <a:endParaRPr lang="en-US" altLang="en-US" sz="1900" dirty="0" smtClean="0"/>
          </a:p>
          <a:p>
            <a:pPr marL="1707312" lvl="3">
              <a:spcBef>
                <a:spcPts val="1327"/>
              </a:spcBef>
            </a:pPr>
            <a:r>
              <a:rPr lang="en-US" altLang="en-US" sz="1900" dirty="0" smtClean="0"/>
              <a:t>Different implementation of queue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7434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Midterm Exam</a:t>
            </a:r>
            <a:endParaRPr lang="en-US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937584" lvl="1">
              <a:spcBef>
                <a:spcPts val="1327"/>
              </a:spcBef>
            </a:pPr>
            <a:r>
              <a:rPr lang="en-US" altLang="en-US" sz="2320" dirty="0" smtClean="0"/>
              <a:t>Chapter 1,13, 3, and 4 </a:t>
            </a:r>
            <a:r>
              <a:rPr lang="en-US" altLang="en-US" sz="2320" dirty="0"/>
              <a:t>(everything through </a:t>
            </a:r>
            <a:r>
              <a:rPr lang="en-US" altLang="en-US" sz="2320" dirty="0" smtClean="0"/>
              <a:t>Friday)</a:t>
            </a:r>
            <a:endParaRPr lang="en-US" altLang="en-US" sz="2320" dirty="0"/>
          </a:p>
          <a:p>
            <a:pPr marL="937584" lvl="1">
              <a:spcBef>
                <a:spcPts val="1327"/>
              </a:spcBef>
            </a:pPr>
            <a:r>
              <a:rPr lang="en-US" altLang="en-US" sz="2320" dirty="0"/>
              <a:t>No calculators, books, notes, </a:t>
            </a:r>
            <a:r>
              <a:rPr lang="en-US" altLang="en-US" sz="2320" dirty="0" err="1"/>
              <a:t>ipods</a:t>
            </a:r>
            <a:r>
              <a:rPr lang="en-US" altLang="en-US" sz="232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886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4615</TotalTime>
  <Words>136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SCU tempelate 2</vt:lpstr>
      <vt:lpstr>Midterm Exam</vt:lpstr>
      <vt:lpstr>Midterm Exam</vt:lpstr>
      <vt:lpstr>Midterm Exam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208</cp:revision>
  <dcterms:created xsi:type="dcterms:W3CDTF">2015-09-16T16:54:10Z</dcterms:created>
  <dcterms:modified xsi:type="dcterms:W3CDTF">2018-01-28T20:54:03Z</dcterms:modified>
</cp:coreProperties>
</file>