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" y="2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0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7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0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2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6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5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694" r:id="rId4"/>
    <p:sldLayoutId id="2147483695" r:id="rId5"/>
    <p:sldLayoutId id="2147483700" r:id="rId6"/>
    <p:sldLayoutId id="2147483696" r:id="rId7"/>
    <p:sldLayoutId id="2147483697" r:id="rId8"/>
    <p:sldLayoutId id="2147483698" r:id="rId9"/>
    <p:sldLayoutId id="2147483699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589DE-B8F5-436A-BA26-58C5A005B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870" y="749595"/>
            <a:ext cx="5645888" cy="3902149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EDA Project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28E16-9A0E-4A15-BF46-FEE85FBE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B5BEE-848D-4E63-AFAE-AC6CF23E61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32" r="11699"/>
          <a:stretch/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01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</a:t>
            </a:r>
            <a:r>
              <a:rPr lang="en-US" dirty="0" err="1"/>
              <a:t>workclass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Private is most promising but can probably skip this one as well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F98234-DC82-4F3E-9CFE-0B3E3B251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608" y="1753797"/>
            <a:ext cx="7290421" cy="4024313"/>
          </a:xfrm>
        </p:spPr>
      </p:pic>
    </p:spTree>
    <p:extLst>
      <p:ext uri="{BB962C8B-B14F-4D97-AF65-F5344CB8AC3E}">
        <p14:creationId xmlns:p14="http://schemas.microsoft.com/office/powerpoint/2010/main" val="4100695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Marital Status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Clear grouping here on almost all statuses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3B4AB9-8E6A-48E0-8569-E1A2AFFF4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001" y="1681163"/>
            <a:ext cx="7290421" cy="4024313"/>
          </a:xfrm>
        </p:spPr>
      </p:pic>
    </p:spTree>
    <p:extLst>
      <p:ext uri="{BB962C8B-B14F-4D97-AF65-F5344CB8AC3E}">
        <p14:creationId xmlns:p14="http://schemas.microsoft.com/office/powerpoint/2010/main" val="60797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Race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White has largest grouping, possibly useful.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646558-0C5B-41F6-8C36-45C61C9C3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301" y="1753797"/>
            <a:ext cx="7290421" cy="4024313"/>
          </a:xfrm>
        </p:spPr>
      </p:pic>
    </p:spTree>
    <p:extLst>
      <p:ext uri="{BB962C8B-B14F-4D97-AF65-F5344CB8AC3E}">
        <p14:creationId xmlns:p14="http://schemas.microsoft.com/office/powerpoint/2010/main" val="101534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Sex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763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Some significant difference between populations. Should most likely be included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8469DC-A423-463F-8207-828F9D2A7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245" y="1538288"/>
            <a:ext cx="7290421" cy="4024313"/>
          </a:xfrm>
        </p:spPr>
      </p:pic>
    </p:spTree>
    <p:extLst>
      <p:ext uri="{BB962C8B-B14F-4D97-AF65-F5344CB8AC3E}">
        <p14:creationId xmlns:p14="http://schemas.microsoft.com/office/powerpoint/2010/main" val="1521406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10A9-F1F6-47CF-B88A-09408C71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EC27-9FEF-49E3-9A2F-17790F95B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or Education level are the same more or less, Education might be the easier for interpretability. Or you could create a new column of college degree.</a:t>
            </a:r>
          </a:p>
          <a:p>
            <a:endParaRPr lang="en-US" dirty="0"/>
          </a:p>
          <a:p>
            <a:r>
              <a:rPr lang="en-US" dirty="0"/>
              <a:t>Relationship and Marital will be similar, think Marital should be used if anything</a:t>
            </a:r>
          </a:p>
          <a:p>
            <a:endParaRPr lang="en-US" dirty="0"/>
          </a:p>
          <a:p>
            <a:r>
              <a:rPr lang="en-US" dirty="0"/>
              <a:t>Categorical for Sex should probably be considered in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20A8D-2664-48E7-9F74-7C7432E02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 values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FC3792-6C62-47AB-9A3D-CBDFF0D59D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9" y="1734329"/>
            <a:ext cx="5397223" cy="4886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E039B4-E30F-4431-A172-09CADBA9A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137" y="1797843"/>
            <a:ext cx="2943226" cy="36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6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AE74-6A49-44DD-844C-CAE97F80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Dropping 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F401-A7B9-468D-BD24-0CD2817B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Dropping NA’s will not greatly impact size of dataset.</a:t>
            </a:r>
          </a:p>
          <a:p>
            <a:endParaRPr lang="en-US" dirty="0"/>
          </a:p>
          <a:p>
            <a:r>
              <a:rPr lang="en-US" dirty="0"/>
              <a:t>New file was saved as </a:t>
            </a:r>
            <a:r>
              <a:rPr lang="en-US" dirty="0" err="1"/>
              <a:t>cleandata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D1C4510-87C0-4B04-A36F-04CC80EE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06" y="2733036"/>
            <a:ext cx="3920121" cy="139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B7C3-CE05-41B2-913A-C1DFE33F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&#10;&#10;Description automatically generated with low confidence">
            <a:extLst>
              <a:ext uri="{FF2B5EF4-FFF2-40B4-BE49-F238E27FC236}">
                <a16:creationId xmlns:a16="http://schemas.microsoft.com/office/drawing/2014/main" id="{3157EE79-AC58-44A6-BD23-71DE4D559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78" y="585788"/>
            <a:ext cx="10523643" cy="5805543"/>
          </a:xfrm>
        </p:spPr>
      </p:pic>
    </p:spTree>
    <p:extLst>
      <p:ext uri="{BB962C8B-B14F-4D97-AF65-F5344CB8AC3E}">
        <p14:creationId xmlns:p14="http://schemas.microsoft.com/office/powerpoint/2010/main" val="17072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14DC-7CA2-47CA-9522-1586B171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Scatterplot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5B222-B759-41D4-B9DF-FE7132B9F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VIF</a:t>
            </a:r>
          </a:p>
          <a:p>
            <a:endParaRPr lang="en-US" dirty="0"/>
          </a:p>
          <a:p>
            <a:r>
              <a:rPr lang="en-US" dirty="0"/>
              <a:t>Clear clustering </a:t>
            </a:r>
            <a:r>
              <a:rPr lang="en-US" dirty="0" err="1"/>
              <a:t>Hours.per.Week</a:t>
            </a:r>
            <a:r>
              <a:rPr lang="en-US" dirty="0"/>
              <a:t>, </a:t>
            </a:r>
            <a:r>
              <a:rPr lang="en-US" dirty="0" err="1"/>
              <a:t>Education.number</a:t>
            </a:r>
            <a:r>
              <a:rPr lang="en-US" dirty="0"/>
              <a:t>, Capital Gains and Capital Loss seem to show most clustering.</a:t>
            </a:r>
          </a:p>
          <a:p>
            <a:endParaRPr lang="en-US" dirty="0"/>
          </a:p>
          <a:p>
            <a:r>
              <a:rPr lang="en-US" dirty="0"/>
              <a:t>Suggestion for feature selection would be those 4 and age.</a:t>
            </a:r>
          </a:p>
        </p:txBody>
      </p:sp>
    </p:spTree>
    <p:extLst>
      <p:ext uri="{BB962C8B-B14F-4D97-AF65-F5344CB8AC3E}">
        <p14:creationId xmlns:p14="http://schemas.microsoft.com/office/powerpoint/2010/main" val="90138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Education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5C0104-BED1-4A53-8E56-601079A1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370" y="1538551"/>
            <a:ext cx="7290421" cy="4024313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533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Clear earnings increase starting with associate degree</a:t>
            </a:r>
          </a:p>
        </p:txBody>
      </p:sp>
    </p:spTree>
    <p:extLst>
      <p:ext uri="{BB962C8B-B14F-4D97-AF65-F5344CB8AC3E}">
        <p14:creationId xmlns:p14="http://schemas.microsoft.com/office/powerpoint/2010/main" val="866064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occupation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837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Executive and prof-specialty show highest groupings, craft-repair, and sales also promising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69FC86-94B9-4D7A-84C3-B92625BD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877" y="1552575"/>
            <a:ext cx="7290421" cy="4024313"/>
          </a:xfrm>
        </p:spPr>
      </p:pic>
    </p:spTree>
    <p:extLst>
      <p:ext uri="{BB962C8B-B14F-4D97-AF65-F5344CB8AC3E}">
        <p14:creationId xmlns:p14="http://schemas.microsoft.com/office/powerpoint/2010/main" val="318513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Husband shows best promise for bayes statistic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B8F9658-BA43-48C7-BA3C-329BFFA77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9332" y="1624012"/>
            <a:ext cx="7290421" cy="4024313"/>
          </a:xfrm>
        </p:spPr>
      </p:pic>
    </p:spTree>
    <p:extLst>
      <p:ext uri="{BB962C8B-B14F-4D97-AF65-F5344CB8AC3E}">
        <p14:creationId xmlns:p14="http://schemas.microsoft.com/office/powerpoint/2010/main" val="250867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98707-009E-4F66-B203-D0D6AD53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: Native Country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2D1655-2D7F-4B40-9EFE-8276FBDE191D}"/>
              </a:ext>
            </a:extLst>
          </p:cNvPr>
          <p:cNvSpPr txBox="1"/>
          <p:nvPr/>
        </p:nvSpPr>
        <p:spPr>
          <a:xfrm>
            <a:off x="2361733" y="577811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Notes: This one is pretty worthless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3059C3-5F16-4056-8558-A7C93EDB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264" y="1466850"/>
            <a:ext cx="7290421" cy="4024313"/>
          </a:xfrm>
        </p:spPr>
      </p:pic>
    </p:spTree>
    <p:extLst>
      <p:ext uri="{BB962C8B-B14F-4D97-AF65-F5344CB8AC3E}">
        <p14:creationId xmlns:p14="http://schemas.microsoft.com/office/powerpoint/2010/main" val="346327571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RegularSeedLeftStep">
      <a:dk1>
        <a:srgbClr val="000000"/>
      </a:dk1>
      <a:lt1>
        <a:srgbClr val="FFFFFF"/>
      </a:lt1>
      <a:dk2>
        <a:srgbClr val="1B3025"/>
      </a:dk2>
      <a:lt2>
        <a:srgbClr val="F3F0F1"/>
      </a:lt2>
      <a:accent1>
        <a:srgbClr val="20B786"/>
      </a:accent1>
      <a:accent2>
        <a:srgbClr val="14BB3F"/>
      </a:accent2>
      <a:accent3>
        <a:srgbClr val="39BA21"/>
      </a:accent3>
      <a:accent4>
        <a:srgbClr val="6FB213"/>
      </a:accent4>
      <a:accent5>
        <a:srgbClr val="A4A51D"/>
      </a:accent5>
      <a:accent6>
        <a:srgbClr val="D58817"/>
      </a:accent6>
      <a:hlink>
        <a:srgbClr val="C34C73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229</Words>
  <Application>Microsoft Office PowerPoint</Application>
  <PresentationFormat>Widescreen</PresentationFormat>
  <Paragraphs>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EDA Project 2</vt:lpstr>
      <vt:lpstr>NA values</vt:lpstr>
      <vt:lpstr>Dropping NA</vt:lpstr>
      <vt:lpstr>PowerPoint Presentation</vt:lpstr>
      <vt:lpstr>Scatterplot conclusions</vt:lpstr>
      <vt:lpstr>Categorical : Education</vt:lpstr>
      <vt:lpstr>Categorical : occupation</vt:lpstr>
      <vt:lpstr>Categorical : Relationship</vt:lpstr>
      <vt:lpstr>Categorical : Native Country</vt:lpstr>
      <vt:lpstr>Categorical : workclass</vt:lpstr>
      <vt:lpstr>Categorical : Marital Status</vt:lpstr>
      <vt:lpstr>Categorical : Race</vt:lpstr>
      <vt:lpstr>Categorical : Sex</vt:lpstr>
      <vt:lpstr>Categorical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Project 2</dc:title>
  <dc:creator>Nathan Deinlein</dc:creator>
  <cp:lastModifiedBy>Nathan Deinlein</cp:lastModifiedBy>
  <cp:revision>1</cp:revision>
  <dcterms:created xsi:type="dcterms:W3CDTF">2021-07-19T18:16:32Z</dcterms:created>
  <dcterms:modified xsi:type="dcterms:W3CDTF">2021-07-19T19:50:30Z</dcterms:modified>
</cp:coreProperties>
</file>