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56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113332-3A19-4FF7-AB0C-695699638B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194C0B-5D49-4FF6-9258-EF8ACCF93932}">
      <dgm:prSet/>
      <dgm:spPr/>
      <dgm:t>
        <a:bodyPr/>
        <a:lstStyle/>
        <a:p>
          <a:r>
            <a:rPr lang="en-US"/>
            <a:t>JavaFX desktop app</a:t>
          </a:r>
        </a:p>
      </dgm:t>
    </dgm:pt>
    <dgm:pt modelId="{17E5E849-CDD0-4EAE-83C8-37423C6DAB85}" type="parTrans" cxnId="{33C93895-EBCE-4AD7-BE87-19DCCD8D6099}">
      <dgm:prSet/>
      <dgm:spPr/>
      <dgm:t>
        <a:bodyPr/>
        <a:lstStyle/>
        <a:p>
          <a:endParaRPr lang="en-US"/>
        </a:p>
      </dgm:t>
    </dgm:pt>
    <dgm:pt modelId="{6475BCFB-7166-4ECE-A9F7-D0D0AFBCEFF7}" type="sibTrans" cxnId="{33C93895-EBCE-4AD7-BE87-19DCCD8D6099}">
      <dgm:prSet/>
      <dgm:spPr/>
      <dgm:t>
        <a:bodyPr/>
        <a:lstStyle/>
        <a:p>
          <a:endParaRPr lang="en-US"/>
        </a:p>
      </dgm:t>
    </dgm:pt>
    <dgm:pt modelId="{711B7933-901A-4BD5-8E6C-B68F046B10F7}">
      <dgm:prSet/>
      <dgm:spPr/>
      <dgm:t>
        <a:bodyPr/>
        <a:lstStyle/>
        <a:p>
          <a:r>
            <a:rPr lang="en-US"/>
            <a:t>Manage expenses, deposits, savings goals</a:t>
          </a:r>
        </a:p>
      </dgm:t>
    </dgm:pt>
    <dgm:pt modelId="{2FF83D24-D42E-4C9C-BD16-E15229410861}" type="parTrans" cxnId="{30EAE512-9B5C-4885-8FBD-C83AB63AC8AF}">
      <dgm:prSet/>
      <dgm:spPr/>
      <dgm:t>
        <a:bodyPr/>
        <a:lstStyle/>
        <a:p>
          <a:endParaRPr lang="en-US"/>
        </a:p>
      </dgm:t>
    </dgm:pt>
    <dgm:pt modelId="{1778A850-0D24-48D3-A5A2-266AFE68D655}" type="sibTrans" cxnId="{30EAE512-9B5C-4885-8FBD-C83AB63AC8AF}">
      <dgm:prSet/>
      <dgm:spPr/>
      <dgm:t>
        <a:bodyPr/>
        <a:lstStyle/>
        <a:p>
          <a:endParaRPr lang="en-US"/>
        </a:p>
      </dgm:t>
    </dgm:pt>
    <dgm:pt modelId="{3381B722-2BE0-45B8-8933-17540F3109F3}">
      <dgm:prSet/>
      <dgm:spPr/>
      <dgm:t>
        <a:bodyPr/>
        <a:lstStyle/>
        <a:p>
          <a:r>
            <a:rPr lang="en-US"/>
            <a:t>User login and separate accounts</a:t>
          </a:r>
        </a:p>
      </dgm:t>
    </dgm:pt>
    <dgm:pt modelId="{C146956D-293F-4514-A375-BF19D67BBA3F}" type="parTrans" cxnId="{375711AE-513C-454D-B680-960D716BB171}">
      <dgm:prSet/>
      <dgm:spPr/>
      <dgm:t>
        <a:bodyPr/>
        <a:lstStyle/>
        <a:p>
          <a:endParaRPr lang="en-US"/>
        </a:p>
      </dgm:t>
    </dgm:pt>
    <dgm:pt modelId="{11F63200-6BD9-4AC2-A6B9-82B405E47B70}" type="sibTrans" cxnId="{375711AE-513C-454D-B680-960D716BB171}">
      <dgm:prSet/>
      <dgm:spPr/>
      <dgm:t>
        <a:bodyPr/>
        <a:lstStyle/>
        <a:p>
          <a:endParaRPr lang="en-US"/>
        </a:p>
      </dgm:t>
    </dgm:pt>
    <dgm:pt modelId="{B549E177-375A-4E3D-9436-4E6C2109CDD8}">
      <dgm:prSet/>
      <dgm:spPr/>
      <dgm:t>
        <a:bodyPr/>
        <a:lstStyle/>
        <a:p>
          <a:r>
            <a:rPr lang="en-US"/>
            <a:t>Real-world financial management skills</a:t>
          </a:r>
        </a:p>
      </dgm:t>
    </dgm:pt>
    <dgm:pt modelId="{79FFA1AA-61DB-4802-8FCF-4E4BA49F100C}" type="parTrans" cxnId="{0FE119E5-2D0C-49A7-BB42-1D365F14BDCC}">
      <dgm:prSet/>
      <dgm:spPr/>
      <dgm:t>
        <a:bodyPr/>
        <a:lstStyle/>
        <a:p>
          <a:endParaRPr lang="en-US"/>
        </a:p>
      </dgm:t>
    </dgm:pt>
    <dgm:pt modelId="{B8256ED2-AA8F-48D7-9842-BF4EF9F4A7F4}" type="sibTrans" cxnId="{0FE119E5-2D0C-49A7-BB42-1D365F14BDCC}">
      <dgm:prSet/>
      <dgm:spPr/>
      <dgm:t>
        <a:bodyPr/>
        <a:lstStyle/>
        <a:p>
          <a:endParaRPr lang="en-US"/>
        </a:p>
      </dgm:t>
    </dgm:pt>
    <dgm:pt modelId="{2D52CD2C-FF5C-4334-975E-FF0885E6C164}" type="pres">
      <dgm:prSet presAssocID="{FD113332-3A19-4FF7-AB0C-695699638B34}" presName="root" presStyleCnt="0">
        <dgm:presLayoutVars>
          <dgm:dir/>
          <dgm:resizeHandles val="exact"/>
        </dgm:presLayoutVars>
      </dgm:prSet>
      <dgm:spPr/>
    </dgm:pt>
    <dgm:pt modelId="{AD3AE42C-55DA-4475-B90F-7844440307E6}" type="pres">
      <dgm:prSet presAssocID="{33194C0B-5D49-4FF6-9258-EF8ACCF93932}" presName="compNode" presStyleCnt="0"/>
      <dgm:spPr/>
    </dgm:pt>
    <dgm:pt modelId="{22F0BEF0-3D87-4335-905B-8E4A9459786E}" type="pres">
      <dgm:prSet presAssocID="{33194C0B-5D49-4FF6-9258-EF8ACCF93932}" presName="bgRect" presStyleLbl="bgShp" presStyleIdx="0" presStyleCnt="4"/>
      <dgm:spPr/>
    </dgm:pt>
    <dgm:pt modelId="{82DBCBD9-A1BE-4165-9DA4-DB99D020BE1A}" type="pres">
      <dgm:prSet presAssocID="{33194C0B-5D49-4FF6-9258-EF8ACCF9393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1AB5B58-7C75-4905-91F3-855EE7CBAD02}" type="pres">
      <dgm:prSet presAssocID="{33194C0B-5D49-4FF6-9258-EF8ACCF93932}" presName="spaceRect" presStyleCnt="0"/>
      <dgm:spPr/>
    </dgm:pt>
    <dgm:pt modelId="{4EEF9A82-3F15-46CC-A302-B58A0E2302D9}" type="pres">
      <dgm:prSet presAssocID="{33194C0B-5D49-4FF6-9258-EF8ACCF93932}" presName="parTx" presStyleLbl="revTx" presStyleIdx="0" presStyleCnt="4">
        <dgm:presLayoutVars>
          <dgm:chMax val="0"/>
          <dgm:chPref val="0"/>
        </dgm:presLayoutVars>
      </dgm:prSet>
      <dgm:spPr/>
    </dgm:pt>
    <dgm:pt modelId="{D393EFD1-4CF9-473C-9749-1DE3F8EDF26E}" type="pres">
      <dgm:prSet presAssocID="{6475BCFB-7166-4ECE-A9F7-D0D0AFBCEFF7}" presName="sibTrans" presStyleCnt="0"/>
      <dgm:spPr/>
    </dgm:pt>
    <dgm:pt modelId="{C604C866-082B-4FFF-9F00-E00C309199A3}" type="pres">
      <dgm:prSet presAssocID="{711B7933-901A-4BD5-8E6C-B68F046B10F7}" presName="compNode" presStyleCnt="0"/>
      <dgm:spPr/>
    </dgm:pt>
    <dgm:pt modelId="{0F18A59F-F7F5-4F93-94D6-BFD074E21534}" type="pres">
      <dgm:prSet presAssocID="{711B7933-901A-4BD5-8E6C-B68F046B10F7}" presName="bgRect" presStyleLbl="bgShp" presStyleIdx="1" presStyleCnt="4"/>
      <dgm:spPr/>
    </dgm:pt>
    <dgm:pt modelId="{9C0854CC-E13F-4B0A-B9F3-6211CDBE1280}" type="pres">
      <dgm:prSet presAssocID="{711B7933-901A-4BD5-8E6C-B68F046B10F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62CEA4AE-C023-4F4B-A2A6-D6661610BA47}" type="pres">
      <dgm:prSet presAssocID="{711B7933-901A-4BD5-8E6C-B68F046B10F7}" presName="spaceRect" presStyleCnt="0"/>
      <dgm:spPr/>
    </dgm:pt>
    <dgm:pt modelId="{FA650874-2E5F-4081-88C7-6B1A6C9F37CC}" type="pres">
      <dgm:prSet presAssocID="{711B7933-901A-4BD5-8E6C-B68F046B10F7}" presName="parTx" presStyleLbl="revTx" presStyleIdx="1" presStyleCnt="4">
        <dgm:presLayoutVars>
          <dgm:chMax val="0"/>
          <dgm:chPref val="0"/>
        </dgm:presLayoutVars>
      </dgm:prSet>
      <dgm:spPr/>
    </dgm:pt>
    <dgm:pt modelId="{EF97A357-5EC5-470A-98BD-77120E9B3B50}" type="pres">
      <dgm:prSet presAssocID="{1778A850-0D24-48D3-A5A2-266AFE68D655}" presName="sibTrans" presStyleCnt="0"/>
      <dgm:spPr/>
    </dgm:pt>
    <dgm:pt modelId="{656C09D3-7960-455D-9E4B-63715BF84358}" type="pres">
      <dgm:prSet presAssocID="{3381B722-2BE0-45B8-8933-17540F3109F3}" presName="compNode" presStyleCnt="0"/>
      <dgm:spPr/>
    </dgm:pt>
    <dgm:pt modelId="{3650FBAC-3329-4581-BFE5-D0DDCCCECD80}" type="pres">
      <dgm:prSet presAssocID="{3381B722-2BE0-45B8-8933-17540F3109F3}" presName="bgRect" presStyleLbl="bgShp" presStyleIdx="2" presStyleCnt="4"/>
      <dgm:spPr/>
    </dgm:pt>
    <dgm:pt modelId="{269EC3F7-EBD9-44C3-8435-390B36939302}" type="pres">
      <dgm:prSet presAssocID="{3381B722-2BE0-45B8-8933-17540F3109F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E51D20E-09BE-4BB1-8338-A4F3CB84E3E3}" type="pres">
      <dgm:prSet presAssocID="{3381B722-2BE0-45B8-8933-17540F3109F3}" presName="spaceRect" presStyleCnt="0"/>
      <dgm:spPr/>
    </dgm:pt>
    <dgm:pt modelId="{40F3B202-955B-4574-98C7-F86030293136}" type="pres">
      <dgm:prSet presAssocID="{3381B722-2BE0-45B8-8933-17540F3109F3}" presName="parTx" presStyleLbl="revTx" presStyleIdx="2" presStyleCnt="4">
        <dgm:presLayoutVars>
          <dgm:chMax val="0"/>
          <dgm:chPref val="0"/>
        </dgm:presLayoutVars>
      </dgm:prSet>
      <dgm:spPr/>
    </dgm:pt>
    <dgm:pt modelId="{2FD074DA-731E-4FDD-ABDA-60E0638274CB}" type="pres">
      <dgm:prSet presAssocID="{11F63200-6BD9-4AC2-A6B9-82B405E47B70}" presName="sibTrans" presStyleCnt="0"/>
      <dgm:spPr/>
    </dgm:pt>
    <dgm:pt modelId="{26FABE45-0679-4FCC-96AA-A458DF402C15}" type="pres">
      <dgm:prSet presAssocID="{B549E177-375A-4E3D-9436-4E6C2109CDD8}" presName="compNode" presStyleCnt="0"/>
      <dgm:spPr/>
    </dgm:pt>
    <dgm:pt modelId="{916C6B16-31AE-49CC-A976-109A81CC4429}" type="pres">
      <dgm:prSet presAssocID="{B549E177-375A-4E3D-9436-4E6C2109CDD8}" presName="bgRect" presStyleLbl="bgShp" presStyleIdx="3" presStyleCnt="4"/>
      <dgm:spPr/>
    </dgm:pt>
    <dgm:pt modelId="{650265E0-B185-48D2-8005-B2BFFA9D9384}" type="pres">
      <dgm:prSet presAssocID="{B549E177-375A-4E3D-9436-4E6C2109CD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6DAA474-E16A-4376-972D-7B24EE164411}" type="pres">
      <dgm:prSet presAssocID="{B549E177-375A-4E3D-9436-4E6C2109CDD8}" presName="spaceRect" presStyleCnt="0"/>
      <dgm:spPr/>
    </dgm:pt>
    <dgm:pt modelId="{854A04A3-A951-4C43-943C-6480EBA9B729}" type="pres">
      <dgm:prSet presAssocID="{B549E177-375A-4E3D-9436-4E6C2109CD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EAE512-9B5C-4885-8FBD-C83AB63AC8AF}" srcId="{FD113332-3A19-4FF7-AB0C-695699638B34}" destId="{711B7933-901A-4BD5-8E6C-B68F046B10F7}" srcOrd="1" destOrd="0" parTransId="{2FF83D24-D42E-4C9C-BD16-E15229410861}" sibTransId="{1778A850-0D24-48D3-A5A2-266AFE68D655}"/>
    <dgm:cxn modelId="{E8805C49-29B9-4131-B966-611C4A394D85}" type="presOf" srcId="{B549E177-375A-4E3D-9436-4E6C2109CDD8}" destId="{854A04A3-A951-4C43-943C-6480EBA9B729}" srcOrd="0" destOrd="0" presId="urn:microsoft.com/office/officeart/2018/2/layout/IconVerticalSolidList"/>
    <dgm:cxn modelId="{0EBCAC65-CCDD-46A9-951D-EA01B02A438C}" type="presOf" srcId="{3381B722-2BE0-45B8-8933-17540F3109F3}" destId="{40F3B202-955B-4574-98C7-F86030293136}" srcOrd="0" destOrd="0" presId="urn:microsoft.com/office/officeart/2018/2/layout/IconVerticalSolidList"/>
    <dgm:cxn modelId="{33C93895-EBCE-4AD7-BE87-19DCCD8D6099}" srcId="{FD113332-3A19-4FF7-AB0C-695699638B34}" destId="{33194C0B-5D49-4FF6-9258-EF8ACCF93932}" srcOrd="0" destOrd="0" parTransId="{17E5E849-CDD0-4EAE-83C8-37423C6DAB85}" sibTransId="{6475BCFB-7166-4ECE-A9F7-D0D0AFBCEFF7}"/>
    <dgm:cxn modelId="{CB0EBDAC-DBE3-417C-A4F9-62ED7B71C78D}" type="presOf" srcId="{711B7933-901A-4BD5-8E6C-B68F046B10F7}" destId="{FA650874-2E5F-4081-88C7-6B1A6C9F37CC}" srcOrd="0" destOrd="0" presId="urn:microsoft.com/office/officeart/2018/2/layout/IconVerticalSolidList"/>
    <dgm:cxn modelId="{375711AE-513C-454D-B680-960D716BB171}" srcId="{FD113332-3A19-4FF7-AB0C-695699638B34}" destId="{3381B722-2BE0-45B8-8933-17540F3109F3}" srcOrd="2" destOrd="0" parTransId="{C146956D-293F-4514-A375-BF19D67BBA3F}" sibTransId="{11F63200-6BD9-4AC2-A6B9-82B405E47B70}"/>
    <dgm:cxn modelId="{4ED9DBAE-11B2-4961-82DE-D703B1587D0C}" type="presOf" srcId="{FD113332-3A19-4FF7-AB0C-695699638B34}" destId="{2D52CD2C-FF5C-4334-975E-FF0885E6C164}" srcOrd="0" destOrd="0" presId="urn:microsoft.com/office/officeart/2018/2/layout/IconVerticalSolidList"/>
    <dgm:cxn modelId="{0FE119E5-2D0C-49A7-BB42-1D365F14BDCC}" srcId="{FD113332-3A19-4FF7-AB0C-695699638B34}" destId="{B549E177-375A-4E3D-9436-4E6C2109CDD8}" srcOrd="3" destOrd="0" parTransId="{79FFA1AA-61DB-4802-8FCF-4E4BA49F100C}" sibTransId="{B8256ED2-AA8F-48D7-9842-BF4EF9F4A7F4}"/>
    <dgm:cxn modelId="{492C1CF0-7C99-44AB-84D3-6C61DB0E9679}" type="presOf" srcId="{33194C0B-5D49-4FF6-9258-EF8ACCF93932}" destId="{4EEF9A82-3F15-46CC-A302-B58A0E2302D9}" srcOrd="0" destOrd="0" presId="urn:microsoft.com/office/officeart/2018/2/layout/IconVerticalSolidList"/>
    <dgm:cxn modelId="{E7947A57-1B57-49A9-9441-001BDB89A8B1}" type="presParOf" srcId="{2D52CD2C-FF5C-4334-975E-FF0885E6C164}" destId="{AD3AE42C-55DA-4475-B90F-7844440307E6}" srcOrd="0" destOrd="0" presId="urn:microsoft.com/office/officeart/2018/2/layout/IconVerticalSolidList"/>
    <dgm:cxn modelId="{FF24C34D-97D7-48B4-BE96-7A7F69312A0F}" type="presParOf" srcId="{AD3AE42C-55DA-4475-B90F-7844440307E6}" destId="{22F0BEF0-3D87-4335-905B-8E4A9459786E}" srcOrd="0" destOrd="0" presId="urn:microsoft.com/office/officeart/2018/2/layout/IconVerticalSolidList"/>
    <dgm:cxn modelId="{B6576836-49B3-4972-B15A-817354886267}" type="presParOf" srcId="{AD3AE42C-55DA-4475-B90F-7844440307E6}" destId="{82DBCBD9-A1BE-4165-9DA4-DB99D020BE1A}" srcOrd="1" destOrd="0" presId="urn:microsoft.com/office/officeart/2018/2/layout/IconVerticalSolidList"/>
    <dgm:cxn modelId="{FF9E302F-60DC-43E1-885A-BEB6A1A2422B}" type="presParOf" srcId="{AD3AE42C-55DA-4475-B90F-7844440307E6}" destId="{D1AB5B58-7C75-4905-91F3-855EE7CBAD02}" srcOrd="2" destOrd="0" presId="urn:microsoft.com/office/officeart/2018/2/layout/IconVerticalSolidList"/>
    <dgm:cxn modelId="{7EF4C4EA-85FB-465B-9D53-0D34A5DD1276}" type="presParOf" srcId="{AD3AE42C-55DA-4475-B90F-7844440307E6}" destId="{4EEF9A82-3F15-46CC-A302-B58A0E2302D9}" srcOrd="3" destOrd="0" presId="urn:microsoft.com/office/officeart/2018/2/layout/IconVerticalSolidList"/>
    <dgm:cxn modelId="{BAE58996-13F0-4902-A252-EA50FB7475D5}" type="presParOf" srcId="{2D52CD2C-FF5C-4334-975E-FF0885E6C164}" destId="{D393EFD1-4CF9-473C-9749-1DE3F8EDF26E}" srcOrd="1" destOrd="0" presId="urn:microsoft.com/office/officeart/2018/2/layout/IconVerticalSolidList"/>
    <dgm:cxn modelId="{D4175656-F832-411A-98CC-EEFAEBF7AF43}" type="presParOf" srcId="{2D52CD2C-FF5C-4334-975E-FF0885E6C164}" destId="{C604C866-082B-4FFF-9F00-E00C309199A3}" srcOrd="2" destOrd="0" presId="urn:microsoft.com/office/officeart/2018/2/layout/IconVerticalSolidList"/>
    <dgm:cxn modelId="{0880285C-B917-48D5-AF2D-F2E6961C928D}" type="presParOf" srcId="{C604C866-082B-4FFF-9F00-E00C309199A3}" destId="{0F18A59F-F7F5-4F93-94D6-BFD074E21534}" srcOrd="0" destOrd="0" presId="urn:microsoft.com/office/officeart/2018/2/layout/IconVerticalSolidList"/>
    <dgm:cxn modelId="{50D67F7A-7F45-47F1-8C09-20204F526CE1}" type="presParOf" srcId="{C604C866-082B-4FFF-9F00-E00C309199A3}" destId="{9C0854CC-E13F-4B0A-B9F3-6211CDBE1280}" srcOrd="1" destOrd="0" presId="urn:microsoft.com/office/officeart/2018/2/layout/IconVerticalSolidList"/>
    <dgm:cxn modelId="{E6505214-639E-4AB8-BEB8-E640526082E3}" type="presParOf" srcId="{C604C866-082B-4FFF-9F00-E00C309199A3}" destId="{62CEA4AE-C023-4F4B-A2A6-D6661610BA47}" srcOrd="2" destOrd="0" presId="urn:microsoft.com/office/officeart/2018/2/layout/IconVerticalSolidList"/>
    <dgm:cxn modelId="{E0641120-0E62-4555-BC03-0AB6643D957C}" type="presParOf" srcId="{C604C866-082B-4FFF-9F00-E00C309199A3}" destId="{FA650874-2E5F-4081-88C7-6B1A6C9F37CC}" srcOrd="3" destOrd="0" presId="urn:microsoft.com/office/officeart/2018/2/layout/IconVerticalSolidList"/>
    <dgm:cxn modelId="{5F41A0DA-A8B6-4139-88F8-4365C64BCDE1}" type="presParOf" srcId="{2D52CD2C-FF5C-4334-975E-FF0885E6C164}" destId="{EF97A357-5EC5-470A-98BD-77120E9B3B50}" srcOrd="3" destOrd="0" presId="urn:microsoft.com/office/officeart/2018/2/layout/IconVerticalSolidList"/>
    <dgm:cxn modelId="{F905D6F3-7293-4D9A-BC73-9CB429284CAD}" type="presParOf" srcId="{2D52CD2C-FF5C-4334-975E-FF0885E6C164}" destId="{656C09D3-7960-455D-9E4B-63715BF84358}" srcOrd="4" destOrd="0" presId="urn:microsoft.com/office/officeart/2018/2/layout/IconVerticalSolidList"/>
    <dgm:cxn modelId="{DD912CEB-06D0-4DF0-A95F-C224896C7C88}" type="presParOf" srcId="{656C09D3-7960-455D-9E4B-63715BF84358}" destId="{3650FBAC-3329-4581-BFE5-D0DDCCCECD80}" srcOrd="0" destOrd="0" presId="urn:microsoft.com/office/officeart/2018/2/layout/IconVerticalSolidList"/>
    <dgm:cxn modelId="{0546D79A-7BE9-4F7C-9716-96157979B676}" type="presParOf" srcId="{656C09D3-7960-455D-9E4B-63715BF84358}" destId="{269EC3F7-EBD9-44C3-8435-390B36939302}" srcOrd="1" destOrd="0" presId="urn:microsoft.com/office/officeart/2018/2/layout/IconVerticalSolidList"/>
    <dgm:cxn modelId="{F1ECB456-3DEC-4D8F-B015-1AA6A208A424}" type="presParOf" srcId="{656C09D3-7960-455D-9E4B-63715BF84358}" destId="{AE51D20E-09BE-4BB1-8338-A4F3CB84E3E3}" srcOrd="2" destOrd="0" presId="urn:microsoft.com/office/officeart/2018/2/layout/IconVerticalSolidList"/>
    <dgm:cxn modelId="{9B3A38FD-38E1-4408-AE05-C084C83C3E74}" type="presParOf" srcId="{656C09D3-7960-455D-9E4B-63715BF84358}" destId="{40F3B202-955B-4574-98C7-F86030293136}" srcOrd="3" destOrd="0" presId="urn:microsoft.com/office/officeart/2018/2/layout/IconVerticalSolidList"/>
    <dgm:cxn modelId="{C3352B45-F7E6-46F3-9CBF-3515222AA312}" type="presParOf" srcId="{2D52CD2C-FF5C-4334-975E-FF0885E6C164}" destId="{2FD074DA-731E-4FDD-ABDA-60E0638274CB}" srcOrd="5" destOrd="0" presId="urn:microsoft.com/office/officeart/2018/2/layout/IconVerticalSolidList"/>
    <dgm:cxn modelId="{61366A54-A7AB-4ECF-9145-0727287E6743}" type="presParOf" srcId="{2D52CD2C-FF5C-4334-975E-FF0885E6C164}" destId="{26FABE45-0679-4FCC-96AA-A458DF402C15}" srcOrd="6" destOrd="0" presId="urn:microsoft.com/office/officeart/2018/2/layout/IconVerticalSolidList"/>
    <dgm:cxn modelId="{6898F801-2BE6-44FD-B12E-1F8DCBEEAC4D}" type="presParOf" srcId="{26FABE45-0679-4FCC-96AA-A458DF402C15}" destId="{916C6B16-31AE-49CC-A976-109A81CC4429}" srcOrd="0" destOrd="0" presId="urn:microsoft.com/office/officeart/2018/2/layout/IconVerticalSolidList"/>
    <dgm:cxn modelId="{518A6CBA-EE0D-4071-8E15-17798749D44C}" type="presParOf" srcId="{26FABE45-0679-4FCC-96AA-A458DF402C15}" destId="{650265E0-B185-48D2-8005-B2BFFA9D9384}" srcOrd="1" destOrd="0" presId="urn:microsoft.com/office/officeart/2018/2/layout/IconVerticalSolidList"/>
    <dgm:cxn modelId="{5BD1B5D8-8F4E-4943-982C-0DA0215C2FB5}" type="presParOf" srcId="{26FABE45-0679-4FCC-96AA-A458DF402C15}" destId="{F6DAA474-E16A-4376-972D-7B24EE164411}" srcOrd="2" destOrd="0" presId="urn:microsoft.com/office/officeart/2018/2/layout/IconVerticalSolidList"/>
    <dgm:cxn modelId="{3B85ACDA-422E-4C22-8FC4-4096BF630E52}" type="presParOf" srcId="{26FABE45-0679-4FCC-96AA-A458DF402C15}" destId="{854A04A3-A951-4C43-943C-6480EBA9B7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F0BEF0-3D87-4335-905B-8E4A9459786E}">
      <dsp:nvSpPr>
        <dsp:cNvPr id="0" name=""/>
        <dsp:cNvSpPr/>
      </dsp:nvSpPr>
      <dsp:spPr>
        <a:xfrm>
          <a:off x="0" y="2207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BCBD9-A1BE-4165-9DA4-DB99D020BE1A}">
      <dsp:nvSpPr>
        <dsp:cNvPr id="0" name=""/>
        <dsp:cNvSpPr/>
      </dsp:nvSpPr>
      <dsp:spPr>
        <a:xfrm>
          <a:off x="338470" y="253962"/>
          <a:ext cx="615400" cy="6154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F9A82-3F15-46CC-A302-B58A0E2302D9}">
      <dsp:nvSpPr>
        <dsp:cNvPr id="0" name=""/>
        <dsp:cNvSpPr/>
      </dsp:nvSpPr>
      <dsp:spPr>
        <a:xfrm>
          <a:off x="1292341" y="2207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JavaFX desktop app</a:t>
          </a:r>
        </a:p>
      </dsp:txBody>
      <dsp:txXfrm>
        <a:off x="1292341" y="2207"/>
        <a:ext cx="3124923" cy="1118910"/>
      </dsp:txXfrm>
    </dsp:sp>
    <dsp:sp modelId="{0F18A59F-F7F5-4F93-94D6-BFD074E21534}">
      <dsp:nvSpPr>
        <dsp:cNvPr id="0" name=""/>
        <dsp:cNvSpPr/>
      </dsp:nvSpPr>
      <dsp:spPr>
        <a:xfrm>
          <a:off x="0" y="1400846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854CC-E13F-4B0A-B9F3-6211CDBE1280}">
      <dsp:nvSpPr>
        <dsp:cNvPr id="0" name=""/>
        <dsp:cNvSpPr/>
      </dsp:nvSpPr>
      <dsp:spPr>
        <a:xfrm>
          <a:off x="338470" y="1652600"/>
          <a:ext cx="615400" cy="6154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650874-2E5F-4081-88C7-6B1A6C9F37CC}">
      <dsp:nvSpPr>
        <dsp:cNvPr id="0" name=""/>
        <dsp:cNvSpPr/>
      </dsp:nvSpPr>
      <dsp:spPr>
        <a:xfrm>
          <a:off x="1292341" y="1400846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Manage expenses, deposits, savings goals</a:t>
          </a:r>
        </a:p>
      </dsp:txBody>
      <dsp:txXfrm>
        <a:off x="1292341" y="1400846"/>
        <a:ext cx="3124923" cy="1118910"/>
      </dsp:txXfrm>
    </dsp:sp>
    <dsp:sp modelId="{3650FBAC-3329-4581-BFE5-D0DDCCCECD80}">
      <dsp:nvSpPr>
        <dsp:cNvPr id="0" name=""/>
        <dsp:cNvSpPr/>
      </dsp:nvSpPr>
      <dsp:spPr>
        <a:xfrm>
          <a:off x="0" y="2799484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EC3F7-EBD9-44C3-8435-390B36939302}">
      <dsp:nvSpPr>
        <dsp:cNvPr id="0" name=""/>
        <dsp:cNvSpPr/>
      </dsp:nvSpPr>
      <dsp:spPr>
        <a:xfrm>
          <a:off x="338470" y="3051239"/>
          <a:ext cx="615400" cy="6154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3B202-955B-4574-98C7-F86030293136}">
      <dsp:nvSpPr>
        <dsp:cNvPr id="0" name=""/>
        <dsp:cNvSpPr/>
      </dsp:nvSpPr>
      <dsp:spPr>
        <a:xfrm>
          <a:off x="1292341" y="2799484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 login and separate accounts</a:t>
          </a:r>
        </a:p>
      </dsp:txBody>
      <dsp:txXfrm>
        <a:off x="1292341" y="2799484"/>
        <a:ext cx="3124923" cy="1118910"/>
      </dsp:txXfrm>
    </dsp:sp>
    <dsp:sp modelId="{916C6B16-31AE-49CC-A976-109A81CC4429}">
      <dsp:nvSpPr>
        <dsp:cNvPr id="0" name=""/>
        <dsp:cNvSpPr/>
      </dsp:nvSpPr>
      <dsp:spPr>
        <a:xfrm>
          <a:off x="0" y="4198122"/>
          <a:ext cx="4417265" cy="111891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265E0-B185-48D2-8005-B2BFFA9D9384}">
      <dsp:nvSpPr>
        <dsp:cNvPr id="0" name=""/>
        <dsp:cNvSpPr/>
      </dsp:nvSpPr>
      <dsp:spPr>
        <a:xfrm>
          <a:off x="338470" y="4449877"/>
          <a:ext cx="615400" cy="6154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A04A3-A951-4C43-943C-6480EBA9B729}">
      <dsp:nvSpPr>
        <dsp:cNvPr id="0" name=""/>
        <dsp:cNvSpPr/>
      </dsp:nvSpPr>
      <dsp:spPr>
        <a:xfrm>
          <a:off x="1292341" y="4198122"/>
          <a:ext cx="3124923" cy="11189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418" tIns="118418" rIns="118418" bIns="11841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Real-world financial management skills</a:t>
          </a:r>
        </a:p>
      </dsp:txBody>
      <dsp:txXfrm>
        <a:off x="1292341" y="4198122"/>
        <a:ext cx="3124923" cy="1118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26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75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4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52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74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33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05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5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53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4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23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61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Personal Finance and Budgeting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Developed with JavaFX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We welcome any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E7D395-0531-4A17-A276-FDA3EB779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24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6717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893" y="1064365"/>
            <a:ext cx="2142436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576" y="0"/>
            <a:ext cx="3429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6633C3-A592-6493-9E3C-DF2C94D9B2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860516"/>
              </p:ext>
            </p:extLst>
          </p:nvPr>
        </p:nvGraphicFramePr>
        <p:xfrm>
          <a:off x="4130386" y="897534"/>
          <a:ext cx="4417265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Register/Login system</a:t>
            </a:r>
          </a:p>
          <a:p>
            <a:pPr>
              <a:defRPr sz="2400"/>
            </a:pPr>
            <a:r>
              <a:t>Add and track expenses</a:t>
            </a:r>
          </a:p>
          <a:p>
            <a:pPr>
              <a:defRPr sz="2400"/>
            </a:pPr>
            <a:r>
              <a:t>Deposit money</a:t>
            </a:r>
          </a:p>
          <a:p>
            <a:pPr>
              <a:defRPr sz="2400"/>
            </a:pPr>
            <a:r>
              <a:t>Set and track savings goals</a:t>
            </a:r>
          </a:p>
          <a:p>
            <a:pPr>
              <a:defRPr sz="2400"/>
            </a:pPr>
            <a:r>
              <a:t>Logout and switch users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Java 17</a:t>
            </a:r>
          </a:p>
          <a:p>
            <a:pPr>
              <a:defRPr sz="2400"/>
            </a:pPr>
            <a:r>
              <a:t>JavaFX GUI</a:t>
            </a:r>
          </a:p>
          <a:p>
            <a:pPr>
              <a:defRPr sz="2400"/>
            </a:pPr>
            <a:r>
              <a:t>Java File I/O</a:t>
            </a:r>
          </a:p>
          <a:p>
            <a:pPr>
              <a:defRPr sz="2400"/>
            </a:pPr>
            <a:r>
              <a:t>Visual Studio Code</a:t>
            </a:r>
          </a:p>
          <a:p>
            <a:pPr>
              <a:defRPr sz="2400"/>
            </a:pPr>
            <a:r>
              <a:t>JavaFX SDK 17.0.15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(User Flow)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Register/Login -&gt; Welcome Screen -&gt; Main App</a:t>
            </a:r>
          </a:p>
          <a:p>
            <a:pPr>
              <a:defRPr sz="2400"/>
            </a:pPr>
            <a:r>
              <a:t>Add Expenses/Deposit/Set Goals -&gt; Save -&gt; Logout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Login Screen</a:t>
            </a:r>
          </a:p>
          <a:p>
            <a:pPr>
              <a:defRPr sz="2400"/>
            </a:pPr>
            <a:r>
              <a:t>Main Finance App Screen</a:t>
            </a:r>
          </a:p>
          <a:p>
            <a:pPr>
              <a:defRPr sz="2400"/>
            </a:pPr>
            <a:r>
              <a:t>Savings Goal Display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We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Multiple user file handling</a:t>
            </a:r>
          </a:p>
          <a:p>
            <a:pPr>
              <a:defRPr sz="2400"/>
            </a:pPr>
            <a:r>
              <a:t>Dynamic balance and goal tracking</a:t>
            </a:r>
          </a:p>
          <a:p>
            <a:pPr>
              <a:defRPr sz="2400"/>
            </a:pPr>
            <a:r>
              <a:t>Smooth logout and re-login</a:t>
            </a:r>
          </a:p>
          <a:p>
            <a:pPr>
              <a:defRPr sz="2400"/>
            </a:pPr>
            <a:r>
              <a:t>Simple, clean JavaFX design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Practical JavaFX GUI development</a:t>
            </a:r>
          </a:p>
          <a:p>
            <a:pPr>
              <a:defRPr sz="2400"/>
            </a:pPr>
            <a:r>
              <a:t>Managing user sessions</a:t>
            </a:r>
          </a:p>
          <a:p>
            <a:pPr>
              <a:defRPr sz="2400"/>
            </a:pPr>
            <a:r>
              <a:t>Saving and loading user data</a:t>
            </a:r>
          </a:p>
          <a:p>
            <a:pPr>
              <a:defRPr sz="2400"/>
            </a:pPr>
            <a:r>
              <a:t>Structuring a clean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400"/>
            </a:pPr>
            <a:r>
              <a:t>Password encryption</a:t>
            </a:r>
          </a:p>
          <a:p>
            <a:pPr>
              <a:defRPr sz="2400"/>
            </a:pPr>
            <a:r>
              <a:t>Spending pie charts</a:t>
            </a:r>
          </a:p>
          <a:p>
            <a:pPr>
              <a:defRPr sz="2400"/>
            </a:pPr>
            <a:r>
              <a:t>Monthly financial reports</a:t>
            </a:r>
          </a:p>
          <a:p>
            <a:pPr>
              <a:defRPr sz="2400"/>
            </a:pPr>
            <a:r>
              <a:t>CSV/PDF export features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167</Words>
  <Application>Microsoft Macintosh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MS Shell Dlg 2</vt:lpstr>
      <vt:lpstr>Wingdings</vt:lpstr>
      <vt:lpstr>Wingdings 3</vt:lpstr>
      <vt:lpstr>Madison</vt:lpstr>
      <vt:lpstr>Personal Finance and Budgeting Application</vt:lpstr>
      <vt:lpstr>Project Overview</vt:lpstr>
      <vt:lpstr>Key Features</vt:lpstr>
      <vt:lpstr>Technology Stack</vt:lpstr>
      <vt:lpstr>How It Works (User Flow)</vt:lpstr>
      <vt:lpstr>Key Screenshots</vt:lpstr>
      <vt:lpstr>Challenges We Faced</vt:lpstr>
      <vt:lpstr>What We Learned</vt:lpstr>
      <vt:lpstr>Future Improvements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Finance and Budgeting Application</dc:title>
  <dc:creator>Jacob M Gerbracht</dc:creator>
  <cp:lastModifiedBy>Jacob M Gerbracht</cp:lastModifiedBy>
  <cp:revision>1</cp:revision>
  <dcterms:created xsi:type="dcterms:W3CDTF">2025-04-21T02:42:02Z</dcterms:created>
  <dcterms:modified xsi:type="dcterms:W3CDTF">2025-04-21T02:43:12Z</dcterms:modified>
</cp:coreProperties>
</file>