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D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18"/>
    <p:restoredTop sz="81962"/>
  </p:normalViewPr>
  <p:slideViewPr>
    <p:cSldViewPr snapToGrid="0" snapToObjects="1">
      <p:cViewPr>
        <p:scale>
          <a:sx n="100" d="100"/>
          <a:sy n="100" d="100"/>
        </p:scale>
        <p:origin x="2976" y="816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E262C-E403-0B40-AFCE-FE9A7E0D077B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EF362-45EC-9B43-A569-BC421121F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7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/>
              <a:t>A reproducible program to input a player’s name and see if he would be a good pick. Compare to other players.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There are metrics that are directly used in scoring: Rushing Yards, TDs.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Original project was to see which indirect metrics were good “secret” indicators of future production.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Data was from </a:t>
            </a:r>
            <a:r>
              <a:rPr lang="en-US" dirty="0" err="1"/>
              <a:t>Kaggle</a:t>
            </a:r>
            <a:r>
              <a:rPr lang="en-US" dirty="0"/>
              <a:t> and was missing many of these fields that I theorized would be good indicators.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/>
              <a:t>Restrict to one position for now: Running Backs.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362-45EC-9B43-A569-BC421121F5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Average career in the NFL is 4-5 years so there</a:t>
            </a:r>
            <a:r>
              <a:rPr lang="en-US" baseline="0" dirty="0" smtClean="0"/>
              <a:t> is just a ridiculous number of different running backs over the course of ~40 years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overwhelming majority of the running backs touch the ball so little they are not relevant for fantasy football.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Moreover most of the running backs who go from fantasy irrelevance to household names have no NFL data available, either because they have not been given a chance in the NFL or they just joined the NFL and their information lives in a collegiate dataset.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And like I said, there were a few indirect metrics that might be able to indicate whether an underutilized player is actually very talented, and those metrics were largely unavailable.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So I shifted my thought process from “have a machine pick from all players based on all metrics” to “have a machine help you decide between a few players you already think are comparable.”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362-45EC-9B43-A569-BC421121F5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5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Massive Seasonality in football</a:t>
            </a:r>
            <a:r>
              <a:rPr lang="en-US" baseline="0" dirty="0" smtClean="0"/>
              <a:t> makes actual dates irrelevant. All time series data will be portrayed by number of games. 1 Season = 17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362-45EC-9B43-A569-BC421121F5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1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Darren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Sproles</a:t>
            </a:r>
            <a:r>
              <a:rPr lang="en-US" baseline="0" dirty="0" smtClean="0"/>
              <a:t> (left) has a longer body of work but is older. Also has a higher ceiling in rushing and receiving yards.</a:t>
            </a:r>
          </a:p>
          <a:p>
            <a:r>
              <a:rPr lang="en-US" baseline="0" dirty="0" smtClean="0"/>
              <a:t>Danny Woodhead (right) has lower floors and seems to be trending up as a receiver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disproves any model that attempts to predict future success, without caveats.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362-45EC-9B43-A569-BC421121F5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3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Adrian Peterson is going to fizzle into mediocrity.</a:t>
            </a:r>
          </a:p>
          <a:p>
            <a:r>
              <a:rPr lang="en-US" baseline="0" dirty="0" smtClean="0"/>
              <a:t>Jonathan Stewart and </a:t>
            </a:r>
            <a:r>
              <a:rPr lang="en-US" baseline="0" dirty="0" err="1" smtClean="0"/>
              <a:t>Lagarrette</a:t>
            </a:r>
            <a:r>
              <a:rPr lang="en-US" baseline="0" dirty="0" smtClean="0"/>
              <a:t> Blount are going to stay solid. Not improve or decay.</a:t>
            </a:r>
          </a:p>
          <a:p>
            <a:r>
              <a:rPr lang="en-US" baseline="0" dirty="0" smtClean="0"/>
              <a:t>Ingram is going to continue moving up.</a:t>
            </a:r>
          </a:p>
          <a:p>
            <a:r>
              <a:rPr lang="en-US" baseline="0" dirty="0" smtClean="0"/>
              <a:t>Marshawn Lynch and Matt Forte are going to plummet.</a:t>
            </a:r>
          </a:p>
          <a:p>
            <a:r>
              <a:rPr lang="en-US" baseline="0" dirty="0" smtClean="0"/>
              <a:t>ESPN was actually advising </a:t>
            </a:r>
            <a:r>
              <a:rPr lang="en-US" baseline="0" dirty="0" smtClean="0"/>
              <a:t>picking Lynch, Peterson </a:t>
            </a:r>
            <a:r>
              <a:rPr lang="en-US" baseline="0" dirty="0" smtClean="0"/>
              <a:t>and Forte </a:t>
            </a:r>
            <a:r>
              <a:rPr lang="en-US" baseline="0" dirty="0" smtClean="0"/>
              <a:t>above Ingram</a:t>
            </a:r>
            <a:r>
              <a:rPr lang="en-US" baseline="0" dirty="0" smtClean="0"/>
              <a:t>, Stewart and Blount.</a:t>
            </a:r>
          </a:p>
          <a:p>
            <a:r>
              <a:rPr lang="en-US" baseline="0" dirty="0" smtClean="0"/>
              <a:t>Based on the 2017 data we are already seeing, you should have actually flipped the two groups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actually helps prove the usefulness of the model.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362-45EC-9B43-A569-BC421121F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4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 guided in which metric it optimizes for, but it takes existing data and forecasts</a:t>
            </a:r>
            <a:r>
              <a:rPr lang="en-US" baseline="0" dirty="0" smtClean="0"/>
              <a:t> based on that.</a:t>
            </a:r>
          </a:p>
          <a:p>
            <a:r>
              <a:rPr lang="en-US" baseline="0" dirty="0" smtClean="0"/>
              <a:t>Corrects for some seasonality although there was not much outside of the fact that data is missing for half the year.</a:t>
            </a:r>
          </a:p>
          <a:p>
            <a:r>
              <a:rPr lang="en-US" baseline="0" dirty="0" smtClean="0"/>
              <a:t>After looking at a bunch of individual running backs’ rushing yardage projections, MSE is usually around 40-40 yards.</a:t>
            </a:r>
          </a:p>
          <a:p>
            <a:r>
              <a:rPr lang="en-US" baseline="0" dirty="0" smtClean="0"/>
              <a:t>Would have liked MSE to be lower but 40-60 rushing yards is actually what you would see if an RB were going up against a good or bad defense or if an RB were playing with an injury or what kind of game it will turn out to be.</a:t>
            </a:r>
          </a:p>
          <a:p>
            <a:r>
              <a:rPr lang="en-US" baseline="0" dirty="0" smtClean="0"/>
              <a:t>So as the user, you can look at information outside of the model (like opponent) and make your own decision where the actual number will fall.</a:t>
            </a:r>
          </a:p>
          <a:p>
            <a:r>
              <a:rPr lang="en-US" baseline="0" dirty="0" smtClean="0"/>
              <a:t>Again the tool is built as an aid to a someone who knows a bit about football.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362-45EC-9B43-A569-BC421121F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64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Rookies obviously have no NFL data but players who were only in the league</a:t>
            </a:r>
            <a:r>
              <a:rPr lang="en-US" baseline="0" dirty="0" smtClean="0"/>
              <a:t> in 2015 and 2016 have broken the model before. And recoding to check one or two players obviously goes against my goal of balancing ease of use with actionable data.</a:t>
            </a:r>
          </a:p>
          <a:p>
            <a:r>
              <a:rPr lang="en-US" baseline="0" dirty="0" smtClean="0"/>
              <a:t>Players who have skyrocketed recent years are destined to plateau at some point.</a:t>
            </a:r>
          </a:p>
          <a:p>
            <a:r>
              <a:rPr lang="en-US" baseline="0" dirty="0" smtClean="0"/>
              <a:t>May be overfitting (in context) because a bad game in the middle of the season does not necessarily mean he will always suck in games 6,7,8. It could mean an injury or tough opponent.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362-45EC-9B43-A569-BC421121F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8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Basically,</a:t>
            </a:r>
            <a:r>
              <a:rPr lang="en-US" baseline="0" dirty="0" smtClean="0"/>
              <a:t> if I were deciding which of these middle of the pack running backs I would want on my team, ESPN was almost completely misleading, whereas my predictions get pretty close. Most importantly, my model knew who you </a:t>
            </a:r>
            <a:r>
              <a:rPr lang="en-US" baseline="0" dirty="0" err="1" smtClean="0"/>
              <a:t>wouldn</a:t>
            </a:r>
            <a:r>
              <a:rPr lang="mr-IN" baseline="0" dirty="0" smtClean="0"/>
              <a:t>’</a:t>
            </a:r>
            <a:r>
              <a:rPr lang="en-US" baseline="0" dirty="0" smtClean="0"/>
              <a:t>t want to pick, but just </a:t>
            </a:r>
            <a:r>
              <a:rPr lang="en-US" baseline="0" dirty="0" err="1" smtClean="0"/>
              <a:t>didn</a:t>
            </a:r>
            <a:r>
              <a:rPr lang="mr-IN" baseline="0" dirty="0" smtClean="0"/>
              <a:t>’</a:t>
            </a:r>
            <a:r>
              <a:rPr lang="en-US" baseline="0" dirty="0" smtClean="0"/>
              <a:t>t effectively predict the degree of </a:t>
            </a:r>
            <a:r>
              <a:rPr lang="en-US" baseline="0" dirty="0" err="1" smtClean="0"/>
              <a:t>suckiness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362-45EC-9B43-A569-BC421121F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ARIMA Model is very powerful, I want to study up a little bit on how to use it in different scenarios and how to tweak it.</a:t>
            </a:r>
          </a:p>
          <a:p>
            <a:r>
              <a:rPr lang="en-US" baseline="0" dirty="0" smtClean="0"/>
              <a:t>Maybe I could do that while reproducing this study for another position like Receivers.</a:t>
            </a:r>
          </a:p>
          <a:p>
            <a:r>
              <a:rPr lang="en-US" baseline="0" dirty="0" smtClean="0"/>
              <a:t>If someone has a good foundation of football, you could clear the fog of strictly qualitative analysis and make picks more on their actual performance to date. I have already acquired a running back who I have always written off based on this study. We will see how it works out </a:t>
            </a:r>
            <a:r>
              <a:rPr lang="en-US" baseline="0" dirty="0" smtClean="0">
                <a:sym typeface="Wingdings"/>
              </a:rPr>
              <a:t>.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4EF362-45EC-9B43-A569-BC421121F5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0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3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8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EC7E3-BF84-3B4C-ABE4-DF50D9DE056E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163F-DFB8-9643-8E1A-7FD1760EC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4" r="177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venir Light" charset="0"/>
                <a:ea typeface="Avenir Light" charset="0"/>
                <a:cs typeface="Avenir Light" charset="0"/>
              </a:rPr>
              <a:t>Make the Right Pick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venir Light" charset="0"/>
                <a:ea typeface="Avenir Light" charset="0"/>
                <a:cs typeface="Avenir Light" charset="0"/>
              </a:rPr>
              <a:t>John Wujciak</a:t>
            </a:r>
          </a:p>
        </p:txBody>
      </p:sp>
    </p:spTree>
    <p:extLst>
      <p:ext uri="{BB962C8B-B14F-4D97-AF65-F5344CB8AC3E}">
        <p14:creationId xmlns:p14="http://schemas.microsoft.com/office/powerpoint/2010/main" val="20754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Conclusion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3600" y="1995055"/>
            <a:ext cx="4292600" cy="4862945"/>
          </a:xfrm>
          <a:prstGeom prst="rect">
            <a:avLst/>
          </a:prstGeom>
          <a:solidFill>
            <a:srgbClr val="424D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30325" y="2908300"/>
            <a:ext cx="3054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Lynch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Ingram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Peterson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Forte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Stewart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Blount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67550" y="1995054"/>
            <a:ext cx="4292600" cy="4862945"/>
          </a:xfrm>
          <a:prstGeom prst="rect">
            <a:avLst/>
          </a:prstGeom>
          <a:solidFill>
            <a:srgbClr val="424D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48575" y="2908300"/>
            <a:ext cx="3054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Ingram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Blount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Stewart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Peterson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Forte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Lynch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0325" y="2403878"/>
            <a:ext cx="88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ESPN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48575" y="2434656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My Model</a:t>
            </a:r>
            <a:endParaRPr lang="en-US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2962" y="2908300"/>
            <a:ext cx="3054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Blount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Ingram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Stewart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Lynch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Forte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Peterson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82962" y="2403878"/>
            <a:ext cx="1646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2017 So Far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18662" y="2908300"/>
            <a:ext cx="3054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Blount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Ingram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Stewart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Lynch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Forte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Peterson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18662" y="2434656"/>
            <a:ext cx="1646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2017 So Far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72554" y="29553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72554" y="32851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~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34454" y="358948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✔️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88584" y="38553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37784" y="413935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✔️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88584" y="44173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9826" y="293932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09026" y="326909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✔️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2526" y="357345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3156" y="38901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63156" y="41233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63156" y="44013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Going Forward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1995054"/>
            <a:ext cx="12192000" cy="4862945"/>
          </a:xfrm>
          <a:prstGeom prst="rect">
            <a:avLst/>
          </a:prstGeom>
          <a:solidFill>
            <a:srgbClr val="424D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219450" y="2747318"/>
            <a:ext cx="5778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Solidify knowledge of ARIMA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Try with another position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Check more of the direct indicators of success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Try some more models out</a:t>
            </a:r>
          </a:p>
        </p:txBody>
      </p:sp>
    </p:spTree>
    <p:extLst>
      <p:ext uri="{BB962C8B-B14F-4D97-AF65-F5344CB8AC3E}">
        <p14:creationId xmlns:p14="http://schemas.microsoft.com/office/powerpoint/2010/main" val="165260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5" b="3"/>
          <a:stretch/>
        </p:blipFill>
        <p:spPr>
          <a:xfrm>
            <a:off x="6096000" y="1292659"/>
            <a:ext cx="6233160" cy="42726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2064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smtClean="0">
                <a:latin typeface="Avenir Light" charset="0"/>
                <a:ea typeface="Avenir Light" charset="0"/>
                <a:cs typeface="Avenir Light" charset="0"/>
              </a:rPr>
              <a:t>Acknowledgements</a:t>
            </a:r>
            <a:endParaRPr lang="en-US" sz="44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9616" y="2613172"/>
            <a:ext cx="3797807" cy="202968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 smtClean="0">
                <a:latin typeface="Avenir Light" charset="0"/>
                <a:ea typeface="Avenir Light" charset="0"/>
                <a:cs typeface="Avenir Light" charset="0"/>
              </a:rPr>
              <a:t>Stefan Jansen</a:t>
            </a:r>
          </a:p>
          <a:p>
            <a:r>
              <a:rPr lang="en-US" sz="4000" dirty="0" smtClean="0">
                <a:latin typeface="Avenir Light" charset="0"/>
                <a:ea typeface="Avenir Light" charset="0"/>
                <a:cs typeface="Avenir Light" charset="0"/>
              </a:rPr>
              <a:t>Neha Srivatsa</a:t>
            </a:r>
          </a:p>
          <a:p>
            <a:r>
              <a:rPr lang="en-US" sz="4000" dirty="0" smtClean="0">
                <a:latin typeface="Avenir Light" charset="0"/>
                <a:ea typeface="Avenir Light" charset="0"/>
                <a:cs typeface="Avenir Light" charset="0"/>
              </a:rPr>
              <a:t>Sean Godfrey</a:t>
            </a:r>
            <a:endParaRPr lang="en-US" sz="40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5025" y="6287769"/>
            <a:ext cx="290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Citations: </a:t>
            </a:r>
            <a:r>
              <a:rPr lang="en-US" sz="2000" dirty="0" err="1" smtClean="0">
                <a:latin typeface="Avenir Light" charset="0"/>
                <a:ea typeface="Avenir Light" charset="0"/>
                <a:cs typeface="Avenir Light" charset="0"/>
              </a:rPr>
              <a:t>Kaggle</a:t>
            </a:r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, ESPN</a:t>
            </a:r>
          </a:p>
        </p:txBody>
      </p:sp>
    </p:spTree>
    <p:extLst>
      <p:ext uri="{BB962C8B-B14F-4D97-AF65-F5344CB8AC3E}">
        <p14:creationId xmlns:p14="http://schemas.microsoft.com/office/powerpoint/2010/main" val="3743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" r="-5" b="-3"/>
          <a:stretch/>
        </p:blipFill>
        <p:spPr>
          <a:xfrm>
            <a:off x="6408994" y="1062680"/>
            <a:ext cx="4835655" cy="4809249"/>
          </a:xfrm>
          <a:prstGeom prst="rect">
            <a:avLst/>
          </a:prstGeom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Light" charset="0"/>
                <a:ea typeface="Avenir Light" charset="0"/>
                <a:cs typeface="Avenir Light" charset="0"/>
              </a:rPr>
              <a:t>Outline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8930" y="2305870"/>
            <a:ext cx="4812713" cy="391795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venir Light" charset="0"/>
                <a:ea typeface="Avenir Light" charset="0"/>
                <a:cs typeface="Avenir Light" charset="0"/>
              </a:rPr>
              <a:t>Predicting individual player performance for “fantasy football.”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venir Light" charset="0"/>
                <a:ea typeface="Avenir Light" charset="0"/>
                <a:cs typeface="Avenir Light" charset="0"/>
              </a:rPr>
              <a:t>Fantasy Football Background.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venir Light" charset="0"/>
                <a:ea typeface="Avenir Light" charset="0"/>
                <a:cs typeface="Avenir Light" charset="0"/>
              </a:rPr>
              <a:t>American, NFL.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venir Light" charset="0"/>
                <a:ea typeface="Avenir Light" charset="0"/>
                <a:cs typeface="Avenir Light" charset="0"/>
              </a:rPr>
              <a:t>Based on real football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venir Light" charset="0"/>
                <a:ea typeface="Avenir Light" charset="0"/>
                <a:cs typeface="Avenir Light" charset="0"/>
              </a:rPr>
              <a:t>Competitive.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venir Light" charset="0"/>
                <a:ea typeface="Avenir Light" charset="0"/>
                <a:cs typeface="Avenir Light" charset="0"/>
              </a:rPr>
              <a:t>$.</a:t>
            </a:r>
          </a:p>
        </p:txBody>
      </p:sp>
    </p:spTree>
    <p:extLst>
      <p:ext uri="{BB962C8B-B14F-4D97-AF65-F5344CB8AC3E}">
        <p14:creationId xmlns:p14="http://schemas.microsoft.com/office/powerpoint/2010/main" val="309254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48738" y="4077730"/>
            <a:ext cx="2260382" cy="27802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95B82D5-A8BB-45BF-BED8-C7B206892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24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xmlns="" id="{296C61EC-FBF4-4216-BE67-6C864D30A0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Goal and Dataset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880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Goal: A fantasy football magic 8-ball.</a:t>
            </a:r>
          </a:p>
          <a:p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Direct vs. Indirect indicators of scoring.</a:t>
            </a:r>
          </a:p>
          <a:p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Data: </a:t>
            </a:r>
            <a:r>
              <a:rPr lang="en-US" sz="2000" dirty="0" err="1" smtClean="0">
                <a:latin typeface="Avenir Light" charset="0"/>
                <a:ea typeface="Avenir Light" charset="0"/>
                <a:cs typeface="Avenir Light" charset="0"/>
              </a:rPr>
              <a:t>Kaggle</a:t>
            </a:r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.</a:t>
            </a:r>
          </a:p>
          <a:p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One position: RBs.</a:t>
            </a:r>
          </a:p>
          <a:p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Modern Era only: 1980+.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" y="853555"/>
            <a:ext cx="3565782" cy="2496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86" y="3547205"/>
            <a:ext cx="3537627" cy="25078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5659395"/>
            <a:ext cx="5374486" cy="2255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78" y="5999919"/>
            <a:ext cx="475488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4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95B82D5-A8BB-45BF-BED8-C7B2068921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rgbClr val="424D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xmlns="" id="{296C61EC-FBF4-4216-BE67-6C864D30A01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2" y="484632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35" y="922562"/>
            <a:ext cx="3479054" cy="2733543"/>
          </a:xfrm>
          <a:prstGeom prst="rect">
            <a:avLst/>
          </a:prstGeom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4000773"/>
            <a:ext cx="3026663" cy="21186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878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Avenir Light" charset="0"/>
                <a:ea typeface="Avenir Light" charset="0"/>
                <a:cs typeface="Avenir Light" charset="0"/>
              </a:rPr>
              <a:t>Steps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6880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Too much scope.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Trying to find secret correlations in the wrong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venir Light" charset="0"/>
                <a:ea typeface="Avenir Light" charset="0"/>
                <a:cs typeface="Avenir Light" charset="0"/>
              </a:rPr>
              <a:t>Time Series Models &gt; Log Regression.</a:t>
            </a:r>
            <a:endParaRPr lang="en-US" sz="2000" dirty="0">
              <a:latin typeface="Avenir Light" charset="0"/>
              <a:ea typeface="Avenir Light" charset="0"/>
              <a:cs typeface="Avenir Light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878" y="5949499"/>
            <a:ext cx="3587275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9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95054"/>
            <a:ext cx="12192000" cy="4862945"/>
          </a:xfrm>
          <a:prstGeom prst="rect">
            <a:avLst/>
          </a:prstGeom>
          <a:solidFill>
            <a:srgbClr val="424D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Insight #1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11" y="2763981"/>
            <a:ext cx="4737100" cy="3352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20" y="2763981"/>
            <a:ext cx="5014191" cy="336355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439538" y="6356158"/>
            <a:ext cx="131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Le’veon</a:t>
            </a:r>
            <a:r>
              <a:rPr lang="en-US" dirty="0" smtClean="0">
                <a:solidFill>
                  <a:schemeClr val="bg1"/>
                </a:solidFill>
              </a:rPr>
              <a:t> Bell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1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693875" cy="6858000"/>
          </a:xfrm>
          <a:prstGeom prst="rect">
            <a:avLst/>
          </a:prstGeom>
          <a:solidFill>
            <a:srgbClr val="424D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Insight #2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98125" y="0"/>
            <a:ext cx="4693875" cy="6858000"/>
          </a:xfrm>
          <a:prstGeom prst="rect">
            <a:avLst/>
          </a:prstGeom>
          <a:solidFill>
            <a:srgbClr val="424D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09071" y="1863305"/>
            <a:ext cx="2173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Which Running Back Would You Choose?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86068" y="4687057"/>
            <a:ext cx="219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Both are good at running and catching the ball.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r="72" b="7544"/>
          <a:stretch/>
        </p:blipFill>
        <p:spPr>
          <a:xfrm>
            <a:off x="378319" y="3812679"/>
            <a:ext cx="4007943" cy="26720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b="8336"/>
          <a:stretch/>
        </p:blipFill>
        <p:spPr>
          <a:xfrm>
            <a:off x="378319" y="811539"/>
            <a:ext cx="4005072" cy="2617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8" b="8021"/>
          <a:stretch/>
        </p:blipFill>
        <p:spPr>
          <a:xfrm>
            <a:off x="7842526" y="811539"/>
            <a:ext cx="4005072" cy="26445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" b="8967"/>
          <a:stretch/>
        </p:blipFill>
        <p:spPr>
          <a:xfrm>
            <a:off x="7842526" y="3862525"/>
            <a:ext cx="4005072" cy="26222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62267" y="269590"/>
            <a:ext cx="1569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Darren </a:t>
            </a:r>
            <a:r>
              <a:rPr lang="en-US" dirty="0" err="1" smtClean="0">
                <a:solidFill>
                  <a:schemeClr val="bg1"/>
                </a:solidFill>
              </a:rPr>
              <a:t>Sproles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12371" y="316060"/>
            <a:ext cx="186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Danny Woodhead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Insight #3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06356" y="1321356"/>
            <a:ext cx="28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Actually Using the Model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995054"/>
            <a:ext cx="12192000" cy="4862945"/>
          </a:xfrm>
          <a:prstGeom prst="rect">
            <a:avLst/>
          </a:prstGeom>
          <a:solidFill>
            <a:srgbClr val="424D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12036" y="4065781"/>
            <a:ext cx="16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Adrian Peterson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9" y="2063067"/>
            <a:ext cx="2926080" cy="205909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581" y="2093825"/>
            <a:ext cx="2926080" cy="20999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186039" y="4128843"/>
            <a:ext cx="181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Jonathan Stewart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153" y="2093825"/>
            <a:ext cx="2926080" cy="20736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227295" y="4128843"/>
            <a:ext cx="181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Lagarrette</a:t>
            </a:r>
            <a:r>
              <a:rPr lang="en-US" dirty="0" smtClean="0">
                <a:solidFill>
                  <a:schemeClr val="bg1"/>
                </a:solidFill>
              </a:rPr>
              <a:t> Blount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09" y="4715255"/>
            <a:ext cx="2926080" cy="204749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60634" y="4413896"/>
            <a:ext cx="13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Mark Ingram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6"/>
          <a:stretch/>
        </p:blipFill>
        <p:spPr>
          <a:xfrm>
            <a:off x="4549581" y="4715255"/>
            <a:ext cx="2926080" cy="208145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200723" y="4415640"/>
            <a:ext cx="176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Marshawn Lynch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16043" y="4471791"/>
            <a:ext cx="118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Matt Forte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96" y="4776147"/>
            <a:ext cx="2926080" cy="20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Modelling Approach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995054"/>
            <a:ext cx="12192000" cy="4862945"/>
          </a:xfrm>
          <a:prstGeom prst="rect">
            <a:avLst/>
          </a:prstGeom>
          <a:solidFill>
            <a:srgbClr val="424D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77" y="2273300"/>
            <a:ext cx="4585447" cy="55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6750" y="3445818"/>
            <a:ext cx="5778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Creates a differenced view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Get the inverse of the difference week to week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Apply the inverse of the seasonal difference to correct for seasonality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Applies an ARIMA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Mean Absolute Error of around 40-60 rushing yards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Avenir Light" charset="0"/>
                <a:ea typeface="Avenir Light" charset="0"/>
                <a:cs typeface="Avenir Light" charset="0"/>
              </a:rPr>
              <a:t>Results</a:t>
            </a:r>
            <a:endParaRPr lang="en-US" dirty="0"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995054"/>
            <a:ext cx="12192000" cy="4862945"/>
          </a:xfrm>
          <a:prstGeom prst="rect">
            <a:avLst/>
          </a:prstGeom>
          <a:solidFill>
            <a:srgbClr val="424D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9250" y="3543300"/>
            <a:ext cx="3054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Younger players can break the model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Most effective for middle of the pack players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err="1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Overfit</a:t>
            </a: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?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3065623"/>
            <a:ext cx="4686300" cy="3290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9538" y="6356158"/>
            <a:ext cx="131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Le’veon</a:t>
            </a:r>
            <a:r>
              <a:rPr lang="en-US" dirty="0" smtClean="0">
                <a:solidFill>
                  <a:schemeClr val="bg1"/>
                </a:solidFill>
              </a:rPr>
              <a:t> Bell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8400" y="3543300"/>
            <a:ext cx="3054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Actually fits the data pretty well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Avenir Light" charset="0"/>
                <a:ea typeface="Avenir Light" charset="0"/>
                <a:cs typeface="Avenir Light" charset="0"/>
              </a:rPr>
              <a:t>Does a good job of prioritizing more recent years when training the model</a:t>
            </a:r>
            <a:endParaRPr lang="en-US" sz="2000" dirty="0">
              <a:solidFill>
                <a:schemeClr val="bg1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7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1146</Words>
  <Application>Microsoft Macintosh PowerPoint</Application>
  <PresentationFormat>Widescreen</PresentationFormat>
  <Paragraphs>142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Avenir Light</vt:lpstr>
      <vt:lpstr>Calibri</vt:lpstr>
      <vt:lpstr>Calibri Light</vt:lpstr>
      <vt:lpstr>Mangal</vt:lpstr>
      <vt:lpstr>Wingdings</vt:lpstr>
      <vt:lpstr>Arial</vt:lpstr>
      <vt:lpstr>Office Theme</vt:lpstr>
      <vt:lpstr>Make the Right Pick</vt:lpstr>
      <vt:lpstr>Outline</vt:lpstr>
      <vt:lpstr>Goal and Dataset</vt:lpstr>
      <vt:lpstr>Steps</vt:lpstr>
      <vt:lpstr>Insight #1</vt:lpstr>
      <vt:lpstr>Insight #2</vt:lpstr>
      <vt:lpstr>Insight #3</vt:lpstr>
      <vt:lpstr>Modelling Approach</vt:lpstr>
      <vt:lpstr>Results</vt:lpstr>
      <vt:lpstr>Conclusion</vt:lpstr>
      <vt:lpstr>Going Forward</vt:lpstr>
      <vt:lpstr>Acknowledgements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the Right Pick</dc:title>
  <dc:creator>John Wujciak</dc:creator>
  <cp:lastModifiedBy>John Wujciak</cp:lastModifiedBy>
  <cp:revision>25</cp:revision>
  <dcterms:created xsi:type="dcterms:W3CDTF">2017-10-04T13:39:21Z</dcterms:created>
  <dcterms:modified xsi:type="dcterms:W3CDTF">2017-10-04T19:01:57Z</dcterms:modified>
</cp:coreProperties>
</file>