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6" r:id="rId4"/>
    <p:sldId id="267" r:id="rId5"/>
    <p:sldId id="271" r:id="rId6"/>
    <p:sldId id="272" r:id="rId7"/>
    <p:sldId id="273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9"/>
    <p:restoredTop sz="94543"/>
  </p:normalViewPr>
  <p:slideViewPr>
    <p:cSldViewPr snapToGrid="0" snapToObjects="1">
      <p:cViewPr varScale="1">
        <p:scale>
          <a:sx n="149" d="100"/>
          <a:sy n="149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11F3-3DF6-A540-A37D-0F8C8C876E0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95B90-0E4A-FE4E-B9FC-36F5B392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2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hypothetical SAAS company has several products that they are looking to combine into “packages” for easier processing of contracts, implementation, etc. </a:t>
            </a:r>
            <a:r>
              <a:rPr lang="en-US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 proposed path of ”upgrade” ranks several packages in terms of price, but are the packages truly more effective than their subordinate packages in generating an increase in search impressions?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5B90-0E4A-FE4E-B9FC-36F5B3924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0D6D-24AC-B348-ABF6-EBD584208710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2AB3-BD2D-4441-9E94-D5880439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3302"/>
            <a:ext cx="9144000" cy="1775167"/>
          </a:xfrm>
          <a:effectLst>
            <a:outerShdw blurRad="76200" dist="508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Final Project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8469"/>
            <a:ext cx="9144000" cy="1655762"/>
          </a:xfrm>
          <a:effectLst>
            <a:outerShdw blurRad="76200" dist="508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Part 1: Lightning Talk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John Wujciak</a:t>
            </a:r>
            <a:endParaRPr lang="en-US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Rough Sentiment Analysis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>
            <a:normAutofit/>
          </a:bodyPr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Hypothesis: Most negative reviews will be associated with customer service, followed by product reviews. Location will be a relatively small but relevant reason for negative reviews. Most positive reviews will be associated with product, then customer service.</a:t>
            </a:r>
          </a:p>
          <a:p>
            <a:pPr>
              <a:buClr>
                <a:schemeClr val="accent4"/>
              </a:buClr>
            </a:pPr>
            <a:endParaRPr lang="en-US" sz="1100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Success: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Being able to say that x% of 1,2,3,4,5 star reviews are associated with each category.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Understanding the relative problems in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780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SAAS Packages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/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Problem: Gauge the effectiveness of different SAAS packages in generating additional Search Impressions.</a:t>
            </a:r>
          </a:p>
          <a:p>
            <a:pPr>
              <a:buClr>
                <a:schemeClr val="accent4"/>
              </a:buClr>
            </a:pPr>
            <a:endParaRPr lang="en-US" sz="1100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Scope: Several years of data across multiple different “clients” within several different verticals across at least 5 major search engines. US only.</a:t>
            </a: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Stakeholders: Software companies with products included in these packages as well as clients or prospects of these SAAS packages or included companies.</a:t>
            </a:r>
            <a:endParaRPr lang="en-US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SAAS Packages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/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Data: search impression reporting data from a set of dummy accounts used internally at a software company.</a:t>
            </a:r>
          </a:p>
          <a:p>
            <a:pPr>
              <a:buClr>
                <a:schemeClr val="accent4"/>
              </a:buClr>
            </a:pPr>
            <a:endParaRPr lang="en-US" sz="1100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Observations: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Many of the dummy accounts are in highly seasonal verticals, making it necessary to have 1+ years of data.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Most dummy accounts that are ”subscribed” to the solution show YoY increase in search impressions.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Unclear if dummy accounts ”subscribed” to higher level packages show greater increase than those on lower levels with less features.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Search Impressions can be broken down by several different “clients” in several different verticals across several different search engines.</a:t>
            </a:r>
            <a:endParaRPr lang="en-US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SAAS Packages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>
            <a:normAutofit/>
          </a:bodyPr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Hypothesis: All packages are superior to the previous package in their ability to generate search impression. However, increasing package will have diminishing returns.</a:t>
            </a:r>
          </a:p>
          <a:p>
            <a:pPr>
              <a:buClr>
                <a:schemeClr val="accent4"/>
              </a:buClr>
            </a:pPr>
            <a:endParaRPr lang="en-US" sz="1100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Success: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Having a clear view of average increase in search impressions when upgrading between each package.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Understanding the relative additional value each upgrade provides.</a:t>
            </a:r>
            <a:endParaRPr lang="en-US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Prominence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/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Problem: Gauge the effect of a higher average rating and count of reviews upon search impressions on Google.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Scope: Several years of data across multiple different “clients” within several different verticals across Google only. US only.</a:t>
            </a: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Stakeholders: Business owners that have or wish to have GMB accounts. Prospective or current customers of those businesses.</a:t>
            </a:r>
          </a:p>
        </p:txBody>
      </p:sp>
    </p:spTree>
    <p:extLst>
      <p:ext uri="{BB962C8B-B14F-4D97-AF65-F5344CB8AC3E}">
        <p14:creationId xmlns:p14="http://schemas.microsoft.com/office/powerpoint/2010/main" val="3409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Prominence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/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Data: search impression reporting data (on a per location basis) from a set of dummy accounts used internally at a software company.</a:t>
            </a:r>
          </a:p>
          <a:p>
            <a:pPr>
              <a:buClr>
                <a:schemeClr val="accent4"/>
              </a:buClr>
            </a:pPr>
            <a:endParaRPr lang="en-US" sz="1100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Observations: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Each location has a particular combination of average review rating and review count, making it possible to compare different review presences within a ”client.”</a:t>
            </a:r>
          </a:p>
        </p:txBody>
      </p:sp>
    </p:spTree>
    <p:extLst>
      <p:ext uri="{BB962C8B-B14F-4D97-AF65-F5344CB8AC3E}">
        <p14:creationId xmlns:p14="http://schemas.microsoft.com/office/powerpoint/2010/main" val="3502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Prominence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>
            <a:normAutofit/>
          </a:bodyPr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Hypothesis: Average review count will have moderate correlated with search impressions. With each additional star rating, search impressions will receive diminishing increase. However, the difference between 4-5 star locations will be more pronounced. Review count will have a very weak correlation with Search Impressions.</a:t>
            </a:r>
          </a:p>
          <a:p>
            <a:pPr>
              <a:buClr>
                <a:schemeClr val="accent4"/>
              </a:buClr>
            </a:pPr>
            <a:endParaRPr lang="en-US" sz="1100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Success: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Having a clear view of average increase in search impressions when successfully increasing your average rating or count of reviews.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Understanding the relative additional value each star.</a:t>
            </a:r>
          </a:p>
        </p:txBody>
      </p:sp>
    </p:spTree>
    <p:extLst>
      <p:ext uri="{BB962C8B-B14F-4D97-AF65-F5344CB8AC3E}">
        <p14:creationId xmlns:p14="http://schemas.microsoft.com/office/powerpoint/2010/main" val="8397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Rough Sentiment Analysis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/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Problem: Is location, customer service, product or another category more closely associated with a negative review.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Scope: Several years of data across 3-5 “clients” across at least 3 different search engines with reviews. US only.</a:t>
            </a: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Stakeholders: The “clients,” the ”clients’” customers, potential vendors for a product associated with reviews.</a:t>
            </a:r>
          </a:p>
        </p:txBody>
      </p:sp>
    </p:spTree>
    <p:extLst>
      <p:ext uri="{BB962C8B-B14F-4D97-AF65-F5344CB8AC3E}">
        <p14:creationId xmlns:p14="http://schemas.microsoft.com/office/powerpoint/2010/main" val="12614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4"/>
            <a:ext cx="12192000" cy="438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88900" dir="8100000" algn="tr" rotWithShape="0">
              <a:prstClr val="black">
                <a:alpha val="58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Rough Sentiment Analysis</a:t>
            </a:r>
            <a:endParaRPr lang="en-US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horz"/>
          <a:lstStyle/>
          <a:p>
            <a:pPr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Data: A time series of all reviews for a particular dummy account.</a:t>
            </a:r>
          </a:p>
          <a:p>
            <a:pPr>
              <a:buClr>
                <a:schemeClr val="accent4"/>
              </a:buClr>
            </a:pPr>
            <a:endParaRPr lang="en-US" sz="1100" dirty="0" smtClean="0">
              <a:solidFill>
                <a:schemeClr val="tx2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lvl="1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Observations: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Many reviews have star ratings with little or no explanation. So there will be reviews that do not count toward any category.</a:t>
            </a:r>
          </a:p>
          <a:p>
            <a:pPr lvl="2">
              <a:buClr>
                <a:schemeClr val="accent4"/>
              </a:buClr>
            </a:pPr>
            <a:r>
              <a:rPr lang="en-US" dirty="0" smtClean="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rPr>
              <a:t>Some reviews mention multiple issues with their experience when conducting a negative review. So there will be reviews that count toward multiple categories.</a:t>
            </a:r>
          </a:p>
        </p:txBody>
      </p:sp>
    </p:spTree>
    <p:extLst>
      <p:ext uri="{BB962C8B-B14F-4D97-AF65-F5344CB8AC3E}">
        <p14:creationId xmlns:p14="http://schemas.microsoft.com/office/powerpoint/2010/main" val="195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1212</Words>
  <Application>Microsoft Macintosh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 Light</vt:lpstr>
      <vt:lpstr>Avenir Roman</vt:lpstr>
      <vt:lpstr>Calibri</vt:lpstr>
      <vt:lpstr>Calibri Light</vt:lpstr>
      <vt:lpstr>Arial</vt:lpstr>
      <vt:lpstr>Office Theme</vt:lpstr>
      <vt:lpstr>Final Project</vt:lpstr>
      <vt:lpstr>SAAS Packages</vt:lpstr>
      <vt:lpstr>SAAS Packages</vt:lpstr>
      <vt:lpstr>SAAS Packages</vt:lpstr>
      <vt:lpstr>Prominence</vt:lpstr>
      <vt:lpstr>Prominence</vt:lpstr>
      <vt:lpstr>Prominence</vt:lpstr>
      <vt:lpstr>Rough Sentiment Analysis</vt:lpstr>
      <vt:lpstr>Rough Sentiment Analysis</vt:lpstr>
      <vt:lpstr>Rough Sentiment Analysis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Wujciak</dc:creator>
  <cp:lastModifiedBy>John Wujciak</cp:lastModifiedBy>
  <cp:revision>13</cp:revision>
  <dcterms:created xsi:type="dcterms:W3CDTF">2017-08-16T16:04:53Z</dcterms:created>
  <dcterms:modified xsi:type="dcterms:W3CDTF">2017-08-16T19:01:03Z</dcterms:modified>
</cp:coreProperties>
</file>