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7" r:id="rId10"/>
    <p:sldId id="33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620" y="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493282" cy="113218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CS584 – Machine Learning</a:t>
            </a:r>
            <a:b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Fall 2016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 Date: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2" r:id="rId3"/>
    <p:sldLayoutId id="2147483678" r:id="rId4"/>
    <p:sldLayoutId id="2147483679" r:id="rId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lnSpc>
          <a:spcPct val="150000"/>
        </a:lnSpc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house-prices-advanced-regression-techniqu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41118" y="2069896"/>
            <a:ext cx="6417082" cy="1663904"/>
          </a:xfrm>
        </p:spPr>
        <p:txBody>
          <a:bodyPr>
            <a:normAutofit lnSpcReduction="10000"/>
          </a:bodyPr>
          <a:lstStyle/>
          <a:p>
            <a:pPr lvl="0" algn="ctr"/>
            <a:r>
              <a:rPr lang="en-US" cap="none" dirty="0" smtClean="0"/>
              <a:t>Advanced Regression Techniques</a:t>
            </a:r>
            <a:endParaRPr lang="en-US" cap="none" dirty="0"/>
          </a:p>
          <a:p>
            <a:pPr lvl="0" algn="ctr"/>
            <a:r>
              <a:rPr lang="en-US" cap="none" dirty="0" smtClean="0"/>
              <a:t>By</a:t>
            </a:r>
            <a:endParaRPr lang="en-US" cap="none" dirty="0"/>
          </a:p>
          <a:p>
            <a:pPr lvl="0" algn="ctr"/>
            <a:r>
              <a:rPr lang="en-US" cap="none" dirty="0" smtClean="0"/>
              <a:t>James Mwakichako, Michael </a:t>
            </a:r>
            <a:r>
              <a:rPr lang="en-US" cap="none" dirty="0" err="1" smtClean="0"/>
              <a:t>Baroody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1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Interesting/unexpected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&lt;Discuss a few interesting cases. Use extra slides if needed. Use images if needed. Here is an example</a:t>
            </a:r>
            <a:r>
              <a:rPr lang="en-US"/>
              <a:t>.</a:t>
            </a:r>
            <a:r>
              <a:rPr lang="en-US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35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different aspects that affect real estate prices, we predict the final sale price of a home</a:t>
            </a:r>
          </a:p>
          <a:p>
            <a:r>
              <a:rPr lang="en-US" dirty="0" smtClean="0"/>
              <a:t>This gives us insights into how companies such as Zillow estimate how much a house costs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63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took </a:t>
            </a:r>
            <a:r>
              <a:rPr lang="en-US" dirty="0"/>
              <a:t>a </a:t>
            </a:r>
            <a:r>
              <a:rPr lang="en-US" dirty="0" smtClean="0">
                <a:hlinkClick r:id="rId2"/>
              </a:rPr>
              <a:t>Kaggle dataset</a:t>
            </a:r>
            <a:r>
              <a:rPr lang="en-US" dirty="0" smtClean="0"/>
              <a:t> which contains 1406 rows and 81 columns. </a:t>
            </a:r>
          </a:p>
          <a:p>
            <a:r>
              <a:rPr lang="en-US" dirty="0" smtClean="0"/>
              <a:t>There were continuous and categorical features such as </a:t>
            </a:r>
            <a:r>
              <a:rPr lang="en-US" dirty="0" smtClean="0"/>
              <a:t> the number of floors, neighborhood where  home is located, size of the house, size of the garage.</a:t>
            </a:r>
          </a:p>
          <a:p>
            <a:r>
              <a:rPr lang="en-US" dirty="0" smtClean="0"/>
              <a:t>We cleaned the data and created dummy variables out of the categorical features. </a:t>
            </a:r>
          </a:p>
          <a:p>
            <a:r>
              <a:rPr lang="en-US" dirty="0" smtClean="0"/>
              <a:t>We came up with 1406 rows and 272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21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p:pic>
        <p:nvPicPr>
          <p:cNvPr id="9" name="Content Placeholder 8" descr="Screen Shot 2016-11-22 at 10.04.54 A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" b="2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183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one feature</a:t>
            </a:r>
          </a:p>
        </p:txBody>
      </p:sp>
      <p:pic>
        <p:nvPicPr>
          <p:cNvPr id="5" name="Content Placeholder 4" descr="Screen Shot 2016-11-22 at 10.06.04 A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 b="284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910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used the R-squared value because we were building regression model and it would give us somewhat a clear picture of how our model explains the data.</a:t>
            </a:r>
          </a:p>
          <a:p>
            <a:r>
              <a:rPr lang="en-US" dirty="0" smtClean="0"/>
              <a:t>We performed 10-fold cross validation</a:t>
            </a:r>
          </a:p>
          <a:p>
            <a:r>
              <a:rPr lang="en-US" dirty="0" smtClean="0"/>
              <a:t>Results are on the next slide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578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8200854"/>
              </p:ext>
            </p:extLst>
          </p:nvPr>
        </p:nvGraphicFramePr>
        <p:xfrm>
          <a:off x="457200" y="1600200"/>
          <a:ext cx="7467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xmlns="" val="3030602544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590406836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422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94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Baseline(linear regression)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majority</a:t>
                      </a:r>
                      <a:r>
                        <a:rPr lang="en-US" baseline="0" dirty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23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Ada Boost </a:t>
                      </a:r>
                      <a:r>
                        <a:rPr lang="en-US" dirty="0" err="1" smtClean="0"/>
                        <a:t>Regressor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78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938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Lasso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 =10.0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604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767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22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0.894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63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51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6107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5997070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 and parameter setting was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3394" y="129076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&lt;here is an example table&gt;</a:t>
            </a:r>
          </a:p>
        </p:txBody>
      </p:sp>
    </p:spTree>
    <p:extLst>
      <p:ext uri="{BB962C8B-B14F-4D97-AF65-F5344CB8AC3E}">
        <p14:creationId xmlns:p14="http://schemas.microsoft.com/office/powerpoint/2010/main" val="268589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p:pic>
        <p:nvPicPr>
          <p:cNvPr id="5" name="Content Placeholder 4" descr="Screen Shot 2016-11-22 at 10.34.55 A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4" b="11044"/>
          <a:stretch>
            <a:fillRect/>
          </a:stretch>
        </p:blipFill>
        <p:spPr>
          <a:xfrm>
            <a:off x="457200" y="1600200"/>
            <a:ext cx="7467600" cy="48737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780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Above ground living area</a:t>
            </a:r>
          </a:p>
          <a:p>
            <a:r>
              <a:rPr lang="en-US" dirty="0" smtClean="0"/>
              <a:t>Overall Quality</a:t>
            </a:r>
          </a:p>
          <a:p>
            <a:r>
              <a:rPr lang="en-US" dirty="0" smtClean="0"/>
              <a:t>Lot Area</a:t>
            </a:r>
          </a:p>
          <a:p>
            <a:r>
              <a:rPr lang="en-US" dirty="0" smtClean="0"/>
              <a:t>Type 1 finished square feet</a:t>
            </a:r>
          </a:p>
          <a:p>
            <a:r>
              <a:rPr lang="en-US" dirty="0" smtClean="0"/>
              <a:t>Total square feet of basement area</a:t>
            </a:r>
          </a:p>
          <a:p>
            <a:r>
              <a:rPr lang="en-US" dirty="0" smtClean="0"/>
              <a:t>Overall condition</a:t>
            </a:r>
          </a:p>
          <a:p>
            <a:r>
              <a:rPr lang="en-US" dirty="0" smtClean="0"/>
              <a:t>Garage area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9159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2198</TotalTime>
  <Words>272</Words>
  <Application>Microsoft Macintosh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PowerPoint Presentation</vt:lpstr>
      <vt:lpstr>Task</vt:lpstr>
      <vt:lpstr>Dataset</vt:lpstr>
      <vt:lpstr>Visualization of the Class</vt:lpstr>
      <vt:lpstr>Visualization of one feature</vt:lpstr>
      <vt:lpstr>Model Selection Results</vt:lpstr>
      <vt:lpstr>Model Selection Results</vt:lpstr>
      <vt:lpstr>Top Features</vt:lpstr>
      <vt:lpstr>Top Features</vt:lpstr>
      <vt:lpstr>Interesting/unexpected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CS480 – Artificial Intelligence Fall 2011</dc:title>
  <dc:creator>Mustafa</dc:creator>
  <cp:lastModifiedBy>James  Mwakichako</cp:lastModifiedBy>
  <cp:revision>192</cp:revision>
  <dcterms:created xsi:type="dcterms:W3CDTF">2011-08-15T21:03:01Z</dcterms:created>
  <dcterms:modified xsi:type="dcterms:W3CDTF">2016-11-22T16:49:30Z</dcterms:modified>
</cp:coreProperties>
</file>