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63" autoAdjust="0"/>
  </p:normalViewPr>
  <p:slideViewPr>
    <p:cSldViewPr snapToGrid="0" snapToObjects="1">
      <p:cViewPr>
        <p:scale>
          <a:sx n="112" d="100"/>
          <a:sy n="112" d="100"/>
        </p:scale>
        <p:origin x="-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creen Shot 2014-07-31 at 2.2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99" y="2959643"/>
            <a:ext cx="592329" cy="475326"/>
          </a:xfrm>
          <a:prstGeom prst="rect">
            <a:avLst/>
          </a:prstGeom>
        </p:spPr>
      </p:pic>
      <p:pic>
        <p:nvPicPr>
          <p:cNvPr id="6" name="Picture 5" descr="973774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222" l="26346" r="68839"/>
                    </a14:imgEffect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87" y="945674"/>
            <a:ext cx="1964924" cy="2003888"/>
          </a:xfrm>
          <a:prstGeom prst="rect">
            <a:avLst/>
          </a:prstGeom>
        </p:spPr>
      </p:pic>
      <p:pic>
        <p:nvPicPr>
          <p:cNvPr id="20" name="Picture 19" descr="orange-wifi-link-hi.png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3674">
            <a:off x="3785116" y="3684476"/>
            <a:ext cx="933504" cy="860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1816" y="4205386"/>
            <a:ext cx="2197359" cy="1690360"/>
            <a:chOff x="3222988" y="1202500"/>
            <a:chExt cx="3150250" cy="2574960"/>
          </a:xfrm>
        </p:grpSpPr>
        <p:pic>
          <p:nvPicPr>
            <p:cNvPr id="9" name="Picture 8" descr="837px-IPad-WiFi-1stGe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10633" y="914855"/>
              <a:ext cx="2574960" cy="31502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64060" y="1525712"/>
              <a:ext cx="2485211" cy="1898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arrot_lamp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4061" y="1655536"/>
              <a:ext cx="2485210" cy="1553256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/>
          <p:nvPr/>
        </p:nvCxnSpPr>
        <p:spPr>
          <a:xfrm flipH="1" flipV="1">
            <a:off x="2830401" y="2557793"/>
            <a:ext cx="19059" cy="160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973774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222" l="26346" r="68839"/>
                    </a14:imgEffect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9" y="945674"/>
            <a:ext cx="1964924" cy="200388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172139" y="2559523"/>
            <a:ext cx="19060" cy="16458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4457" y="1736591"/>
            <a:ext cx="15195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7319" y="454486"/>
            <a:ext cx="2320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Server hosting PHP script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7667" y="3165763"/>
            <a:ext cx="24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6157" y="466785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Server hosting HTML/JS/CSS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04" y="594909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Tablet</a:t>
            </a:r>
            <a:endParaRPr lang="en-US" sz="1600" b="1" dirty="0">
              <a:latin typeface="Calibri"/>
              <a:cs typeface="Calibri"/>
            </a:endParaRPr>
          </a:p>
        </p:txBody>
      </p:sp>
      <p:pic>
        <p:nvPicPr>
          <p:cNvPr id="29" name="Picture 28" descr="Screen Shot 2014-07-31 at 2.26.3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76" y="1172573"/>
            <a:ext cx="570392" cy="482639"/>
          </a:xfrm>
          <a:prstGeom prst="rect">
            <a:avLst/>
          </a:prstGeom>
        </p:spPr>
      </p:pic>
      <p:pic>
        <p:nvPicPr>
          <p:cNvPr id="30" name="Picture 29" descr="Screen Shot 2014-07-31 at 2.26.30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0" y="2939377"/>
            <a:ext cx="548454" cy="53382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131256" y="2286928"/>
            <a:ext cx="3464189" cy="457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800" dirty="0" smtClean="0"/>
          </a:p>
          <a:p>
            <a:pPr marL="914400" lvl="1" indent="-514350"/>
            <a:endParaRPr lang="en-US" sz="1800" dirty="0" smtClean="0"/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From a web browser on the tablet, the user visits the experiment webpage hosted on a server.</a:t>
            </a:r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The webpage interacts with the participant via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code.</a:t>
            </a:r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After the last trial, the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calls a PHP script that is also on a web server. This script appends the participant’s data to a tabular data file.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3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7</cp:revision>
  <dcterms:created xsi:type="dcterms:W3CDTF">2014-07-31T20:49:13Z</dcterms:created>
  <dcterms:modified xsi:type="dcterms:W3CDTF">2014-07-31T21:44:00Z</dcterms:modified>
</cp:coreProperties>
</file>