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fb253226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fb25322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053e1b5a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053e1b5a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fb253226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fb253226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053e1b5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053e1b5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fb253226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fb253226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fb253226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fb253226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fb253226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fb253226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fb253226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fb253226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fb253226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fb25322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053e1b5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053e1b5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MLB Expansion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5"/>
              <a:t>An analysis for the possibility of an expansion team in the United States for Major League Baseball </a:t>
            </a:r>
            <a:endParaRPr b="0" sz="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GIS 101: Intro to GIS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Wells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750" y="3279975"/>
            <a:ext cx="3158649" cy="17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(needed to finish project)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Population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to finish </a:t>
            </a:r>
            <a:r>
              <a:rPr lang="en"/>
              <a:t>narrowing</a:t>
            </a:r>
            <a:r>
              <a:rPr lang="en"/>
              <a:t> down the boundaries for two more of the cities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Finish analysis for all of the cities as well as create maps (similar to those just displayed)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Infrastructure/Transit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Cities like Portland have been tougher to find data for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Need to finish spatial joins and analysis for the transit data for each respective city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Tourism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geographical analysis and use of GIS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Still important aspect of </a:t>
            </a:r>
            <a:r>
              <a:rPr lang="en"/>
              <a:t>determining</a:t>
            </a:r>
            <a:r>
              <a:rPr lang="en"/>
              <a:t> city right for expansion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Expansion Team?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new franchise added to a professional sports league.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Typically established to help grow the league in a variety of ways.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Often created in response to market demand or to balance the number of teams in a league.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Intend to bring excitement and opportunities for new players, coaches, and fans to engage with the sport.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the MLB want to expand?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Market Growth: expanding to new cities can increase MLB's overall fan base and revenue potential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Increased Competition: more teams → more competition, leads to more excitement, better games, and increased viewership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Economic Benefits: job creation, increased tourism, and local business opportunities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Global Expansion: attract fans from different countries and cultures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Fan Engagement: reignite fan interest and engagement, both existing and new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TV and Media Deals: increase in broadcasting revenue and exposure for the MLB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cities or towns possess the optimal combination of population demographics, economic stability, existing sports culture, and infrastructure to support the successful establishment of an MLB expansion team?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Motivation/Plan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Conduct a search to identify potential cities or towns suitable for expansion teams/organizations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the relationships between infrastructure, economics, sports culture, and demography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Deliver insights through thorough research and geographical analysis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data-driven analysis to identify new cities for baseball expansion or team relocation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ArcGIS Online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transit and infrastructural data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Homeland Infrastructure Foundation - Level Data (HIFLD)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existing sports venues in the US</a:t>
            </a:r>
            <a:endParaRPr sz="13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Census.gov: American Community Survey (ACS)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Economic: household income</a:t>
            </a:r>
            <a:endParaRPr sz="1300"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Population: percentage of dependants in population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Pinpoint 5 potential cities suitable for hosting an expansion team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Nashville, TN, Charlotte, NC, Salt Lake City, UT, Portland, OR, and Sacramento, 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select by locations and select by attributes to narrow down the economic and population data to those 5 specific cities and their surrounding areas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Spatial join all of the transit and infrastructure data found for each city to get a visual representation of travel in each respective region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Findings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25" y="697600"/>
            <a:ext cx="3811801" cy="4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341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Household Income Data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Map displays each county of the 5 cities focused on in the project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7650" y="590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Findings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14207" l="0" r="0" t="0"/>
          <a:stretch/>
        </p:blipFill>
        <p:spPr>
          <a:xfrm>
            <a:off x="1762700" y="1296550"/>
            <a:ext cx="5618600" cy="37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