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3" r:id="rId11"/>
    <p:sldId id="260" r:id="rId12"/>
    <p:sldId id="267" r:id="rId13"/>
    <p:sldId id="268" r:id="rId14"/>
    <p:sldId id="269" r:id="rId15"/>
    <p:sldId id="28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AJAX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AJAX, XML and JSON</a:t>
            </a:r>
            <a:endParaRPr lang="en-US" dirty="0"/>
          </a:p>
        </p:txBody>
      </p:sp>
      <p:pic>
        <p:nvPicPr>
          <p:cNvPr id="4" name="Content Placeholder 3" descr="aja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678722" y="0"/>
            <a:ext cx="4178873" cy="201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649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JavaScript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“Calls” the XML or JSON without reloading the page.</a:t>
            </a:r>
          </a:p>
          <a:p>
            <a:r>
              <a:rPr lang="en-US" dirty="0" smtClean="0"/>
              <a:t>Data is displayed instantly when JS writes it.</a:t>
            </a:r>
          </a:p>
          <a:p>
            <a:r>
              <a:rPr lang="en-US" dirty="0" smtClean="0"/>
              <a:t>Gives the impression of an application rather than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AJAX function/object</a:t>
            </a:r>
            <a:endParaRPr lang="en-US" dirty="0"/>
          </a:p>
        </p:txBody>
      </p:sp>
      <p:pic>
        <p:nvPicPr>
          <p:cNvPr id="4" name="Picture 3" descr="Screen Shot 2013-02-24 at 10.2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53"/>
            <a:ext cx="9144000" cy="28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api.jquery.com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jQuery.ajax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23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</a:t>
            </a:r>
          </a:p>
          <a:p>
            <a:r>
              <a:rPr lang="en-US" dirty="0" smtClean="0"/>
              <a:t>SO.... Lets run our own server....</a:t>
            </a:r>
          </a:p>
          <a:p>
            <a:endParaRPr lang="en-US" dirty="0"/>
          </a:p>
          <a:p>
            <a:r>
              <a:rPr lang="en-US" dirty="0" smtClean="0"/>
              <a:t>Command </a:t>
            </a:r>
            <a:r>
              <a:rPr lang="en-US" dirty="0" smtClean="0"/>
              <a:t>line: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2-24 at 8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" y="4704230"/>
            <a:ext cx="6518041" cy="12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2-24 at 11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7"/>
            <a:ext cx="9144000" cy="43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Document Ready Load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Inside a document ready function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myData.xml</a:t>
            </a:r>
            <a:r>
              <a:rPr lang="en-US" dirty="0" smtClean="0"/>
              <a:t> (relative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4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5 at 12.1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11"/>
            <a:ext cx="9144000" cy="3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hold data in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refers to the current node selected or found</a:t>
            </a:r>
          </a:p>
          <a:p>
            <a:endParaRPr lang="en-US" dirty="0"/>
          </a:p>
        </p:txBody>
      </p:sp>
      <p:pic>
        <p:nvPicPr>
          <p:cNvPr id="6" name="Picture 5" descr="Screen Shot 2013-05-07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703"/>
            <a:ext cx="914400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open and close</a:t>
            </a:r>
          </a:p>
          <a:p>
            <a:r>
              <a:rPr lang="en-US" dirty="0" smtClean="0"/>
              <a:t>Attributes are values associated with a tag. </a:t>
            </a:r>
          </a:p>
          <a:p>
            <a:r>
              <a:rPr lang="en-US" dirty="0" smtClean="0"/>
              <a:t>Retrieve the data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var</a:t>
            </a:r>
            <a:r>
              <a:rPr lang="en-US" dirty="0" smtClean="0"/>
              <a:t> for image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own, create a variable called </a:t>
            </a:r>
            <a:r>
              <a:rPr lang="en-US" dirty="0" err="1" smtClean="0"/>
              <a:t>imageurl</a:t>
            </a:r>
            <a:r>
              <a:rPr lang="en-US" dirty="0" smtClean="0"/>
              <a:t> and place the </a:t>
            </a:r>
            <a:r>
              <a:rPr lang="en-US" dirty="0" err="1" smtClean="0"/>
              <a:t>url</a:t>
            </a:r>
            <a:r>
              <a:rPr lang="en-US" dirty="0" smtClean="0"/>
              <a:t> for the image in that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A group of technologies working together to communicate with a server without interfering with the page or user experience.</a:t>
            </a:r>
          </a:p>
          <a:p>
            <a:r>
              <a:rPr lang="en-US" dirty="0" smtClean="0"/>
              <a:t>Using JavaScript to get data from a server</a:t>
            </a:r>
          </a:p>
          <a:p>
            <a:r>
              <a:rPr lang="en-US" dirty="0" smtClean="0"/>
              <a:t>Bathroom cleaner</a:t>
            </a:r>
          </a:p>
          <a:p>
            <a:r>
              <a:rPr lang="en-US" dirty="0" smtClean="0"/>
              <a:t>Makes web pages web applications</a:t>
            </a:r>
          </a:p>
          <a:p>
            <a:endParaRPr lang="en-US" dirty="0" smtClean="0"/>
          </a:p>
        </p:txBody>
      </p:sp>
      <p:pic>
        <p:nvPicPr>
          <p:cNvPr id="6" name="Picture 5" descr="3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74" y="53194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imageurl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building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009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dynamic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html of the page using += and calling the dynamic variables</a:t>
            </a:r>
            <a:endParaRPr lang="en-US" dirty="0"/>
          </a:p>
        </p:txBody>
      </p:sp>
      <p:pic>
        <p:nvPicPr>
          <p:cNvPr id="4" name="Picture 3" descr="Screen Shot 2013-02-24 at 11.2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49"/>
            <a:ext cx="9144000" cy="2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Off!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4 at 11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93"/>
            <a:ext cx="853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695"/>
            <a:ext cx="8913813" cy="914400"/>
          </a:xfrm>
        </p:spPr>
        <p:txBody>
          <a:bodyPr/>
          <a:lstStyle/>
          <a:p>
            <a:r>
              <a:rPr lang="en-US" dirty="0" smtClean="0"/>
              <a:t>Entire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7857"/>
            <a:ext cx="7486222" cy="58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Repetition!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ncaa_start.html</a:t>
            </a:r>
            <a:r>
              <a:rPr lang="en-US" dirty="0" smtClean="0"/>
              <a:t> and save as </a:t>
            </a:r>
            <a:r>
              <a:rPr lang="en-US" dirty="0" err="1" smtClean="0"/>
              <a:t>ncaa.html</a:t>
            </a:r>
            <a:endParaRPr lang="en-US" dirty="0" smtClean="0"/>
          </a:p>
          <a:p>
            <a:r>
              <a:rPr lang="en-US" dirty="0" smtClean="0"/>
              <a:t>Create a dynamic page off of the </a:t>
            </a:r>
            <a:r>
              <a:rPr lang="en-US" dirty="0" err="1" smtClean="0"/>
              <a:t>ncaa.xml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24 at 11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buzzword for something you use every 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Data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Computer Nerd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69" y="1139893"/>
            <a:ext cx="7610476" cy="3670767"/>
          </a:xfrm>
        </p:spPr>
        <p:txBody>
          <a:bodyPr/>
          <a:lstStyle/>
          <a:p>
            <a:r>
              <a:rPr lang="en-US" dirty="0" smtClean="0"/>
              <a:t>Term coined February 18</a:t>
            </a:r>
            <a:r>
              <a:rPr lang="en-US" baseline="30000" dirty="0" smtClean="0"/>
              <a:t>th</a:t>
            </a:r>
            <a:r>
              <a:rPr lang="en-US" dirty="0" smtClean="0"/>
              <a:t> 2005 by Jesse James Garnett on an article that defined what we know of today as a web application</a:t>
            </a:r>
          </a:p>
          <a:p>
            <a:r>
              <a:rPr lang="en-US" dirty="0" smtClean="0"/>
              <a:t>It was Ajax (not AJAX) and not an acronym.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13-02-24 at 10.2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" y="3194944"/>
            <a:ext cx="8331200" cy="284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Garnet, J. 2005: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www.adaptivepath.com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/ideas/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-new-approach-web-applications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Easy to transport and store (load and save)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Well-formed (required to open and close tags)</a:t>
            </a:r>
          </a:p>
          <a:p>
            <a:r>
              <a:rPr lang="en-US" dirty="0" smtClean="0"/>
              <a:t>Tags are intuitive and custom</a:t>
            </a:r>
          </a:p>
          <a:p>
            <a:r>
              <a:rPr lang="en-US" dirty="0" smtClean="0"/>
              <a:t>Easily programed</a:t>
            </a:r>
          </a:p>
          <a:p>
            <a:r>
              <a:rPr lang="en-US" dirty="0" smtClean="0"/>
              <a:t>You can do a lot more with XML than we will ever touch.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24 at 10.4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142"/>
            <a:ext cx="9144000" cy="5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/>
              <a:t>Easy to transport and store (load and save)</a:t>
            </a:r>
          </a:p>
          <a:p>
            <a:r>
              <a:rPr lang="en-US" dirty="0" smtClean="0"/>
              <a:t>Human readable but maybe not as easy as XML (JSONP)</a:t>
            </a:r>
          </a:p>
          <a:p>
            <a:r>
              <a:rPr lang="en-US" dirty="0" smtClean="0"/>
              <a:t>No closing tags</a:t>
            </a:r>
          </a:p>
          <a:p>
            <a:r>
              <a:rPr lang="en-US" dirty="0" smtClean="0"/>
              <a:t>Written like JavaScript</a:t>
            </a:r>
          </a:p>
          <a:p>
            <a:r>
              <a:rPr lang="en-US" dirty="0"/>
              <a:t>Tags are intuitive and custom</a:t>
            </a:r>
          </a:p>
          <a:p>
            <a:r>
              <a:rPr lang="en-US" dirty="0"/>
              <a:t>Easily programed</a:t>
            </a:r>
          </a:p>
          <a:p>
            <a:r>
              <a:rPr lang="en-US" dirty="0" smtClean="0"/>
              <a:t>Not as extensible as XML but great for data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2-24 at 10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3856"/>
            <a:ext cx="8224993" cy="57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or XML: The choice is yours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like the Mac or PC debate</a:t>
            </a:r>
          </a:p>
          <a:p>
            <a:r>
              <a:rPr lang="en-US" dirty="0" smtClean="0"/>
              <a:t>Some argue XML is better because it is extensible while others argue JSON is better because it is simpler.</a:t>
            </a:r>
          </a:p>
          <a:p>
            <a:r>
              <a:rPr lang="en-US" dirty="0" smtClean="0"/>
              <a:t>For large data sets, XML tends to be larger in file size because of the closing tags.</a:t>
            </a:r>
          </a:p>
          <a:p>
            <a:r>
              <a:rPr lang="en-US" dirty="0" smtClean="0"/>
              <a:t>Use the right tool for the job. Both have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76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983</TotalTime>
  <Words>541</Words>
  <Application>Microsoft Macintosh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SKlightblue</vt:lpstr>
      <vt:lpstr>Intro to AJAX </vt:lpstr>
      <vt:lpstr>What is this AJAX</vt:lpstr>
      <vt:lpstr>A buzzword for something you use every day!</vt:lpstr>
      <vt:lpstr>Computer Nerd History</vt:lpstr>
      <vt:lpstr>XML</vt:lpstr>
      <vt:lpstr>Example XML</vt:lpstr>
      <vt:lpstr>JSON</vt:lpstr>
      <vt:lpstr>Example JSON</vt:lpstr>
      <vt:lpstr>JSON or XML: The choice is yours</vt:lpstr>
      <vt:lpstr>JavaScript Component</vt:lpstr>
      <vt:lpstr>jQuery to the rescue</vt:lpstr>
      <vt:lpstr>Starting Point</vt:lpstr>
      <vt:lpstr>Starting Point</vt:lpstr>
      <vt:lpstr>Document Ready Load XML</vt:lpstr>
      <vt:lpstr>AJAX function</vt:lpstr>
      <vt:lpstr>XML Loops</vt:lpstr>
      <vt:lpstr>Find and hold data in the node</vt:lpstr>
      <vt:lpstr>Nodes and Attributes</vt:lpstr>
      <vt:lpstr>Add a var for image url</vt:lpstr>
      <vt:lpstr>imageurl answer</vt:lpstr>
      <vt:lpstr>HTML building variable</vt:lpstr>
      <vt:lpstr>More dynamic HTML</vt:lpstr>
      <vt:lpstr>Showing Off!</vt:lpstr>
      <vt:lpstr>Entire Script</vt:lpstr>
      <vt:lpstr>In Class Assignment</vt:lpstr>
      <vt:lpstr>PowerPoint Presentation</vt:lpstr>
    </vt:vector>
  </TitlesOfParts>
  <Company>UNC-Chapel Hill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AJAX </dc:title>
  <dc:creator>School of Journalism</dc:creator>
  <cp:lastModifiedBy>Steven King</cp:lastModifiedBy>
  <cp:revision>40</cp:revision>
  <dcterms:created xsi:type="dcterms:W3CDTF">2013-02-25T03:10:21Z</dcterms:created>
  <dcterms:modified xsi:type="dcterms:W3CDTF">2017-10-03T01:05:04Z</dcterms:modified>
</cp:coreProperties>
</file>