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58" r:id="rId14"/>
    <p:sldId id="264" r:id="rId15"/>
    <p:sldId id="265" r:id="rId16"/>
    <p:sldId id="271" r:id="rId17"/>
    <p:sldId id="280" r:id="rId18"/>
    <p:sldId id="276" r:id="rId19"/>
    <p:sldId id="277" r:id="rId20"/>
    <p:sldId id="278" r:id="rId21"/>
    <p:sldId id="279" r:id="rId22"/>
    <p:sldId id="272" r:id="rId23"/>
    <p:sldId id="275" r:id="rId24"/>
    <p:sldId id="274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7EF63-B4AB-304A-98B7-64EBE1FE6EB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61C5E-FD35-6846-A528-2F99A55B1779}">
      <dgm:prSet phldrT="[Text]"/>
      <dgm:spPr/>
      <dgm:t>
        <a:bodyPr/>
        <a:lstStyle/>
        <a:p>
          <a:r>
            <a:rPr lang="en-US" dirty="0" smtClean="0"/>
            <a:t>Character Introduction</a:t>
          </a:r>
          <a:endParaRPr lang="en-US" dirty="0"/>
        </a:p>
      </dgm:t>
    </dgm:pt>
    <dgm:pt modelId="{B64B115B-B0C4-704E-90A3-F7631B1FC2EC}" type="parTrans" cxnId="{6A2FE39B-C02F-764C-A700-CC282816A7CD}">
      <dgm:prSet/>
      <dgm:spPr/>
      <dgm:t>
        <a:bodyPr/>
        <a:lstStyle/>
        <a:p>
          <a:endParaRPr lang="en-US"/>
        </a:p>
      </dgm:t>
    </dgm:pt>
    <dgm:pt modelId="{64BBE22C-7EE3-C440-8BC5-9A11CC5DFF5C}" type="sibTrans" cxnId="{6A2FE39B-C02F-764C-A700-CC282816A7CD}">
      <dgm:prSet/>
      <dgm:spPr/>
      <dgm:t>
        <a:bodyPr/>
        <a:lstStyle/>
        <a:p>
          <a:endParaRPr lang="en-US"/>
        </a:p>
      </dgm:t>
    </dgm:pt>
    <dgm:pt modelId="{B24B63CA-F649-2A44-9AC4-E644E5950EC5}">
      <dgm:prSet phldrT="[Text]"/>
      <dgm:spPr/>
      <dgm:t>
        <a:bodyPr/>
        <a:lstStyle/>
        <a:p>
          <a:r>
            <a:rPr lang="en-US" dirty="0" smtClean="0"/>
            <a:t>Conflict</a:t>
          </a:r>
          <a:endParaRPr lang="en-US" dirty="0"/>
        </a:p>
      </dgm:t>
    </dgm:pt>
    <dgm:pt modelId="{CA595272-4A1E-9945-8B9D-ADFAAE821895}" type="parTrans" cxnId="{3F8552E0-C903-7345-B30E-884765BAF5DE}">
      <dgm:prSet/>
      <dgm:spPr/>
      <dgm:t>
        <a:bodyPr/>
        <a:lstStyle/>
        <a:p>
          <a:endParaRPr lang="en-US"/>
        </a:p>
      </dgm:t>
    </dgm:pt>
    <dgm:pt modelId="{F6D9E5BF-8A84-B44D-B101-A5340C8324BA}" type="sibTrans" cxnId="{3F8552E0-C903-7345-B30E-884765BAF5DE}">
      <dgm:prSet/>
      <dgm:spPr/>
      <dgm:t>
        <a:bodyPr/>
        <a:lstStyle/>
        <a:p>
          <a:endParaRPr lang="en-US"/>
        </a:p>
      </dgm:t>
    </dgm:pt>
    <dgm:pt modelId="{FB1E55DA-BFAA-8648-822E-390B45092677}">
      <dgm:prSet phldrT="[Text]"/>
      <dgm:spPr/>
      <dgm:t>
        <a:bodyPr/>
        <a:lstStyle/>
        <a:p>
          <a:r>
            <a:rPr lang="en-US" dirty="0" smtClean="0"/>
            <a:t>Resolution</a:t>
          </a:r>
          <a:endParaRPr lang="en-US" dirty="0"/>
        </a:p>
      </dgm:t>
    </dgm:pt>
    <dgm:pt modelId="{95545BBC-1502-4144-9FEF-B3A88BD0AC66}" type="parTrans" cxnId="{62637F67-C1CA-F24F-B7E3-2F1578977DA7}">
      <dgm:prSet/>
      <dgm:spPr/>
      <dgm:t>
        <a:bodyPr/>
        <a:lstStyle/>
        <a:p>
          <a:endParaRPr lang="en-US"/>
        </a:p>
      </dgm:t>
    </dgm:pt>
    <dgm:pt modelId="{5D489EF8-1268-A24B-B0A8-89BF54F94E16}" type="sibTrans" cxnId="{62637F67-C1CA-F24F-B7E3-2F1578977DA7}">
      <dgm:prSet/>
      <dgm:spPr/>
      <dgm:t>
        <a:bodyPr/>
        <a:lstStyle/>
        <a:p>
          <a:endParaRPr lang="en-US"/>
        </a:p>
      </dgm:t>
    </dgm:pt>
    <dgm:pt modelId="{B4F520C6-E4CC-A84E-A5D3-B0BB97B0DCEC}" type="pres">
      <dgm:prSet presAssocID="{7347EF63-B4AB-304A-98B7-64EBE1FE6EB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BE308F6-D20C-9342-84DA-52C2724E8C65}" type="pres">
      <dgm:prSet presAssocID="{7347EF63-B4AB-304A-98B7-64EBE1FE6EBD}" presName="Name1" presStyleCnt="0"/>
      <dgm:spPr/>
    </dgm:pt>
    <dgm:pt modelId="{390FC35B-1E00-E744-8E75-7BCEE4A82BA7}" type="pres">
      <dgm:prSet presAssocID="{7347EF63-B4AB-304A-98B7-64EBE1FE6EBD}" presName="cycle" presStyleCnt="0"/>
      <dgm:spPr/>
    </dgm:pt>
    <dgm:pt modelId="{9FDAFF0F-0051-DE48-A50D-7EDC8A10969F}" type="pres">
      <dgm:prSet presAssocID="{7347EF63-B4AB-304A-98B7-64EBE1FE6EBD}" presName="srcNode" presStyleLbl="node1" presStyleIdx="0" presStyleCnt="3"/>
      <dgm:spPr/>
    </dgm:pt>
    <dgm:pt modelId="{2E010F2F-7457-4044-A042-3ED168C0AE4E}" type="pres">
      <dgm:prSet presAssocID="{7347EF63-B4AB-304A-98B7-64EBE1FE6EBD}" presName="conn" presStyleLbl="parChTrans1D2" presStyleIdx="0" presStyleCnt="1"/>
      <dgm:spPr/>
      <dgm:t>
        <a:bodyPr/>
        <a:lstStyle/>
        <a:p>
          <a:endParaRPr lang="en-US"/>
        </a:p>
      </dgm:t>
    </dgm:pt>
    <dgm:pt modelId="{4611389B-0D0E-E843-95EA-51BCCC633740}" type="pres">
      <dgm:prSet presAssocID="{7347EF63-B4AB-304A-98B7-64EBE1FE6EBD}" presName="extraNode" presStyleLbl="node1" presStyleIdx="0" presStyleCnt="3"/>
      <dgm:spPr/>
    </dgm:pt>
    <dgm:pt modelId="{18CA31DC-EE12-CF45-8EFA-C8F62C838C65}" type="pres">
      <dgm:prSet presAssocID="{7347EF63-B4AB-304A-98B7-64EBE1FE6EBD}" presName="dstNode" presStyleLbl="node1" presStyleIdx="0" presStyleCnt="3"/>
      <dgm:spPr/>
    </dgm:pt>
    <dgm:pt modelId="{C16BE14A-5B8D-6445-8999-13D0C4A7E799}" type="pres">
      <dgm:prSet presAssocID="{33C61C5E-FD35-6846-A528-2F99A55B177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E23AA-18FC-4F47-A5ED-EC00A8736BE4}" type="pres">
      <dgm:prSet presAssocID="{33C61C5E-FD35-6846-A528-2F99A55B1779}" presName="accent_1" presStyleCnt="0"/>
      <dgm:spPr/>
    </dgm:pt>
    <dgm:pt modelId="{EB01997B-523E-E940-ADFC-B130D6AA449F}" type="pres">
      <dgm:prSet presAssocID="{33C61C5E-FD35-6846-A528-2F99A55B1779}" presName="accentRepeatNode" presStyleLbl="solidFgAcc1" presStyleIdx="0" presStyleCnt="3"/>
      <dgm:spPr/>
    </dgm:pt>
    <dgm:pt modelId="{1B2B3616-B075-D540-8458-EBDEF9E04B77}" type="pres">
      <dgm:prSet presAssocID="{B24B63CA-F649-2A44-9AC4-E644E5950EC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65241-844B-6143-84A5-809108787EA5}" type="pres">
      <dgm:prSet presAssocID="{B24B63CA-F649-2A44-9AC4-E644E5950EC5}" presName="accent_2" presStyleCnt="0"/>
      <dgm:spPr/>
    </dgm:pt>
    <dgm:pt modelId="{83262194-DBF9-0F43-B1E1-AC1C77663A80}" type="pres">
      <dgm:prSet presAssocID="{B24B63CA-F649-2A44-9AC4-E644E5950EC5}" presName="accentRepeatNode" presStyleLbl="solidFgAcc1" presStyleIdx="1" presStyleCnt="3"/>
      <dgm:spPr/>
    </dgm:pt>
    <dgm:pt modelId="{CE27D8DD-AB3C-E04E-862A-5E22602DF083}" type="pres">
      <dgm:prSet presAssocID="{FB1E55DA-BFAA-8648-822E-390B4509267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4AA8B-AABE-DF42-8CBF-C582F42EA856}" type="pres">
      <dgm:prSet presAssocID="{FB1E55DA-BFAA-8648-822E-390B45092677}" presName="accent_3" presStyleCnt="0"/>
      <dgm:spPr/>
    </dgm:pt>
    <dgm:pt modelId="{85072DE8-103C-ED48-A996-D72125A5D5BF}" type="pres">
      <dgm:prSet presAssocID="{FB1E55DA-BFAA-8648-822E-390B45092677}" presName="accentRepeatNode" presStyleLbl="solidFgAcc1" presStyleIdx="2" presStyleCnt="3"/>
      <dgm:spPr/>
    </dgm:pt>
  </dgm:ptLst>
  <dgm:cxnLst>
    <dgm:cxn modelId="{3F8552E0-C903-7345-B30E-884765BAF5DE}" srcId="{7347EF63-B4AB-304A-98B7-64EBE1FE6EBD}" destId="{B24B63CA-F649-2A44-9AC4-E644E5950EC5}" srcOrd="1" destOrd="0" parTransId="{CA595272-4A1E-9945-8B9D-ADFAAE821895}" sibTransId="{F6D9E5BF-8A84-B44D-B101-A5340C8324BA}"/>
    <dgm:cxn modelId="{3038CC13-4A55-4D47-8AB7-5735B73B4B54}" type="presOf" srcId="{33C61C5E-FD35-6846-A528-2F99A55B1779}" destId="{C16BE14A-5B8D-6445-8999-13D0C4A7E799}" srcOrd="0" destOrd="0" presId="urn:microsoft.com/office/officeart/2008/layout/VerticalCurvedList"/>
    <dgm:cxn modelId="{FC5BB90F-F823-B641-A143-A034E992B6A8}" type="presOf" srcId="{64BBE22C-7EE3-C440-8BC5-9A11CC5DFF5C}" destId="{2E010F2F-7457-4044-A042-3ED168C0AE4E}" srcOrd="0" destOrd="0" presId="urn:microsoft.com/office/officeart/2008/layout/VerticalCurvedList"/>
    <dgm:cxn modelId="{62637F67-C1CA-F24F-B7E3-2F1578977DA7}" srcId="{7347EF63-B4AB-304A-98B7-64EBE1FE6EBD}" destId="{FB1E55DA-BFAA-8648-822E-390B45092677}" srcOrd="2" destOrd="0" parTransId="{95545BBC-1502-4144-9FEF-B3A88BD0AC66}" sibTransId="{5D489EF8-1268-A24B-B0A8-89BF54F94E16}"/>
    <dgm:cxn modelId="{9BAD57B8-F750-CA49-93B4-E0B9AE48E6DC}" type="presOf" srcId="{FB1E55DA-BFAA-8648-822E-390B45092677}" destId="{CE27D8DD-AB3C-E04E-862A-5E22602DF083}" srcOrd="0" destOrd="0" presId="urn:microsoft.com/office/officeart/2008/layout/VerticalCurvedList"/>
    <dgm:cxn modelId="{6A2FE39B-C02F-764C-A700-CC282816A7CD}" srcId="{7347EF63-B4AB-304A-98B7-64EBE1FE6EBD}" destId="{33C61C5E-FD35-6846-A528-2F99A55B1779}" srcOrd="0" destOrd="0" parTransId="{B64B115B-B0C4-704E-90A3-F7631B1FC2EC}" sibTransId="{64BBE22C-7EE3-C440-8BC5-9A11CC5DFF5C}"/>
    <dgm:cxn modelId="{1323EAD4-1A51-C54A-B310-2CE8DFF5CAC1}" type="presOf" srcId="{7347EF63-B4AB-304A-98B7-64EBE1FE6EBD}" destId="{B4F520C6-E4CC-A84E-A5D3-B0BB97B0DCEC}" srcOrd="0" destOrd="0" presId="urn:microsoft.com/office/officeart/2008/layout/VerticalCurvedList"/>
    <dgm:cxn modelId="{65A1D292-D195-0743-BCC0-C10133B2B9C2}" type="presOf" srcId="{B24B63CA-F649-2A44-9AC4-E644E5950EC5}" destId="{1B2B3616-B075-D540-8458-EBDEF9E04B77}" srcOrd="0" destOrd="0" presId="urn:microsoft.com/office/officeart/2008/layout/VerticalCurvedList"/>
    <dgm:cxn modelId="{DFF676D3-54DE-074D-9D18-41AB8A41A6D9}" type="presParOf" srcId="{B4F520C6-E4CC-A84E-A5D3-B0BB97B0DCEC}" destId="{3BE308F6-D20C-9342-84DA-52C2724E8C65}" srcOrd="0" destOrd="0" presId="urn:microsoft.com/office/officeart/2008/layout/VerticalCurvedList"/>
    <dgm:cxn modelId="{41A9D2DC-5B00-A64D-9701-D665555BA784}" type="presParOf" srcId="{3BE308F6-D20C-9342-84DA-52C2724E8C65}" destId="{390FC35B-1E00-E744-8E75-7BCEE4A82BA7}" srcOrd="0" destOrd="0" presId="urn:microsoft.com/office/officeart/2008/layout/VerticalCurvedList"/>
    <dgm:cxn modelId="{CD0D4579-64E9-3448-85C3-C7E3F1FAF670}" type="presParOf" srcId="{390FC35B-1E00-E744-8E75-7BCEE4A82BA7}" destId="{9FDAFF0F-0051-DE48-A50D-7EDC8A10969F}" srcOrd="0" destOrd="0" presId="urn:microsoft.com/office/officeart/2008/layout/VerticalCurvedList"/>
    <dgm:cxn modelId="{1516D037-1E16-C645-8251-C295A61068D2}" type="presParOf" srcId="{390FC35B-1E00-E744-8E75-7BCEE4A82BA7}" destId="{2E010F2F-7457-4044-A042-3ED168C0AE4E}" srcOrd="1" destOrd="0" presId="urn:microsoft.com/office/officeart/2008/layout/VerticalCurvedList"/>
    <dgm:cxn modelId="{B7BAA502-783D-5549-A107-31A4DBEAC3D5}" type="presParOf" srcId="{390FC35B-1E00-E744-8E75-7BCEE4A82BA7}" destId="{4611389B-0D0E-E843-95EA-51BCCC633740}" srcOrd="2" destOrd="0" presId="urn:microsoft.com/office/officeart/2008/layout/VerticalCurvedList"/>
    <dgm:cxn modelId="{8118162D-C9C3-4A4D-A845-BBBDD44F2518}" type="presParOf" srcId="{390FC35B-1E00-E744-8E75-7BCEE4A82BA7}" destId="{18CA31DC-EE12-CF45-8EFA-C8F62C838C65}" srcOrd="3" destOrd="0" presId="urn:microsoft.com/office/officeart/2008/layout/VerticalCurvedList"/>
    <dgm:cxn modelId="{4D922616-B253-2341-80CA-CB111623871D}" type="presParOf" srcId="{3BE308F6-D20C-9342-84DA-52C2724E8C65}" destId="{C16BE14A-5B8D-6445-8999-13D0C4A7E799}" srcOrd="1" destOrd="0" presId="urn:microsoft.com/office/officeart/2008/layout/VerticalCurvedList"/>
    <dgm:cxn modelId="{74E4FC90-9B32-2F49-BD53-FE814D22671F}" type="presParOf" srcId="{3BE308F6-D20C-9342-84DA-52C2724E8C65}" destId="{B23E23AA-18FC-4F47-A5ED-EC00A8736BE4}" srcOrd="2" destOrd="0" presId="urn:microsoft.com/office/officeart/2008/layout/VerticalCurvedList"/>
    <dgm:cxn modelId="{77F03AE3-1C1F-F345-AFB7-87300550D660}" type="presParOf" srcId="{B23E23AA-18FC-4F47-A5ED-EC00A8736BE4}" destId="{EB01997B-523E-E940-ADFC-B130D6AA449F}" srcOrd="0" destOrd="0" presId="urn:microsoft.com/office/officeart/2008/layout/VerticalCurvedList"/>
    <dgm:cxn modelId="{2A5595B0-792D-5C4A-8DD8-A3AEC508A508}" type="presParOf" srcId="{3BE308F6-D20C-9342-84DA-52C2724E8C65}" destId="{1B2B3616-B075-D540-8458-EBDEF9E04B77}" srcOrd="3" destOrd="0" presId="urn:microsoft.com/office/officeart/2008/layout/VerticalCurvedList"/>
    <dgm:cxn modelId="{5DFF2264-5B88-E64D-ADB3-81BF4BDCFA94}" type="presParOf" srcId="{3BE308F6-D20C-9342-84DA-52C2724E8C65}" destId="{ABF65241-844B-6143-84A5-809108787EA5}" srcOrd="4" destOrd="0" presId="urn:microsoft.com/office/officeart/2008/layout/VerticalCurvedList"/>
    <dgm:cxn modelId="{13071B18-DC9F-B54E-A5B3-23EFDFAEBF8C}" type="presParOf" srcId="{ABF65241-844B-6143-84A5-809108787EA5}" destId="{83262194-DBF9-0F43-B1E1-AC1C77663A80}" srcOrd="0" destOrd="0" presId="urn:microsoft.com/office/officeart/2008/layout/VerticalCurvedList"/>
    <dgm:cxn modelId="{EF9BF8C0-54F5-6D43-9E67-F25C69523E71}" type="presParOf" srcId="{3BE308F6-D20C-9342-84DA-52C2724E8C65}" destId="{CE27D8DD-AB3C-E04E-862A-5E22602DF083}" srcOrd="5" destOrd="0" presId="urn:microsoft.com/office/officeart/2008/layout/VerticalCurvedList"/>
    <dgm:cxn modelId="{BAFCDC23-A66A-E54D-8654-B9D014104CBA}" type="presParOf" srcId="{3BE308F6-D20C-9342-84DA-52C2724E8C65}" destId="{3C14AA8B-AABE-DF42-8CBF-C582F42EA856}" srcOrd="6" destOrd="0" presId="urn:microsoft.com/office/officeart/2008/layout/VerticalCurvedList"/>
    <dgm:cxn modelId="{ADA857DE-C817-F24C-8A51-45AF2E534272}" type="presParOf" srcId="{3C14AA8B-AABE-DF42-8CBF-C582F42EA856}" destId="{85072DE8-103C-ED48-A996-D72125A5D5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10F2F-7457-4044-A042-3ED168C0AE4E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E14A-5B8D-6445-8999-13D0C4A7E799}">
      <dsp:nvSpPr>
        <dsp:cNvPr id="0" name=""/>
        <dsp:cNvSpPr/>
      </dsp:nvSpPr>
      <dsp:spPr>
        <a:xfrm>
          <a:off x="540004" y="388143"/>
          <a:ext cx="5756105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Character Introduction</a:t>
          </a:r>
          <a:endParaRPr lang="en-US" sz="3800" kern="1200" dirty="0"/>
        </a:p>
      </dsp:txBody>
      <dsp:txXfrm>
        <a:off x="540004" y="388143"/>
        <a:ext cx="5756105" cy="776287"/>
      </dsp:txXfrm>
    </dsp:sp>
    <dsp:sp modelId="{EB01997B-523E-E940-ADFC-B130D6AA449F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B3616-B075-D540-8458-EBDEF9E04B77}">
      <dsp:nvSpPr>
        <dsp:cNvPr id="0" name=""/>
        <dsp:cNvSpPr/>
      </dsp:nvSpPr>
      <dsp:spPr>
        <a:xfrm>
          <a:off x="822184" y="1552574"/>
          <a:ext cx="5473925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Conflict</a:t>
          </a:r>
          <a:endParaRPr lang="en-US" sz="3800" kern="1200" dirty="0"/>
        </a:p>
      </dsp:txBody>
      <dsp:txXfrm>
        <a:off x="822184" y="1552574"/>
        <a:ext cx="5473925" cy="776287"/>
      </dsp:txXfrm>
    </dsp:sp>
    <dsp:sp modelId="{83262194-DBF9-0F43-B1E1-AC1C77663A80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7D8DD-AB3C-E04E-862A-5E22602DF083}">
      <dsp:nvSpPr>
        <dsp:cNvPr id="0" name=""/>
        <dsp:cNvSpPr/>
      </dsp:nvSpPr>
      <dsp:spPr>
        <a:xfrm>
          <a:off x="540004" y="2717005"/>
          <a:ext cx="5756105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Resolution</a:t>
          </a:r>
          <a:endParaRPr lang="en-US" sz="3800" kern="1200" dirty="0"/>
        </a:p>
      </dsp:txBody>
      <dsp:txXfrm>
        <a:off x="540004" y="2717005"/>
        <a:ext cx="5756105" cy="776287"/>
      </dsp:txXfrm>
    </dsp:sp>
    <dsp:sp modelId="{85072DE8-103C-ED48-A996-D72125A5D5BF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DB3DA-194F-B54E-9C98-013B089F699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46F8D-10A8-D84A-9D76-AF4B910C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46F8D-10A8-D84A-9D76-AF4B910C50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E228C-94BA-DA41-8B99-18FCF1662A93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02067-8C2E-D243-9C04-ECAA31D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ns.blogs.nytimes.com/2013/01/28/women-shooting-on-the-front-lines-2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ytimes.com/interactive/2016/07/14/world/europe/trail-of-terror-france.html" TargetMode="External"/><Relationship Id="rId3" Type="http://schemas.openxmlformats.org/officeDocument/2006/relationships/hyperlink" Target="https://www.nytimes.com/interactive/2016/08/02/business/dealbook/this-is-your-life-private-equity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enngage.com/blog/how-to-make-an-infographic-in-5-step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t</a:t>
            </a:r>
            <a:r>
              <a:rPr lang="en-US" dirty="0" smtClean="0"/>
              <a:t>hrough and Scroll through Storytelling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art of story transition for photo galleries and step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6" y="0"/>
            <a:ext cx="486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59" y="0"/>
            <a:ext cx="60960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0" y="0"/>
            <a:ext cx="6096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-eugene-smiths-cinematic-photographs-of-a-country-doctor-in-1948-_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11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31" y="0"/>
            <a:ext cx="5405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78" y="0"/>
            <a:ext cx="6096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http://lens.blogs.nytimes.com/2013/01/28/women-shooting-on-the-front-lines-2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Thomas Cole’s Voyage of Life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423" y="2628137"/>
            <a:ext cx="6801231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Voyage of Life series, painted by Thomas Cole in 1842, is a series of paintings that represent an allegory of the four stages of human life: childhood, youth, manhood, and old age. The paintings follow a voyager who travels in a boat on a river through the mid-19th century American wilderness. In each painting, accompanied by a guardian angel, the voyager rides the boat on the River of Life. The landscape, corresponding to the seasons of the year, plays a major role in telling the story. In each picture, the boat's direction of travel is reversed from the previous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e_Thomas_The_Voyage_of_Life_Childhood_184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omas_Cole_-_The_Ages_of_Life_-_Youth_-_WGA0514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8" y="0"/>
            <a:ext cx="6347714" cy="1320800"/>
          </a:xfrm>
        </p:spPr>
        <p:txBody>
          <a:bodyPr/>
          <a:lstStyle/>
          <a:p>
            <a:r>
              <a:rPr lang="en-US" dirty="0" smtClean="0"/>
              <a:t>Applebee’s or Art Gallery</a:t>
            </a:r>
            <a:endParaRPr lang="en-US" dirty="0"/>
          </a:p>
        </p:txBody>
      </p:sp>
      <p:pic>
        <p:nvPicPr>
          <p:cNvPr id="6" name="Content Placeholder 5" descr="PC290039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8" y="671244"/>
            <a:ext cx="4630220" cy="3472665"/>
          </a:xfrm>
        </p:spPr>
      </p:pic>
      <p:pic>
        <p:nvPicPr>
          <p:cNvPr id="7" name="Content Placeholder 6" descr="20090928-AGO-BF-small.jpe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09" y="3468767"/>
            <a:ext cx="5304106" cy="3389233"/>
          </a:xfrm>
        </p:spPr>
      </p:pic>
    </p:spTree>
    <p:extLst>
      <p:ext uri="{BB962C8B-B14F-4D97-AF65-F5344CB8AC3E}">
        <p14:creationId xmlns:p14="http://schemas.microsoft.com/office/powerpoint/2010/main" val="1236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e_Thomas_The_Voyage_of_Life_Manhood_184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e_Thomas_The_Voyage_of_Life_Old_Age_184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</a:t>
            </a:r>
            <a:r>
              <a:rPr lang="en-US" dirty="0" smtClean="0"/>
              <a:t>or Scrolling Graphics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something in less than 10 steps</a:t>
            </a:r>
          </a:p>
          <a:p>
            <a:r>
              <a:rPr lang="en-US" dirty="0" smtClean="0"/>
              <a:t>Teach me ONE overall concept an one “cool” tidbit.</a:t>
            </a:r>
          </a:p>
          <a:p>
            <a:r>
              <a:rPr lang="en-US" dirty="0" smtClean="0"/>
              <a:t>Best when accompanied by context (Article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www.nytimes.com/interactive/2016/07/14/world/europe/trail-of-terror-france.html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www.nytimes.com/interactive/2016/08/02/business/dealbook/this-is-your-life-private-equity.html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one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https://venngage.com/blog/how-to-make-an-infographic-in-5-steps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Design and easy User Experience</a:t>
            </a:r>
          </a:p>
          <a:p>
            <a:r>
              <a:rPr lang="en-US" dirty="0" smtClean="0"/>
              <a:t>Simple and involving visuals</a:t>
            </a:r>
          </a:p>
          <a:p>
            <a:r>
              <a:rPr lang="en-US" dirty="0" smtClean="0"/>
              <a:t>Good data and information</a:t>
            </a:r>
          </a:p>
          <a:p>
            <a:r>
              <a:rPr lang="en-US" dirty="0" smtClean="0"/>
              <a:t>Progression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9021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presentation and user interface design should complement the content</a:t>
            </a:r>
          </a:p>
          <a:p>
            <a:r>
              <a:rPr lang="en-US" dirty="0" smtClean="0"/>
              <a:t>Easy Navigation (Thumbnails, Numbers, Arrows???)</a:t>
            </a:r>
          </a:p>
          <a:p>
            <a:pPr lvl="1"/>
            <a:r>
              <a:rPr lang="en-US" dirty="0" smtClean="0"/>
              <a:t>Choice</a:t>
            </a:r>
          </a:p>
          <a:p>
            <a:pPr lvl="2"/>
            <a:r>
              <a:rPr lang="en-US" dirty="0" smtClean="0"/>
              <a:t>Should the user be able to jump to any photo or</a:t>
            </a:r>
          </a:p>
          <a:p>
            <a:pPr lvl="2"/>
            <a:r>
              <a:rPr lang="en-US" dirty="0" smtClean="0"/>
              <a:t>Should the user only be able to go 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Graphics/Photos</a:t>
            </a:r>
          </a:p>
          <a:p>
            <a:pPr lvl="1"/>
            <a:r>
              <a:rPr lang="en-US" dirty="0" smtClean="0"/>
              <a:t>Overall Presentation and User Experience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Purpose or Point</a:t>
            </a:r>
          </a:p>
          <a:p>
            <a:r>
              <a:rPr lang="en-US" dirty="0" smtClean="0"/>
              <a:t>Story/Knowledge</a:t>
            </a:r>
          </a:p>
          <a:p>
            <a:pPr lvl="1"/>
            <a:r>
              <a:rPr lang="en-US" dirty="0" smtClean="0"/>
              <a:t>Beginning, Middle or End</a:t>
            </a:r>
          </a:p>
          <a:p>
            <a:pPr lvl="1"/>
            <a:r>
              <a:rPr lang="en-US" dirty="0" smtClean="0"/>
              <a:t>Explain a Process or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Schemes for Visual Editing Slideshows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Arc (Ideal)</a:t>
            </a:r>
          </a:p>
          <a:p>
            <a:r>
              <a:rPr lang="en-US" dirty="0" smtClean="0"/>
              <a:t>Chronological</a:t>
            </a:r>
          </a:p>
          <a:p>
            <a:r>
              <a:rPr lang="en-US" dirty="0" smtClean="0"/>
              <a:t>Tonal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Visual Story Arc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282177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2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editors share emotion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show doing pictures</a:t>
            </a:r>
          </a:p>
          <a:p>
            <a:r>
              <a:rPr lang="en-US" dirty="0" smtClean="0"/>
              <a:t>Show me how people feel about what they are doing.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0" y="0"/>
            <a:ext cx="6096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-eugene-smiths-cinematic-photographs-of-a-country-doctor-in-1948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70" y="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1602</TotalTime>
  <Words>327</Words>
  <Application>Microsoft Macintosh PowerPoint</Application>
  <PresentationFormat>On-screen Show (4:3)</PresentationFormat>
  <Paragraphs>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Trebuchet MS</vt:lpstr>
      <vt:lpstr>Wingdings 3</vt:lpstr>
      <vt:lpstr>Arial</vt:lpstr>
      <vt:lpstr>Facet</vt:lpstr>
      <vt:lpstr>Click through and Scroll through Storytelling</vt:lpstr>
      <vt:lpstr>Applebee’s or Art Gallery</vt:lpstr>
      <vt:lpstr>Design and Content</vt:lpstr>
      <vt:lpstr>Core Components</vt:lpstr>
      <vt:lpstr>Schemes for Visual Editing Slideshows</vt:lpstr>
      <vt:lpstr>Simplified Visual Story Arc </vt:lpstr>
      <vt:lpstr>Great editors share emotion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Thomas Cole’s Voyage of Life</vt:lpstr>
      <vt:lpstr>PowerPoint Presentation</vt:lpstr>
      <vt:lpstr>PowerPoint Presentation</vt:lpstr>
      <vt:lpstr>PowerPoint Presentation</vt:lpstr>
      <vt:lpstr>PowerPoint Presentation</vt:lpstr>
      <vt:lpstr>Stepper or Scrolling Graphics </vt:lpstr>
      <vt:lpstr>How to make one </vt:lpstr>
      <vt:lpstr>Core Components</vt:lpstr>
      <vt:lpstr>jQuery Plugins </vt:lpstr>
    </vt:vector>
  </TitlesOfParts>
  <Company>UNC-Chapel Hill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Story Telling</dc:title>
  <dc:creator>School of Journalism</dc:creator>
  <cp:lastModifiedBy>Microsoft Office User</cp:lastModifiedBy>
  <cp:revision>18</cp:revision>
  <dcterms:created xsi:type="dcterms:W3CDTF">2013-02-05T14:25:42Z</dcterms:created>
  <dcterms:modified xsi:type="dcterms:W3CDTF">2017-09-19T13:57:47Z</dcterms:modified>
</cp:coreProperties>
</file>