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06371-1A7C-BD46-A25A-59F4027CE152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241F5-ED20-A541-AEA4-61CDE2B1247B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80C475D0-E59C-7F4A-B7D6-8A2CEB8BDF5C}" type="parTrans" cxnId="{2CF741E6-98B3-5D49-9581-5145B249100C}">
      <dgm:prSet/>
      <dgm:spPr/>
      <dgm:t>
        <a:bodyPr/>
        <a:lstStyle/>
        <a:p>
          <a:endParaRPr lang="en-US"/>
        </a:p>
      </dgm:t>
    </dgm:pt>
    <dgm:pt modelId="{ED86F7C9-7A7F-0943-A835-4FA5F1F8C62C}" type="sibTrans" cxnId="{2CF741E6-98B3-5D49-9581-5145B249100C}">
      <dgm:prSet/>
      <dgm:spPr/>
      <dgm:t>
        <a:bodyPr/>
        <a:lstStyle/>
        <a:p>
          <a:endParaRPr lang="en-US"/>
        </a:p>
      </dgm:t>
    </dgm:pt>
    <dgm:pt modelId="{0925F8FE-28F1-264C-B98E-FB77D2A5CFB4}">
      <dgm:prSet phldrT="[Text]"/>
      <dgm:spPr/>
      <dgm:t>
        <a:bodyPr/>
        <a:lstStyle/>
        <a:p>
          <a:r>
            <a:rPr lang="en-US" dirty="0" smtClean="0"/>
            <a:t>As as Many times</a:t>
          </a:r>
          <a:endParaRPr lang="en-US" dirty="0"/>
        </a:p>
      </dgm:t>
    </dgm:pt>
    <dgm:pt modelId="{CEB8BA99-6013-CA40-8D48-4B4AD264C6E4}" type="parTrans" cxnId="{4800BF29-F9C4-2145-AD46-72DA3978AADB}">
      <dgm:prSet/>
      <dgm:spPr/>
      <dgm:t>
        <a:bodyPr/>
        <a:lstStyle/>
        <a:p>
          <a:endParaRPr lang="en-US"/>
        </a:p>
      </dgm:t>
    </dgm:pt>
    <dgm:pt modelId="{A6830098-37E2-3946-926E-2EEA36AB9703}" type="sibTrans" cxnId="{4800BF29-F9C4-2145-AD46-72DA3978AADB}">
      <dgm:prSet/>
      <dgm:spPr/>
      <dgm:t>
        <a:bodyPr/>
        <a:lstStyle/>
        <a:p>
          <a:endParaRPr lang="en-US"/>
        </a:p>
      </dgm:t>
    </dgm:pt>
    <dgm:pt modelId="{67491C80-7E06-C94B-8CCD-13BB482DFC25}">
      <dgm:prSet phldrT="[Text]"/>
      <dgm:spPr/>
      <dgm:t>
        <a:bodyPr/>
        <a:lstStyle/>
        <a:p>
          <a:r>
            <a:rPr lang="en-US" dirty="0" smtClean="0"/>
            <a:t>As this is true</a:t>
          </a:r>
          <a:endParaRPr lang="en-US" dirty="0"/>
        </a:p>
      </dgm:t>
    </dgm:pt>
    <dgm:pt modelId="{13DF63BB-7950-AC40-B893-06404D5A9DDA}" type="parTrans" cxnId="{B5ECAB5F-4C2C-164F-BEDB-A41727F2817E}">
      <dgm:prSet/>
      <dgm:spPr/>
      <dgm:t>
        <a:bodyPr/>
        <a:lstStyle/>
        <a:p>
          <a:endParaRPr lang="en-US"/>
        </a:p>
      </dgm:t>
    </dgm:pt>
    <dgm:pt modelId="{72DB5DD7-A4C8-CE45-8594-A27B9504B14F}" type="sibTrans" cxnId="{B5ECAB5F-4C2C-164F-BEDB-A41727F2817E}">
      <dgm:prSet/>
      <dgm:spPr/>
      <dgm:t>
        <a:bodyPr/>
        <a:lstStyle/>
        <a:p>
          <a:endParaRPr lang="en-US"/>
        </a:p>
      </dgm:t>
    </dgm:pt>
    <dgm:pt modelId="{B74FEAB5-92A7-A14D-A5C6-581AC6B77D97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B9FBA8-EFAA-8E4F-AF85-1588CF8F34D1}" type="parTrans" cxnId="{7F7B2BBB-4F9A-A54A-9A0D-9BA4756E3723}">
      <dgm:prSet/>
      <dgm:spPr/>
      <dgm:t>
        <a:bodyPr/>
        <a:lstStyle/>
        <a:p>
          <a:endParaRPr lang="en-US"/>
        </a:p>
      </dgm:t>
    </dgm:pt>
    <dgm:pt modelId="{2431DED4-A857-194A-B8B5-C54523D153C9}" type="sibTrans" cxnId="{7F7B2BBB-4F9A-A54A-9A0D-9BA4756E3723}">
      <dgm:prSet/>
      <dgm:spPr/>
      <dgm:t>
        <a:bodyPr/>
        <a:lstStyle/>
        <a:p>
          <a:endParaRPr lang="en-US"/>
        </a:p>
      </dgm:t>
    </dgm:pt>
    <dgm:pt modelId="{BB3A1570-9D89-044B-A8ED-2B8A4B16E10B}">
      <dgm:prSet phldrT="[Text]"/>
      <dgm:spPr/>
      <dgm:t>
        <a:bodyPr/>
        <a:lstStyle/>
        <a:p>
          <a:r>
            <a:rPr lang="en-US" dirty="0" smtClean="0"/>
            <a:t>Do Something</a:t>
          </a:r>
          <a:endParaRPr lang="en-US" dirty="0"/>
        </a:p>
      </dgm:t>
    </dgm:pt>
    <dgm:pt modelId="{C0B068E0-6F59-494B-B6E5-9FDE2AB878D4}" type="parTrans" cxnId="{4D778867-926E-0747-8B2C-9403AEC2A557}">
      <dgm:prSet/>
      <dgm:spPr/>
      <dgm:t>
        <a:bodyPr/>
        <a:lstStyle/>
        <a:p>
          <a:endParaRPr lang="en-US"/>
        </a:p>
      </dgm:t>
    </dgm:pt>
    <dgm:pt modelId="{161C3007-9213-5046-97E7-0784A2BBE15B}" type="sibTrans" cxnId="{4D778867-926E-0747-8B2C-9403AEC2A557}">
      <dgm:prSet/>
      <dgm:spPr/>
      <dgm:t>
        <a:bodyPr/>
        <a:lstStyle/>
        <a:p>
          <a:endParaRPr lang="en-US"/>
        </a:p>
      </dgm:t>
    </dgm:pt>
    <dgm:pt modelId="{5288FC02-16C1-2743-A5AF-8F734841ED96}" type="pres">
      <dgm:prSet presAssocID="{81E06371-1A7C-BD46-A25A-59F4027CE1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0F042D-7178-6444-BD7C-945D664BD639}" type="pres">
      <dgm:prSet presAssocID="{81E06371-1A7C-BD46-A25A-59F4027CE152}" presName="cycle" presStyleCnt="0"/>
      <dgm:spPr/>
    </dgm:pt>
    <dgm:pt modelId="{ECCF7415-67DB-4E48-BA14-FFF6DDD4C703}" type="pres">
      <dgm:prSet presAssocID="{862241F5-ED20-A541-AEA4-61CDE2B1247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2144B-3A70-6D46-A8C6-C3B551B9545B}" type="pres">
      <dgm:prSet presAssocID="{ED86F7C9-7A7F-0943-A835-4FA5F1F8C62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0099B02-E183-E140-9E43-F25619059C66}" type="pres">
      <dgm:prSet presAssocID="{0925F8FE-28F1-264C-B98E-FB77D2A5CFB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063BD-C27D-1C48-800D-5C9B45FC0DAA}" type="pres">
      <dgm:prSet presAssocID="{67491C80-7E06-C94B-8CCD-13BB482DFC25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9A430-517B-0347-92DB-DF79B51E9CA9}" type="pres">
      <dgm:prSet presAssocID="{B74FEAB5-92A7-A14D-A5C6-581AC6B77D97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4F797-3A25-8E4F-8DD3-922A96418716}" type="pres">
      <dgm:prSet presAssocID="{BB3A1570-9D89-044B-A8ED-2B8A4B16E10B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76238-D264-BA46-B9D3-84CC3F7CD03E}" type="presOf" srcId="{B74FEAB5-92A7-A14D-A5C6-581AC6B77D97}" destId="{8549A430-517B-0347-92DB-DF79B51E9CA9}" srcOrd="0" destOrd="0" presId="urn:microsoft.com/office/officeart/2005/8/layout/cycle3"/>
    <dgm:cxn modelId="{2CF741E6-98B3-5D49-9581-5145B249100C}" srcId="{81E06371-1A7C-BD46-A25A-59F4027CE152}" destId="{862241F5-ED20-A541-AEA4-61CDE2B1247B}" srcOrd="0" destOrd="0" parTransId="{80C475D0-E59C-7F4A-B7D6-8A2CEB8BDF5C}" sibTransId="{ED86F7C9-7A7F-0943-A835-4FA5F1F8C62C}"/>
    <dgm:cxn modelId="{7F7B2BBB-4F9A-A54A-9A0D-9BA4756E3723}" srcId="{81E06371-1A7C-BD46-A25A-59F4027CE152}" destId="{B74FEAB5-92A7-A14D-A5C6-581AC6B77D97}" srcOrd="3" destOrd="0" parTransId="{F7B9FBA8-EFAA-8E4F-AF85-1588CF8F34D1}" sibTransId="{2431DED4-A857-194A-B8B5-C54523D153C9}"/>
    <dgm:cxn modelId="{8D6C2A3C-E8D2-D144-8DCC-0B4964F2C598}" type="presOf" srcId="{67491C80-7E06-C94B-8CCD-13BB482DFC25}" destId="{52A063BD-C27D-1C48-800D-5C9B45FC0DAA}" srcOrd="0" destOrd="0" presId="urn:microsoft.com/office/officeart/2005/8/layout/cycle3"/>
    <dgm:cxn modelId="{AD17EBE8-6AD4-D148-8A9B-BAB19F2E5226}" type="presOf" srcId="{BB3A1570-9D89-044B-A8ED-2B8A4B16E10B}" destId="{9CD4F797-3A25-8E4F-8DD3-922A96418716}" srcOrd="0" destOrd="0" presId="urn:microsoft.com/office/officeart/2005/8/layout/cycle3"/>
    <dgm:cxn modelId="{6B0300AF-EDF5-A44F-A058-7BD39D9673A8}" type="presOf" srcId="{862241F5-ED20-A541-AEA4-61CDE2B1247B}" destId="{ECCF7415-67DB-4E48-BA14-FFF6DDD4C703}" srcOrd="0" destOrd="0" presId="urn:microsoft.com/office/officeart/2005/8/layout/cycle3"/>
    <dgm:cxn modelId="{B5ECAB5F-4C2C-164F-BEDB-A41727F2817E}" srcId="{81E06371-1A7C-BD46-A25A-59F4027CE152}" destId="{67491C80-7E06-C94B-8CCD-13BB482DFC25}" srcOrd="2" destOrd="0" parTransId="{13DF63BB-7950-AC40-B893-06404D5A9DDA}" sibTransId="{72DB5DD7-A4C8-CE45-8594-A27B9504B14F}"/>
    <dgm:cxn modelId="{24F2C858-D14E-594B-8CA2-B378FA5BE69C}" type="presOf" srcId="{0925F8FE-28F1-264C-B98E-FB77D2A5CFB4}" destId="{E0099B02-E183-E140-9E43-F25619059C66}" srcOrd="0" destOrd="0" presId="urn:microsoft.com/office/officeart/2005/8/layout/cycle3"/>
    <dgm:cxn modelId="{4800BF29-F9C4-2145-AD46-72DA3978AADB}" srcId="{81E06371-1A7C-BD46-A25A-59F4027CE152}" destId="{0925F8FE-28F1-264C-B98E-FB77D2A5CFB4}" srcOrd="1" destOrd="0" parTransId="{CEB8BA99-6013-CA40-8D48-4B4AD264C6E4}" sibTransId="{A6830098-37E2-3946-926E-2EEA36AB9703}"/>
    <dgm:cxn modelId="{E5E946A7-F96E-3541-8A37-3B09F384FDDA}" type="presOf" srcId="{ED86F7C9-7A7F-0943-A835-4FA5F1F8C62C}" destId="{2EC2144B-3A70-6D46-A8C6-C3B551B9545B}" srcOrd="0" destOrd="0" presId="urn:microsoft.com/office/officeart/2005/8/layout/cycle3"/>
    <dgm:cxn modelId="{4D778867-926E-0747-8B2C-9403AEC2A557}" srcId="{81E06371-1A7C-BD46-A25A-59F4027CE152}" destId="{BB3A1570-9D89-044B-A8ED-2B8A4B16E10B}" srcOrd="4" destOrd="0" parTransId="{C0B068E0-6F59-494B-B6E5-9FDE2AB878D4}" sibTransId="{161C3007-9213-5046-97E7-0784A2BBE15B}"/>
    <dgm:cxn modelId="{7D85ED50-BCB9-D246-B0A9-046A59F29A62}" type="presOf" srcId="{81E06371-1A7C-BD46-A25A-59F4027CE152}" destId="{5288FC02-16C1-2743-A5AF-8F734841ED96}" srcOrd="0" destOrd="0" presId="urn:microsoft.com/office/officeart/2005/8/layout/cycle3"/>
    <dgm:cxn modelId="{FE332E55-B481-C94B-B105-E570078926C6}" type="presParOf" srcId="{5288FC02-16C1-2743-A5AF-8F734841ED96}" destId="{030F042D-7178-6444-BD7C-945D664BD639}" srcOrd="0" destOrd="0" presId="urn:microsoft.com/office/officeart/2005/8/layout/cycle3"/>
    <dgm:cxn modelId="{7AFE3602-AF34-5E4B-9FF8-EB6CE3C4BD0E}" type="presParOf" srcId="{030F042D-7178-6444-BD7C-945D664BD639}" destId="{ECCF7415-67DB-4E48-BA14-FFF6DDD4C703}" srcOrd="0" destOrd="0" presId="urn:microsoft.com/office/officeart/2005/8/layout/cycle3"/>
    <dgm:cxn modelId="{DA765281-B7BC-064A-A518-A90C59EF2567}" type="presParOf" srcId="{030F042D-7178-6444-BD7C-945D664BD639}" destId="{2EC2144B-3A70-6D46-A8C6-C3B551B9545B}" srcOrd="1" destOrd="0" presId="urn:microsoft.com/office/officeart/2005/8/layout/cycle3"/>
    <dgm:cxn modelId="{AF8CD387-3217-7E4C-B320-D00448A8B62F}" type="presParOf" srcId="{030F042D-7178-6444-BD7C-945D664BD639}" destId="{E0099B02-E183-E140-9E43-F25619059C66}" srcOrd="2" destOrd="0" presId="urn:microsoft.com/office/officeart/2005/8/layout/cycle3"/>
    <dgm:cxn modelId="{8F062606-5989-3B41-93BA-D7EE0C32325D}" type="presParOf" srcId="{030F042D-7178-6444-BD7C-945D664BD639}" destId="{52A063BD-C27D-1C48-800D-5C9B45FC0DAA}" srcOrd="3" destOrd="0" presId="urn:microsoft.com/office/officeart/2005/8/layout/cycle3"/>
    <dgm:cxn modelId="{FD971316-EFEE-CD49-BDF1-3DD1F1E17C42}" type="presParOf" srcId="{030F042D-7178-6444-BD7C-945D664BD639}" destId="{8549A430-517B-0347-92DB-DF79B51E9CA9}" srcOrd="4" destOrd="0" presId="urn:microsoft.com/office/officeart/2005/8/layout/cycle3"/>
    <dgm:cxn modelId="{378EC1EA-C32A-6242-891F-3AF679E7E4C0}" type="presParOf" srcId="{030F042D-7178-6444-BD7C-945D664BD639}" destId="{9CD4F797-3A25-8E4F-8DD3-922A9641871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1E0C6-EBFC-6049-BAAA-7BED1BC97B95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4039-5EA7-2943-878E-D2F84E53944A}">
      <dgm:prSet phldrT="[Text]"/>
      <dgm:spPr/>
      <dgm:t>
        <a:bodyPr/>
        <a:lstStyle/>
        <a:p>
          <a:r>
            <a:rPr lang="en-US" dirty="0" smtClean="0"/>
            <a:t>While </a:t>
          </a:r>
          <a:endParaRPr lang="en-US" dirty="0"/>
        </a:p>
      </dgm:t>
    </dgm:pt>
    <dgm:pt modelId="{58A6E8EC-240E-C941-94C1-E665EFBD67CC}" type="parTrans" cxnId="{7F9B80CE-E332-EC45-A883-B22A89013D6A}">
      <dgm:prSet/>
      <dgm:spPr/>
      <dgm:t>
        <a:bodyPr/>
        <a:lstStyle/>
        <a:p>
          <a:endParaRPr lang="en-US"/>
        </a:p>
      </dgm:t>
    </dgm:pt>
    <dgm:pt modelId="{C2A826AD-3CF0-8C41-A620-0C9F25E844DF}" type="sibTrans" cxnId="{7F9B80CE-E332-EC45-A883-B22A89013D6A}">
      <dgm:prSet/>
      <dgm:spPr/>
      <dgm:t>
        <a:bodyPr/>
        <a:lstStyle/>
        <a:p>
          <a:endParaRPr lang="en-US"/>
        </a:p>
      </dgm:t>
    </dgm:pt>
    <dgm:pt modelId="{49396B34-8E7F-E746-B393-EB49FACBC2FF}">
      <dgm:prSet phldrT="[Text]"/>
      <dgm:spPr/>
      <dgm:t>
        <a:bodyPr/>
        <a:lstStyle/>
        <a:p>
          <a:r>
            <a:rPr lang="en-US" dirty="0" smtClean="0"/>
            <a:t>I am true</a:t>
          </a:r>
          <a:endParaRPr lang="en-US" dirty="0"/>
        </a:p>
      </dgm:t>
    </dgm:pt>
    <dgm:pt modelId="{986B4C3B-41E7-4547-BCCF-718C43394787}" type="parTrans" cxnId="{32B8E797-1E90-7649-9CDA-06FCC35DC772}">
      <dgm:prSet/>
      <dgm:spPr/>
      <dgm:t>
        <a:bodyPr/>
        <a:lstStyle/>
        <a:p>
          <a:endParaRPr lang="en-US"/>
        </a:p>
      </dgm:t>
    </dgm:pt>
    <dgm:pt modelId="{E5BD793F-9717-8646-AAA2-6543BEAE274E}" type="sibTrans" cxnId="{32B8E797-1E90-7649-9CDA-06FCC35DC772}">
      <dgm:prSet/>
      <dgm:spPr/>
      <dgm:t>
        <a:bodyPr/>
        <a:lstStyle/>
        <a:p>
          <a:endParaRPr lang="en-US"/>
        </a:p>
      </dgm:t>
    </dgm:pt>
    <dgm:pt modelId="{0F315E86-8119-6B48-9261-D88CB2F8E23A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10FC440F-17B4-C945-8CB8-CA9843AF2483}" type="parTrans" cxnId="{27BBB9EA-A8D1-9B42-8237-A97B3832E98E}">
      <dgm:prSet/>
      <dgm:spPr/>
      <dgm:t>
        <a:bodyPr/>
        <a:lstStyle/>
        <a:p>
          <a:endParaRPr lang="en-US"/>
        </a:p>
      </dgm:t>
    </dgm:pt>
    <dgm:pt modelId="{A73409BC-F030-B249-9B5F-3DF62A18BF29}" type="sibTrans" cxnId="{27BBB9EA-A8D1-9B42-8237-A97B3832E98E}">
      <dgm:prSet/>
      <dgm:spPr/>
      <dgm:t>
        <a:bodyPr/>
        <a:lstStyle/>
        <a:p>
          <a:endParaRPr lang="en-US"/>
        </a:p>
      </dgm:t>
    </dgm:pt>
    <dgm:pt modelId="{3FB48930-4BF9-D841-9E98-08CDE49F334C}">
      <dgm:prSet phldrT="[Text]"/>
      <dgm:spPr/>
      <dgm:t>
        <a:bodyPr/>
        <a:lstStyle/>
        <a:p>
          <a:r>
            <a:rPr lang="en-US" dirty="0" smtClean="0"/>
            <a:t>Something</a:t>
          </a:r>
          <a:endParaRPr lang="en-US" dirty="0"/>
        </a:p>
      </dgm:t>
    </dgm:pt>
    <dgm:pt modelId="{13A9FD32-81FF-6145-B1D4-51DFAE7B008D}" type="parTrans" cxnId="{C78FD2BB-20C1-BE4E-9679-999916B15F84}">
      <dgm:prSet/>
      <dgm:spPr/>
      <dgm:t>
        <a:bodyPr/>
        <a:lstStyle/>
        <a:p>
          <a:endParaRPr lang="en-US"/>
        </a:p>
      </dgm:t>
    </dgm:pt>
    <dgm:pt modelId="{6EF6F390-FFEB-E345-9FB7-B5491B85A524}" type="sibTrans" cxnId="{C78FD2BB-20C1-BE4E-9679-999916B15F84}">
      <dgm:prSet/>
      <dgm:spPr/>
      <dgm:t>
        <a:bodyPr/>
        <a:lstStyle/>
        <a:p>
          <a:endParaRPr lang="en-US"/>
        </a:p>
      </dgm:t>
    </dgm:pt>
    <dgm:pt modelId="{A3A9E14A-F092-9141-AC17-DD0F517234EB}" type="pres">
      <dgm:prSet presAssocID="{CE51E0C6-EBFC-6049-BAAA-7BED1BC97B9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34B352-ACE2-8E46-933C-973C2CC1F8BB}" type="pres">
      <dgm:prSet presAssocID="{CE51E0C6-EBFC-6049-BAAA-7BED1BC97B95}" presName="cycle" presStyleCnt="0"/>
      <dgm:spPr/>
    </dgm:pt>
    <dgm:pt modelId="{22DCE084-A636-114A-86F8-102A89AF1B1A}" type="pres">
      <dgm:prSet presAssocID="{88564039-5EA7-2943-878E-D2F84E53944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50BA-5AE6-C647-956E-7E07F6A3F8DF}" type="pres">
      <dgm:prSet presAssocID="{C2A826AD-3CF0-8C41-A620-0C9F25E844D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107E410-0FEA-EB47-A4AF-999C2F767100}" type="pres">
      <dgm:prSet presAssocID="{49396B34-8E7F-E746-B393-EB49FACBC2FF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1C172-3FA4-EE4A-81AB-D86BA97F33AD}" type="pres">
      <dgm:prSet presAssocID="{0F315E86-8119-6B48-9261-D88CB2F8E23A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FFFA-C177-9741-ADF4-61F93C523F79}" type="pres">
      <dgm:prSet presAssocID="{3FB48930-4BF9-D841-9E98-08CDE49F334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365B6-2D05-BC4A-A267-6806AA4A9240}" type="presOf" srcId="{C2A826AD-3CF0-8C41-A620-0C9F25E844DF}" destId="{0BB950BA-5AE6-C647-956E-7E07F6A3F8DF}" srcOrd="0" destOrd="0" presId="urn:microsoft.com/office/officeart/2005/8/layout/cycle3"/>
    <dgm:cxn modelId="{4225A69A-9ADB-B549-A651-F0AA10956DA4}" type="presOf" srcId="{88564039-5EA7-2943-878E-D2F84E53944A}" destId="{22DCE084-A636-114A-86F8-102A89AF1B1A}" srcOrd="0" destOrd="0" presId="urn:microsoft.com/office/officeart/2005/8/layout/cycle3"/>
    <dgm:cxn modelId="{25CC91AF-706A-5244-90D0-BA9D2FE7A1BF}" type="presOf" srcId="{49396B34-8E7F-E746-B393-EB49FACBC2FF}" destId="{2107E410-0FEA-EB47-A4AF-999C2F767100}" srcOrd="0" destOrd="0" presId="urn:microsoft.com/office/officeart/2005/8/layout/cycle3"/>
    <dgm:cxn modelId="{32B8E797-1E90-7649-9CDA-06FCC35DC772}" srcId="{CE51E0C6-EBFC-6049-BAAA-7BED1BC97B95}" destId="{49396B34-8E7F-E746-B393-EB49FACBC2FF}" srcOrd="1" destOrd="0" parTransId="{986B4C3B-41E7-4547-BCCF-718C43394787}" sibTransId="{E5BD793F-9717-8646-AAA2-6543BEAE274E}"/>
    <dgm:cxn modelId="{7F9B80CE-E332-EC45-A883-B22A89013D6A}" srcId="{CE51E0C6-EBFC-6049-BAAA-7BED1BC97B95}" destId="{88564039-5EA7-2943-878E-D2F84E53944A}" srcOrd="0" destOrd="0" parTransId="{58A6E8EC-240E-C941-94C1-E665EFBD67CC}" sibTransId="{C2A826AD-3CF0-8C41-A620-0C9F25E844DF}"/>
    <dgm:cxn modelId="{5C75EC25-86A2-2544-8CD4-D85DA7D89CAB}" type="presOf" srcId="{CE51E0C6-EBFC-6049-BAAA-7BED1BC97B95}" destId="{A3A9E14A-F092-9141-AC17-DD0F517234EB}" srcOrd="0" destOrd="0" presId="urn:microsoft.com/office/officeart/2005/8/layout/cycle3"/>
    <dgm:cxn modelId="{C78FD2BB-20C1-BE4E-9679-999916B15F84}" srcId="{CE51E0C6-EBFC-6049-BAAA-7BED1BC97B95}" destId="{3FB48930-4BF9-D841-9E98-08CDE49F334C}" srcOrd="3" destOrd="0" parTransId="{13A9FD32-81FF-6145-B1D4-51DFAE7B008D}" sibTransId="{6EF6F390-FFEB-E345-9FB7-B5491B85A524}"/>
    <dgm:cxn modelId="{41DB7CE9-55EA-6D4C-876F-618A1765D661}" type="presOf" srcId="{3FB48930-4BF9-D841-9E98-08CDE49F334C}" destId="{7BC7FFFA-C177-9741-ADF4-61F93C523F79}" srcOrd="0" destOrd="0" presId="urn:microsoft.com/office/officeart/2005/8/layout/cycle3"/>
    <dgm:cxn modelId="{AF064C6B-48E2-3C43-B19D-7A6718669799}" type="presOf" srcId="{0F315E86-8119-6B48-9261-D88CB2F8E23A}" destId="{3A61C172-3FA4-EE4A-81AB-D86BA97F33AD}" srcOrd="0" destOrd="0" presId="urn:microsoft.com/office/officeart/2005/8/layout/cycle3"/>
    <dgm:cxn modelId="{27BBB9EA-A8D1-9B42-8237-A97B3832E98E}" srcId="{CE51E0C6-EBFC-6049-BAAA-7BED1BC97B95}" destId="{0F315E86-8119-6B48-9261-D88CB2F8E23A}" srcOrd="2" destOrd="0" parTransId="{10FC440F-17B4-C945-8CB8-CA9843AF2483}" sibTransId="{A73409BC-F030-B249-9B5F-3DF62A18BF29}"/>
    <dgm:cxn modelId="{6A3E6A39-1E04-8E4E-91F9-4243994EF52A}" type="presParOf" srcId="{A3A9E14A-F092-9141-AC17-DD0F517234EB}" destId="{3C34B352-ACE2-8E46-933C-973C2CC1F8BB}" srcOrd="0" destOrd="0" presId="urn:microsoft.com/office/officeart/2005/8/layout/cycle3"/>
    <dgm:cxn modelId="{B236645A-4D59-FC48-AD4C-A650AD529629}" type="presParOf" srcId="{3C34B352-ACE2-8E46-933C-973C2CC1F8BB}" destId="{22DCE084-A636-114A-86F8-102A89AF1B1A}" srcOrd="0" destOrd="0" presId="urn:microsoft.com/office/officeart/2005/8/layout/cycle3"/>
    <dgm:cxn modelId="{4CE516B0-E8F0-EE4D-8BF8-596F8EAB829E}" type="presParOf" srcId="{3C34B352-ACE2-8E46-933C-973C2CC1F8BB}" destId="{0BB950BA-5AE6-C647-956E-7E07F6A3F8DF}" srcOrd="1" destOrd="0" presId="urn:microsoft.com/office/officeart/2005/8/layout/cycle3"/>
    <dgm:cxn modelId="{D7287E54-B92A-E747-9942-700893E2DD4F}" type="presParOf" srcId="{3C34B352-ACE2-8E46-933C-973C2CC1F8BB}" destId="{2107E410-0FEA-EB47-A4AF-999C2F767100}" srcOrd="2" destOrd="0" presId="urn:microsoft.com/office/officeart/2005/8/layout/cycle3"/>
    <dgm:cxn modelId="{B91C2A32-8CCC-424D-833A-3F7D4B433C5D}" type="presParOf" srcId="{3C34B352-ACE2-8E46-933C-973C2CC1F8BB}" destId="{3A61C172-3FA4-EE4A-81AB-D86BA97F33AD}" srcOrd="3" destOrd="0" presId="urn:microsoft.com/office/officeart/2005/8/layout/cycle3"/>
    <dgm:cxn modelId="{997DADE1-AAC1-E441-BEA3-AE6102626CDA}" type="presParOf" srcId="{3C34B352-ACE2-8E46-933C-973C2CC1F8BB}" destId="{7BC7FFFA-C177-9741-ADF4-61F93C523F7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144B-3A70-6D46-A8C6-C3B551B9545B}">
      <dsp:nvSpPr>
        <dsp:cNvPr id="0" name=""/>
        <dsp:cNvSpPr/>
      </dsp:nvSpPr>
      <dsp:spPr>
        <a:xfrm>
          <a:off x="297266" y="412461"/>
          <a:ext cx="2496330" cy="2496330"/>
        </a:xfrm>
        <a:prstGeom prst="circularArrow">
          <a:avLst>
            <a:gd name="adj1" fmla="val 5544"/>
            <a:gd name="adj2" fmla="val 330680"/>
            <a:gd name="adj3" fmla="val 13980944"/>
            <a:gd name="adj4" fmla="val 1726241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CF7415-67DB-4E48-BA14-FFF6DDD4C703}">
      <dsp:nvSpPr>
        <dsp:cNvPr id="0" name=""/>
        <dsp:cNvSpPr/>
      </dsp:nvSpPr>
      <dsp:spPr>
        <a:xfrm>
          <a:off x="1013434" y="423709"/>
          <a:ext cx="1063993" cy="5319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</a:t>
          </a:r>
          <a:endParaRPr lang="en-US" sz="1400" kern="1200" dirty="0"/>
        </a:p>
      </dsp:txBody>
      <dsp:txXfrm>
        <a:off x="1039404" y="449679"/>
        <a:ext cx="1012053" cy="480056"/>
      </dsp:txXfrm>
    </dsp:sp>
    <dsp:sp modelId="{E0099B02-E183-E140-9E43-F25619059C66}">
      <dsp:nvSpPr>
        <dsp:cNvPr id="0" name=""/>
        <dsp:cNvSpPr/>
      </dsp:nvSpPr>
      <dsp:spPr>
        <a:xfrm>
          <a:off x="2025866" y="1159284"/>
          <a:ext cx="1063993" cy="5319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 as Many times</a:t>
          </a:r>
          <a:endParaRPr lang="en-US" sz="1400" kern="1200" dirty="0"/>
        </a:p>
      </dsp:txBody>
      <dsp:txXfrm>
        <a:off x="2051836" y="1185254"/>
        <a:ext cx="1012053" cy="480056"/>
      </dsp:txXfrm>
    </dsp:sp>
    <dsp:sp modelId="{52A063BD-C27D-1C48-800D-5C9B45FC0DAA}">
      <dsp:nvSpPr>
        <dsp:cNvPr id="0" name=""/>
        <dsp:cNvSpPr/>
      </dsp:nvSpPr>
      <dsp:spPr>
        <a:xfrm>
          <a:off x="1639151" y="2349468"/>
          <a:ext cx="1063993" cy="5319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 this is true</a:t>
          </a:r>
          <a:endParaRPr lang="en-US" sz="1400" kern="1200" dirty="0"/>
        </a:p>
      </dsp:txBody>
      <dsp:txXfrm>
        <a:off x="1665121" y="2375438"/>
        <a:ext cx="1012053" cy="480056"/>
      </dsp:txXfrm>
    </dsp:sp>
    <dsp:sp modelId="{8549A430-517B-0347-92DB-DF79B51E9CA9}">
      <dsp:nvSpPr>
        <dsp:cNvPr id="0" name=""/>
        <dsp:cNvSpPr/>
      </dsp:nvSpPr>
      <dsp:spPr>
        <a:xfrm>
          <a:off x="387717" y="2349468"/>
          <a:ext cx="1063993" cy="5319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True</a:t>
          </a:r>
          <a:endParaRPr lang="en-US" sz="1400" kern="1200" dirty="0"/>
        </a:p>
      </dsp:txBody>
      <dsp:txXfrm>
        <a:off x="413687" y="2375438"/>
        <a:ext cx="1012053" cy="480056"/>
      </dsp:txXfrm>
    </dsp:sp>
    <dsp:sp modelId="{9CD4F797-3A25-8E4F-8DD3-922A96418716}">
      <dsp:nvSpPr>
        <dsp:cNvPr id="0" name=""/>
        <dsp:cNvSpPr/>
      </dsp:nvSpPr>
      <dsp:spPr>
        <a:xfrm>
          <a:off x="1003" y="1159284"/>
          <a:ext cx="1063993" cy="5319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 Something</a:t>
          </a:r>
          <a:endParaRPr lang="en-US" sz="1400" kern="1200" dirty="0"/>
        </a:p>
      </dsp:txBody>
      <dsp:txXfrm>
        <a:off x="26973" y="1185254"/>
        <a:ext cx="1012053" cy="480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50BA-5AE6-C647-956E-7E07F6A3F8DF}">
      <dsp:nvSpPr>
        <dsp:cNvPr id="0" name=""/>
        <dsp:cNvSpPr/>
      </dsp:nvSpPr>
      <dsp:spPr>
        <a:xfrm>
          <a:off x="351475" y="434621"/>
          <a:ext cx="2387912" cy="2387912"/>
        </a:xfrm>
        <a:prstGeom prst="circularArrow">
          <a:avLst>
            <a:gd name="adj1" fmla="val 4668"/>
            <a:gd name="adj2" fmla="val 272909"/>
            <a:gd name="adj3" fmla="val 13337271"/>
            <a:gd name="adj4" fmla="val 1769607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CE084-A636-114A-86F8-102A89AF1B1A}">
      <dsp:nvSpPr>
        <dsp:cNvPr id="0" name=""/>
        <dsp:cNvSpPr/>
      </dsp:nvSpPr>
      <dsp:spPr>
        <a:xfrm>
          <a:off x="857986" y="451445"/>
          <a:ext cx="1374890" cy="6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While </a:t>
          </a:r>
          <a:endParaRPr lang="en-US" sz="1900" kern="1200" dirty="0"/>
        </a:p>
      </dsp:txBody>
      <dsp:txXfrm>
        <a:off x="891544" y="485003"/>
        <a:ext cx="1307774" cy="620329"/>
      </dsp:txXfrm>
    </dsp:sp>
    <dsp:sp modelId="{2107E410-0FEA-EB47-A4AF-999C2F767100}">
      <dsp:nvSpPr>
        <dsp:cNvPr id="0" name=""/>
        <dsp:cNvSpPr/>
      </dsp:nvSpPr>
      <dsp:spPr>
        <a:xfrm>
          <a:off x="1715405" y="1308864"/>
          <a:ext cx="1374890" cy="6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 am true</a:t>
          </a:r>
          <a:endParaRPr lang="en-US" sz="1900" kern="1200" dirty="0"/>
        </a:p>
      </dsp:txBody>
      <dsp:txXfrm>
        <a:off x="1748963" y="1342422"/>
        <a:ext cx="1307774" cy="620329"/>
      </dsp:txXfrm>
    </dsp:sp>
    <dsp:sp modelId="{3A61C172-3FA4-EE4A-81AB-D86BA97F33AD}">
      <dsp:nvSpPr>
        <dsp:cNvPr id="0" name=""/>
        <dsp:cNvSpPr/>
      </dsp:nvSpPr>
      <dsp:spPr>
        <a:xfrm>
          <a:off x="857986" y="2166283"/>
          <a:ext cx="1374890" cy="6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</a:t>
          </a:r>
          <a:endParaRPr lang="en-US" sz="1900" kern="1200" dirty="0"/>
        </a:p>
      </dsp:txBody>
      <dsp:txXfrm>
        <a:off x="891544" y="2199841"/>
        <a:ext cx="1307774" cy="620329"/>
      </dsp:txXfrm>
    </dsp:sp>
    <dsp:sp modelId="{7BC7FFFA-C177-9741-ADF4-61F93C523F79}">
      <dsp:nvSpPr>
        <dsp:cNvPr id="0" name=""/>
        <dsp:cNvSpPr/>
      </dsp:nvSpPr>
      <dsp:spPr>
        <a:xfrm>
          <a:off x="567" y="1308864"/>
          <a:ext cx="1374890" cy="6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Something</a:t>
          </a:r>
          <a:endParaRPr lang="en-US" sz="1900" kern="1200" dirty="0"/>
        </a:p>
      </dsp:txBody>
      <dsp:txXfrm>
        <a:off x="34125" y="1342422"/>
        <a:ext cx="1307774" cy="62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5495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44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1FD3-6142-0649-8133-44BE023FD2E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Programing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 </a:t>
            </a:r>
          </a:p>
          <a:p>
            <a:r>
              <a:rPr lang="en-US" dirty="0" smtClean="0"/>
              <a:t>Arrays, Loops and 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5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Statements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Logic. If it is true, do this. Else, do that.</a:t>
            </a:r>
            <a:endParaRPr lang="en-US" dirty="0"/>
          </a:p>
        </p:txBody>
      </p:sp>
      <p:pic>
        <p:nvPicPr>
          <p:cNvPr id="5" name="Picture Placeholder 4" descr="Screen Shot 2013-01-27 at 2.25.1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746"/>
            <a:ext cx="10020300" cy="2717800"/>
          </a:xfrm>
        </p:spPr>
      </p:pic>
    </p:spTree>
    <p:extLst>
      <p:ext uri="{BB962C8B-B14F-4D97-AF65-F5344CB8AC3E}">
        <p14:creationId xmlns:p14="http://schemas.microsoft.com/office/powerpoint/2010/main" val="452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15753"/>
            <a:ext cx="8915400" cy="914400"/>
          </a:xfrm>
        </p:spPr>
        <p:txBody>
          <a:bodyPr/>
          <a:lstStyle/>
          <a:p>
            <a:r>
              <a:rPr lang="en-US" dirty="0" smtClean="0"/>
              <a:t>if best served in a Loop too!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Powerful!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2.3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31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Challenge!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through logic which team has the most wins and log the winner in the console.</a:t>
            </a:r>
          </a:p>
          <a:p>
            <a:r>
              <a:rPr lang="en-US" dirty="0" smtClean="0"/>
              <a:t>Hint: This requires a loop, use of the arrays and and if statement. I also created an additional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Places it at the </a:t>
            </a:r>
            <a:r>
              <a:rPr lang="en-US" dirty="0" smtClean="0"/>
              <a:t>end </a:t>
            </a:r>
            <a:r>
              <a:rPr lang="en-US" dirty="0" smtClean="0"/>
              <a:t>of the array (position 0).</a:t>
            </a:r>
          </a:p>
          <a:p>
            <a:r>
              <a:rPr lang="en-US" dirty="0" err="1" smtClean="0"/>
              <a:t>arrayName.push</a:t>
            </a:r>
            <a:r>
              <a:rPr lang="en-US" dirty="0" smtClean="0"/>
              <a:t>(34);</a:t>
            </a:r>
          </a:p>
          <a:p>
            <a:r>
              <a:rPr lang="en-US" dirty="0" smtClean="0"/>
              <a:t>[5,10,22,34]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Places </a:t>
            </a:r>
            <a:r>
              <a:rPr lang="en-US" dirty="0" smtClean="0"/>
              <a:t>it at the </a:t>
            </a:r>
            <a:r>
              <a:rPr lang="en-US" dirty="0" smtClean="0"/>
              <a:t>front </a:t>
            </a:r>
            <a:r>
              <a:rPr lang="en-US" dirty="0" smtClean="0"/>
              <a:t>of the array.</a:t>
            </a:r>
          </a:p>
          <a:p>
            <a:r>
              <a:rPr lang="en-US" dirty="0" err="1" smtClean="0"/>
              <a:t>arrayName.unshift</a:t>
            </a:r>
            <a:r>
              <a:rPr lang="en-US" dirty="0" smtClean="0"/>
              <a:t>(34);</a:t>
            </a:r>
          </a:p>
          <a:p>
            <a:r>
              <a:rPr lang="en-US" dirty="0" smtClean="0"/>
              <a:t>[34,22,35,5]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Formatting HTML in a Loop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 Shot 2013-01-27 at 3.0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105"/>
            <a:ext cx="9144000" cy="1026695"/>
          </a:xfrm>
          <a:prstGeom prst="rect">
            <a:avLst/>
          </a:prstGeom>
        </p:spPr>
      </p:pic>
      <p:pic>
        <p:nvPicPr>
          <p:cNvPr id="14" name="Picture 13" descr="Screen Shot 2013-01-27 at 3.0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69"/>
            <a:ext cx="9144000" cy="18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 Answer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 descr="Screen Shot 2013-01-27 at 2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1739900"/>
            <a:ext cx="9144000" cy="2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Removes the first item from the array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 = [10,22,35]</a:t>
            </a:r>
          </a:p>
          <a:p>
            <a:r>
              <a:rPr lang="en-US" dirty="0" err="1"/>
              <a:t>myArray.shift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[22,35]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Removes the last item from the array</a:t>
            </a:r>
          </a:p>
          <a:p>
            <a:r>
              <a:rPr lang="en-US" dirty="0" err="1"/>
              <a:t>myArray</a:t>
            </a:r>
            <a:r>
              <a:rPr lang="en-US" dirty="0"/>
              <a:t> = [10,22,35]</a:t>
            </a:r>
          </a:p>
          <a:p>
            <a:r>
              <a:rPr lang="en-US" dirty="0" err="1" smtClean="0"/>
              <a:t>myArray.pop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[10,22]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153783" cy="10968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Write an HTML table with three lines and 3 columns (Team, Wins, Losses).</a:t>
            </a:r>
          </a:p>
          <a:p>
            <a:r>
              <a:rPr lang="en-US" dirty="0" smtClean="0"/>
              <a:t>Highlight with a &lt;strong&gt; tag the team with the highest number of wins.</a:t>
            </a:r>
          </a:p>
          <a:p>
            <a:r>
              <a:rPr lang="en-US" dirty="0" smtClean="0"/>
              <a:t>You can use online resources. </a:t>
            </a:r>
          </a:p>
          <a:p>
            <a:r>
              <a:rPr lang="en-US" dirty="0" smtClean="0"/>
              <a:t>Hint: You have to combine the first loop with the challenge if statement. While adding the table code.</a:t>
            </a:r>
          </a:p>
        </p:txBody>
      </p:sp>
    </p:spTree>
    <p:extLst>
      <p:ext uri="{BB962C8B-B14F-4D97-AF65-F5344CB8AC3E}">
        <p14:creationId xmlns:p14="http://schemas.microsoft.com/office/powerpoint/2010/main" val="34731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&lt;script&gt;code inside here&lt;/script</a:t>
            </a:r>
          </a:p>
          <a:p>
            <a:r>
              <a:rPr lang="en-US" dirty="0" smtClean="0"/>
              <a:t>Functions are blocks of code to be called later</a:t>
            </a:r>
          </a:p>
          <a:p>
            <a:r>
              <a:rPr lang="en-US" dirty="0" smtClean="0"/>
              <a:t>Events are actions that call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“Hello World”</a:t>
            </a:r>
          </a:p>
          <a:p>
            <a:r>
              <a:rPr lang="en-US" dirty="0" smtClean="0"/>
              <a:t>Number 5</a:t>
            </a:r>
          </a:p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Lists of variables (5,3,6,234)</a:t>
            </a:r>
          </a:p>
          <a:p>
            <a:r>
              <a:rPr lang="en-US" dirty="0" smtClean="0"/>
              <a:t>Data Object (complex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information</a:t>
            </a:r>
          </a:p>
          <a:p>
            <a:r>
              <a:rPr lang="en-US" dirty="0" smtClean="0"/>
              <a:t>X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list of data</a:t>
            </a:r>
          </a:p>
          <a:p>
            <a:r>
              <a:rPr lang="en-US" dirty="0" smtClean="0"/>
              <a:t>In other words, a list of variables or a super variable</a:t>
            </a:r>
          </a:p>
          <a:p>
            <a:r>
              <a:rPr lang="en-US" dirty="0" smtClean="0"/>
              <a:t>Many ways to declare an array.</a:t>
            </a:r>
          </a:p>
          <a:p>
            <a:r>
              <a:rPr lang="en-US" dirty="0" smtClean="0"/>
              <a:t>Index of 0;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 descr="Screen Shot 2013-01-25 at 8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2638"/>
            <a:ext cx="7531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the Array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the information of the list or individual parts.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 descr="Screen Shot 2013-01-27 at 1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633"/>
            <a:ext cx="9144000" cy="2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best served with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8914644"/>
              </p:ext>
            </p:extLst>
          </p:nvPr>
        </p:nvGraphicFramePr>
        <p:xfrm>
          <a:off x="609600" y="2736850"/>
          <a:ext cx="3090863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6545647"/>
              </p:ext>
            </p:extLst>
          </p:nvPr>
        </p:nvGraphicFramePr>
        <p:xfrm>
          <a:off x="3867150" y="2736850"/>
          <a:ext cx="3090863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57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as many times as this is true, do that!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2.1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30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915400" cy="914400"/>
          </a:xfrm>
        </p:spPr>
        <p:txBody>
          <a:bodyPr/>
          <a:lstStyle/>
          <a:p>
            <a:r>
              <a:rPr lang="en-US" dirty="0" smtClean="0"/>
              <a:t>While Loop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While this is true, do that.</a:t>
            </a:r>
            <a:endParaRPr lang="en-US" dirty="0"/>
          </a:p>
        </p:txBody>
      </p:sp>
      <p:pic>
        <p:nvPicPr>
          <p:cNvPr id="5" name="Picture Placeholder 4" descr="Screen Shot 2013-01-27 at 2.22.1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0" y="1918403"/>
            <a:ext cx="6629400" cy="2070100"/>
          </a:xfrm>
        </p:spPr>
      </p:pic>
    </p:spTree>
    <p:extLst>
      <p:ext uri="{BB962C8B-B14F-4D97-AF65-F5344CB8AC3E}">
        <p14:creationId xmlns:p14="http://schemas.microsoft.com/office/powerpoint/2010/main" val="3804047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2565</TotalTime>
  <Words>380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Trebuchet MS</vt:lpstr>
      <vt:lpstr>Wingdings 3</vt:lpstr>
      <vt:lpstr>Arial</vt:lpstr>
      <vt:lpstr>Facet</vt:lpstr>
      <vt:lpstr>JavaScript Programing Concepts</vt:lpstr>
      <vt:lpstr>Review </vt:lpstr>
      <vt:lpstr>Variable Data Types</vt:lpstr>
      <vt:lpstr>Variable</vt:lpstr>
      <vt:lpstr>Arrays</vt:lpstr>
      <vt:lpstr>Accessing the Array</vt:lpstr>
      <vt:lpstr>Arrays are best served with Loops</vt:lpstr>
      <vt:lpstr>for Loop </vt:lpstr>
      <vt:lpstr>While Loop </vt:lpstr>
      <vt:lpstr>if Statements </vt:lpstr>
      <vt:lpstr>if best served in a Loop too!</vt:lpstr>
      <vt:lpstr>Challenge! </vt:lpstr>
      <vt:lpstr>Adding items to Arrays</vt:lpstr>
      <vt:lpstr>Formatting HTML in a Loop</vt:lpstr>
      <vt:lpstr>Challenge Answer</vt:lpstr>
      <vt:lpstr>Removing from Arrays</vt:lpstr>
      <vt:lpstr>Assignment 3 </vt:lpstr>
    </vt:vector>
  </TitlesOfParts>
  <Company>UNC-Chapel Hill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Programing Concepts</dc:title>
  <dc:creator>School of Journalism</dc:creator>
  <cp:lastModifiedBy>Microsoft Office User</cp:lastModifiedBy>
  <cp:revision>22</cp:revision>
  <dcterms:created xsi:type="dcterms:W3CDTF">2013-01-26T01:25:36Z</dcterms:created>
  <dcterms:modified xsi:type="dcterms:W3CDTF">2017-09-12T14:24:08Z</dcterms:modified>
</cp:coreProperties>
</file>