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083398"/>
            <a:ext cx="7772400" cy="1225021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32359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F81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  <a:solidFill>
            <a:srgbClr val="4F81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35342" cy="5715000"/>
          </a:xfr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906" y="1058287"/>
            <a:ext cx="5559023" cy="4046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293039">
                  <a:alpha val="84000"/>
                </a:srgbClr>
              </a:gs>
              <a:gs pos="100000">
                <a:srgbClr val="041B31">
                  <a:alpha val="6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Regular" charset="0"/>
            </a:endParaRPr>
          </a:p>
        </p:txBody>
      </p:sp>
      <p:sp>
        <p:nvSpPr>
          <p:cNvPr id="10" name="Shape 2904"/>
          <p:cNvSpPr/>
          <p:nvPr userDrawn="1"/>
        </p:nvSpPr>
        <p:spPr>
          <a:xfrm>
            <a:off x="1882461" y="-1479177"/>
            <a:ext cx="5323492" cy="591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>
              <a:alpha val="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058753"/>
            <a:ext cx="4305618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058753"/>
            <a:ext cx="448575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012693"/>
            <a:ext cx="4369922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1679012"/>
            <a:ext cx="4369922" cy="3426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19976"/>
            <a:ext cx="4395933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79012"/>
            <a:ext cx="4395933" cy="3426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solidFill>
            <a:srgbClr val="4F81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058287"/>
            <a:ext cx="8902806" cy="404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set-up-git" TargetMode="External"/><Relationship Id="rId3" Type="http://schemas.openxmlformats.org/officeDocument/2006/relationships/hyperlink" Target="http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80" y="2323590"/>
            <a:ext cx="4292341" cy="1460500"/>
          </a:xfrm>
        </p:spPr>
        <p:txBody>
          <a:bodyPr/>
          <a:lstStyle/>
          <a:p>
            <a:r>
              <a:rPr lang="en-US" dirty="0" smtClean="0"/>
              <a:t>More than just version control. Its Social!</a:t>
            </a:r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578556"/>
            <a:ext cx="65024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141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Source Code Management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a command line utility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an online and visual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Incase you screw up, it’s backed up!</a:t>
            </a:r>
          </a:p>
          <a:p>
            <a:r>
              <a:rPr lang="en-US" dirty="0" smtClean="0"/>
              <a:t>Once you understand it you will love it!</a:t>
            </a:r>
          </a:p>
          <a:p>
            <a:r>
              <a:rPr lang="en-US" dirty="0" smtClean="0"/>
              <a:t>Only way to send me code from now 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Signup for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(local)</a:t>
            </a:r>
          </a:p>
          <a:p>
            <a:r>
              <a:rPr lang="en-US" dirty="0" smtClean="0"/>
              <a:t>Create a repository (repo)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Code </a:t>
            </a:r>
          </a:p>
          <a:p>
            <a:r>
              <a:rPr lang="en-US" dirty="0" smtClean="0"/>
              <a:t>Publish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Screen Shot 2013-02-17 at 7.2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240"/>
            <a:ext cx="9144000" cy="37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https://help.github.com/articles/set-up-</a:t>
            </a:r>
            <a:r>
              <a:rPr lang="en-US" dirty="0" smtClean="0">
                <a:hlinkClick r:id="rId2"/>
              </a:rPr>
              <a:t>git</a:t>
            </a:r>
            <a:endParaRPr lang="en-US" dirty="0" smtClean="0"/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http://git-scm.com/</a:t>
            </a:r>
            <a:r>
              <a:rPr lang="en-US" dirty="0" smtClean="0">
                <a:hlinkClick r:id="rId3"/>
              </a:rPr>
              <a:t>downloads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8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26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Password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3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6025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3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4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9542"/>
      </p:ext>
    </p:extLst>
  </p:cSld>
  <p:clrMapOvr>
    <a:masterClrMapping/>
  </p:clrMapOvr>
</p:sld>
</file>

<file path=ppt/theme/theme1.xml><?xml version="1.0" encoding="utf-8"?>
<a:theme xmlns:a="http://schemas.openxmlformats.org/drawingml/2006/main" name="Django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Green.potm</Template>
  <TotalTime>1494</TotalTime>
  <Words>147</Words>
  <Application>Microsoft Macintosh PowerPoint</Application>
  <PresentationFormat>On-screen Show (16:10)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Django Green</vt:lpstr>
      <vt:lpstr>Learn Git with GitHub</vt:lpstr>
      <vt:lpstr>What is Git</vt:lpstr>
      <vt:lpstr>Why use GitHub</vt:lpstr>
      <vt:lpstr>Steps</vt:lpstr>
      <vt:lpstr>GitHub Setup</vt:lpstr>
      <vt:lpstr>Setup Git</vt:lpstr>
      <vt:lpstr>Setup Git (continued)</vt:lpstr>
      <vt:lpstr>Git Password Caching</vt:lpstr>
      <vt:lpstr>Create a Repo</vt:lpstr>
      <vt:lpstr>Git Commands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19</cp:revision>
  <dcterms:created xsi:type="dcterms:W3CDTF">2013-02-10T13:59:49Z</dcterms:created>
  <dcterms:modified xsi:type="dcterms:W3CDTF">2016-09-01T14:05:42Z</dcterms:modified>
</cp:coreProperties>
</file>