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9" r:id="rId14"/>
    <p:sldId id="274" r:id="rId15"/>
    <p:sldId id="275" r:id="rId16"/>
    <p:sldId id="268" r:id="rId17"/>
    <p:sldId id="264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75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CC45-C5C7-1A4B-8714-4FE31B206E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3A8B5-BC21-7947-8E1D-3D20D90F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JavaScript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Learn the basics of JS to create in-page interaction.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Steven King</a:t>
            </a:r>
          </a:p>
          <a:p>
            <a:r>
              <a:rPr lang="en-US" sz="1600" dirty="0" smtClean="0"/>
              <a:t>UNC Chapel Hill</a:t>
            </a:r>
          </a:p>
          <a:p>
            <a:r>
              <a:rPr lang="en-US" sz="1600" dirty="0" smtClean="0"/>
              <a:t>School of Journalism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0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directly to HTML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example below writes a &lt;p&gt; element directly into the HTML document output:</a:t>
            </a:r>
          </a:p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Screen Shot 2013-01-20 at 2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565"/>
            <a:ext cx="9144000" cy="31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Body (inline scripts)</a:t>
            </a:r>
          </a:p>
          <a:p>
            <a:r>
              <a:rPr lang="en-US" dirty="0" smtClean="0"/>
              <a:t>Embedded (in the head)</a:t>
            </a:r>
          </a:p>
          <a:p>
            <a:r>
              <a:rPr lang="en-US" dirty="0" smtClean="0"/>
              <a:t>Linked (ideal)</a:t>
            </a:r>
          </a:p>
          <a:p>
            <a:r>
              <a:rPr lang="en-US" dirty="0" smtClean="0"/>
              <a:t>Just like CSS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JavaScript is case sensitive so </a:t>
            </a:r>
            <a:r>
              <a:rPr lang="en-US" dirty="0"/>
              <a:t>w</a:t>
            </a:r>
            <a:r>
              <a:rPr lang="en-US" dirty="0" smtClean="0"/>
              <a:t>atch capitalization closely</a:t>
            </a:r>
          </a:p>
          <a:p>
            <a:r>
              <a:rPr lang="en-US" dirty="0" smtClean="0"/>
              <a:t>End a line in a 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 is not the same as </a:t>
            </a:r>
            <a:r>
              <a:rPr lang="en-US" dirty="0" err="1"/>
              <a:t>getElementbyID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5341"/>
            <a:ext cx="8915400" cy="914400"/>
          </a:xfrm>
        </p:spPr>
        <p:txBody>
          <a:bodyPr/>
          <a:lstStyle/>
          <a:p>
            <a:r>
              <a:rPr lang="en-US" dirty="0" smtClean="0"/>
              <a:t>Location of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Screen Shot 2013-01-20 at 2.4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8915400" cy="57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Most basic and most important programing concept. </a:t>
            </a:r>
          </a:p>
          <a:p>
            <a:r>
              <a:rPr lang="en-US" dirty="0" smtClean="0"/>
              <a:t>x = 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3.05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87"/>
            <a:ext cx="9144000" cy="19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“Hello World”</a:t>
            </a:r>
          </a:p>
          <a:p>
            <a:r>
              <a:rPr lang="en-US" dirty="0" smtClean="0"/>
              <a:t>Number 5</a:t>
            </a:r>
          </a:p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Lists of variables (5,3,6,234)</a:t>
            </a:r>
          </a:p>
          <a:p>
            <a:r>
              <a:rPr lang="en-US" dirty="0" smtClean="0"/>
              <a:t>Data Object (complex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Events and Function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Sometimes </a:t>
            </a:r>
            <a:r>
              <a:rPr lang="en-US" dirty="0"/>
              <a:t>we want to execute a JavaScript when an </a:t>
            </a:r>
            <a:r>
              <a:rPr lang="en-US" b="1" dirty="0"/>
              <a:t>event</a:t>
            </a:r>
            <a:r>
              <a:rPr lang="en-US" dirty="0"/>
              <a:t> occurs, such as when a user clicks a button. Then we can write the script inside a </a:t>
            </a:r>
            <a:r>
              <a:rPr lang="en-US" b="1" dirty="0"/>
              <a:t>function</a:t>
            </a:r>
            <a:r>
              <a:rPr lang="en-US" dirty="0"/>
              <a:t>, and call the function when the event occurs.</a:t>
            </a:r>
          </a:p>
          <a:p>
            <a:r>
              <a:rPr lang="en-US" dirty="0" smtClean="0"/>
              <a:t>Here is a short example but we will learn more about events and functions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calls a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event calls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 descr="Screen Shot 2013-01-20 at 2.4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26"/>
            <a:ext cx="9144000" cy="46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Console Log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LOVE THE CONSOLE!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0 at 2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6083647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Function and Console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creen Shot 2013-01-20 at 2.59.49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0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JavaScript is a scripting language</a:t>
            </a:r>
          </a:p>
          <a:p>
            <a:pPr lvl="0"/>
            <a:r>
              <a:rPr lang="en-US" dirty="0"/>
              <a:t>JavaScript was designed to add interactivity to HTML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04246"/>
            <a:ext cx="5826719" cy="1646302"/>
          </a:xfrm>
        </p:spPr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30595" y="1750548"/>
            <a:ext cx="5826719" cy="109689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Write a JS application using embedded code that: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Changes the &lt;h1&gt; tag to say, “Hello, Your Name” based on a variable.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Display Today’s Date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Changes the second paragraph to something else when a button is clicked.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Bonus: Make the alert box show when the same button is clicked above.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Use CSS to make the headline </a:t>
            </a:r>
            <a:r>
              <a:rPr lang="en-US" sz="2000" dirty="0" err="1" smtClean="0"/>
              <a:t>Tarheel</a:t>
            </a:r>
            <a:r>
              <a:rPr lang="en-US" sz="2000" dirty="0" smtClean="0"/>
              <a:t> Blue #53A0D3 and paragraphs gray (#666) with double line spacing.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Call me over when complete.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381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Weekend Assignment #3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Introduction (if feeling lost)</a:t>
            </a:r>
          </a:p>
          <a:p>
            <a:r>
              <a:rPr lang="en-US" dirty="0" smtClean="0"/>
              <a:t>Read Ch1 and Ch2 and complete Tutorial (Asking for Information) on page 57.</a:t>
            </a:r>
          </a:p>
          <a:p>
            <a:r>
              <a:rPr lang="en-US" dirty="0" smtClean="0"/>
              <a:t>Upload to your site and post link to GitHub Issue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47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is a lightweight programming language that supports the writing of scripts.</a:t>
            </a:r>
          </a:p>
          <a:p>
            <a:r>
              <a:rPr lang="en-US" dirty="0"/>
              <a:t>Scripts are code lines that can be interpreted and executed "on-the-fly", without explicit compile and link steps.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19914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JavaScript gives HTML designers a programming tool</a:t>
            </a:r>
            <a:br>
              <a:rPr lang="en-US" b="1" dirty="0"/>
            </a:br>
            <a:r>
              <a:rPr lang="en-US" dirty="0"/>
              <a:t>HTML editors are normally not programmers, but JavaScript is a language with a very simple syntax. Almost anyone can put small "snippets" of JavaScript code into HTML pages.</a:t>
            </a:r>
          </a:p>
          <a:p>
            <a:r>
              <a:rPr lang="en-US" b="1" dirty="0"/>
              <a:t>JavaScript can manipulate HTML</a:t>
            </a:r>
            <a:br>
              <a:rPr lang="en-US" b="1" dirty="0"/>
            </a:br>
            <a:r>
              <a:rPr lang="en-US" dirty="0"/>
              <a:t>JavaScript can both read and change the content of HTML elements.</a:t>
            </a:r>
          </a:p>
          <a:p>
            <a:r>
              <a:rPr lang="en-US" b="1" dirty="0"/>
              <a:t>JavaScript can manipulate CSS</a:t>
            </a:r>
            <a:br>
              <a:rPr lang="en-US" b="1" dirty="0"/>
            </a:br>
            <a:r>
              <a:rPr lang="en-US" dirty="0"/>
              <a:t>JavaScript can both read and change the style of HTML elements.</a:t>
            </a:r>
          </a:p>
          <a:p>
            <a:r>
              <a:rPr lang="en-US" b="1" dirty="0"/>
              <a:t>JavaScript can validate data</a:t>
            </a:r>
            <a:br>
              <a:rPr lang="en-US" b="1" dirty="0"/>
            </a:br>
            <a:r>
              <a:rPr lang="en-US" dirty="0"/>
              <a:t>JavaScript can be used to validate data, like validating forms input.</a:t>
            </a:r>
          </a:p>
          <a:p>
            <a:r>
              <a:rPr lang="en-US" b="1" dirty="0"/>
              <a:t>JavaScript can store data</a:t>
            </a:r>
            <a:br>
              <a:rPr lang="en-US" b="1" dirty="0"/>
            </a:br>
            <a:r>
              <a:rPr lang="en-US" dirty="0"/>
              <a:t>JavaScript can be used to store and retrieve information on the visitor's computer.</a:t>
            </a:r>
          </a:p>
          <a:p>
            <a:r>
              <a:rPr lang="en-US" b="1" dirty="0"/>
              <a:t>JavaScript can react to events</a:t>
            </a:r>
            <a:br>
              <a:rPr lang="en-US" b="1" dirty="0"/>
            </a:br>
            <a:r>
              <a:rPr lang="en-US" dirty="0"/>
              <a:t>JavaScript can be set to execute when something happens, like when a user clicks on an HTML element.</a:t>
            </a:r>
          </a:p>
        </p:txBody>
      </p:sp>
    </p:spTree>
    <p:extLst>
      <p:ext uri="{BB962C8B-B14F-4D97-AF65-F5344CB8AC3E}">
        <p14:creationId xmlns:p14="http://schemas.microsoft.com/office/powerpoint/2010/main" val="12389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vs.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IMPORTANT: These are NOT the same thing. Don’t screw this up in a job interview.</a:t>
            </a:r>
          </a:p>
          <a:p>
            <a:r>
              <a:rPr lang="en-US" dirty="0"/>
              <a:t>JavaScript and Java are two completely different languages, in both concept and design.</a:t>
            </a:r>
          </a:p>
          <a:p>
            <a:r>
              <a:rPr lang="en-US" dirty="0"/>
              <a:t>Java (developed by Sun Microsystems) is a complex programming language in the same category as C and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= ECMA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ECMA-262 is the official JavaScript standard.</a:t>
            </a:r>
          </a:p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at Netscape, and first appeared in Netscape Navigator (a no longer existing web browser) in1995. First it was called Mocha, then </a:t>
            </a:r>
            <a:r>
              <a:rPr lang="en-US" dirty="0" err="1"/>
              <a:t>LiveScript</a:t>
            </a:r>
            <a:r>
              <a:rPr lang="en-US" dirty="0"/>
              <a:t>, and finally JavaScript. </a:t>
            </a:r>
          </a:p>
          <a:p>
            <a:r>
              <a:rPr lang="en-US" dirty="0"/>
              <a:t>The JavaScript standard was adopted by the industry standard association ECMA in 1997. </a:t>
            </a:r>
          </a:p>
          <a:p>
            <a:r>
              <a:rPr lang="en-US" dirty="0"/>
              <a:t>The standard (called ECMAScript-262) was approved as an international ISO standard in 1998.</a:t>
            </a:r>
          </a:p>
          <a:p>
            <a:r>
              <a:rPr lang="en-US" dirty="0"/>
              <a:t>The development of </a:t>
            </a:r>
            <a:r>
              <a:rPr lang="en-US" dirty="0" err="1"/>
              <a:t>ECMAScript</a:t>
            </a:r>
            <a:r>
              <a:rPr lang="en-US" dirty="0"/>
              <a:t> is still in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of that, Lets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is surrounded by a &lt;script&gt; and &lt;/script&gt; tag.</a:t>
            </a:r>
          </a:p>
          <a:p>
            <a:r>
              <a:rPr lang="en-US" dirty="0"/>
              <a:t>JavaScript is typically used to manipulate HTML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let’s do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insert a JavaScript into an HTML page, use the &lt;script&gt; tag.</a:t>
            </a:r>
          </a:p>
          <a:p>
            <a:r>
              <a:rPr lang="en-US" dirty="0"/>
              <a:t>The &lt;script&gt; and &lt;/script&gt; tells where the JavaScript starts and ends.</a:t>
            </a:r>
          </a:p>
          <a:p>
            <a:r>
              <a:rPr lang="en-US" dirty="0"/>
              <a:t>The lines between the &lt;script&gt; and &lt;/script&gt; contain the JavaScript </a:t>
            </a:r>
          </a:p>
        </p:txBody>
      </p:sp>
      <p:pic>
        <p:nvPicPr>
          <p:cNvPr id="8" name="Content Placeholder 7" descr="Screen Shot 2013-01-20 at 2.32.1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05193"/>
            <a:ext cx="4246562" cy="4237429"/>
          </a:xfrm>
        </p:spPr>
      </p:pic>
    </p:spTree>
    <p:extLst>
      <p:ext uri="{BB962C8B-B14F-4D97-AF65-F5344CB8AC3E}">
        <p14:creationId xmlns:p14="http://schemas.microsoft.com/office/powerpoint/2010/main" val="27609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1-20 at 2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9144000" cy="38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7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6745</TotalTime>
  <Words>601</Words>
  <Application>Microsoft Macintosh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Intro to JavaScript </vt:lpstr>
      <vt:lpstr>What is JavaScript?</vt:lpstr>
      <vt:lpstr>What is a Scripting Language?</vt:lpstr>
      <vt:lpstr>What can JS do?</vt:lpstr>
      <vt:lpstr>JavaScript vs. Java </vt:lpstr>
      <vt:lpstr>JavaScript = ECMA Script</vt:lpstr>
      <vt:lpstr>Enough of that, Lets Code!</vt:lpstr>
      <vt:lpstr>The &lt;script&gt; tag</vt:lpstr>
      <vt:lpstr>Change HTML elements</vt:lpstr>
      <vt:lpstr>Writing directly to HTML</vt:lpstr>
      <vt:lpstr>Location of JavaScripts</vt:lpstr>
      <vt:lpstr>Don’t forget</vt:lpstr>
      <vt:lpstr>Location of JavaScripts</vt:lpstr>
      <vt:lpstr>Variables </vt:lpstr>
      <vt:lpstr>Variable Data Types</vt:lpstr>
      <vt:lpstr>JavaScript Events and Function </vt:lpstr>
      <vt:lpstr>Event calls a function</vt:lpstr>
      <vt:lpstr>JavaScript Console Log </vt:lpstr>
      <vt:lpstr>JS Function and Console</vt:lpstr>
      <vt:lpstr>In-Class Exercise</vt:lpstr>
      <vt:lpstr>Weekend Assignment #3 </vt:lpstr>
    </vt:vector>
  </TitlesOfParts>
  <Company>UNC-Chapel Hill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</dc:title>
  <dc:creator>School of Journalism</dc:creator>
  <cp:lastModifiedBy>King, Steven Timothy</cp:lastModifiedBy>
  <cp:revision>17</cp:revision>
  <dcterms:created xsi:type="dcterms:W3CDTF">2013-01-18T21:06:48Z</dcterms:created>
  <dcterms:modified xsi:type="dcterms:W3CDTF">2017-09-06T23:59:40Z</dcterms:modified>
</cp:coreProperties>
</file>