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matic SC"/>
      <p:regular r:id="rId20"/>
      <p:bold r:id="rId21"/>
    </p:embeddedFon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regular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AmaticSC-bold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31d969f3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731d969f3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31d969f3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31d969f3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4160dc4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4160dc4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4568ba6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4568ba6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31d969f3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31d969f3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31d969f3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31d969f3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31d969f3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31d969f3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31d969f3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31d969f3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1d969f3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1d969f3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31d969f3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31d969f3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31d969f3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31d969f3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31d969f3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31d969f3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31d969f3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731d969f3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2: Hipóteses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r>
              <a:rPr lang="pt-BR"/>
              <a:t>ndústria Musical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676625" y="2475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Segmentação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50" y="1111750"/>
            <a:ext cx="8559100" cy="393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90250" y="526350"/>
            <a:ext cx="7894800" cy="7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Recomendações estratégicas</a:t>
            </a:r>
            <a:endParaRPr/>
          </a:p>
        </p:txBody>
      </p:sp>
      <p:sp>
        <p:nvSpPr>
          <p:cNvPr id="129" name="Google Shape;129;p23"/>
          <p:cNvSpPr txBox="1"/>
          <p:nvPr>
            <p:ph idx="4294967295" type="subTitle"/>
          </p:nvPr>
        </p:nvSpPr>
        <p:spPr>
          <a:xfrm>
            <a:off x="177350" y="1840050"/>
            <a:ext cx="8520600" cy="14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703">
                <a:solidFill>
                  <a:schemeClr val="lt1"/>
                </a:solidFill>
              </a:rPr>
              <a:t>Quanto mais músicas publicadas mais chances de  acumular mais streams no total.</a:t>
            </a:r>
            <a:endParaRPr sz="1703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3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pt-BR" sz="1703">
                <a:solidFill>
                  <a:schemeClr val="lt1"/>
                </a:solidFill>
              </a:rPr>
              <a:t>É importante a visibilidade via playlists para o desempenho comercial das faixas.</a:t>
            </a:r>
            <a:endParaRPr sz="1703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3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pt-BR" sz="1703">
                <a:solidFill>
                  <a:schemeClr val="lt1"/>
                </a:solidFill>
              </a:rPr>
              <a:t>Músicas populares no Spotify tendem a ser populares também nas outras plataformas.</a:t>
            </a:r>
            <a:endParaRPr sz="1703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2" y="0"/>
            <a:ext cx="907779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10"/>
            <a:ext cx="9144000" cy="513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Obrigada!!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275" y="647975"/>
            <a:ext cx="3344176" cy="222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>
            <p:ph type="title"/>
          </p:nvPr>
        </p:nvSpPr>
        <p:spPr>
          <a:xfrm>
            <a:off x="5732575" y="2877425"/>
            <a:ext cx="5618700" cy="21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Juliana Marinho Xavier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Luanna Pereira de Morais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77"/>
              <a:t>Objetivo principal desta análise é que a gravadora e o novo artista possam tomar decisões informadas que aumentem suas chances de alcançar o “sucesso”.</a:t>
            </a:r>
            <a:endParaRPr sz="35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Hipóteses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Músicas com BPM (Batidas Por Minuto) mais altos fazem mais sucesso em termos de número de streams no Spotify.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As músicas mais populares no ranking do Spotify também possuem um comportamento semelhante em outras plataformas, como a Deezer.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 presença de uma música em um maior número de playlists está correlacionada com um maior número de streams.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Artistas com um maior número de músicas no Spotify têm mais streams.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As características da música influenciam o sucesso em termos de número de streams no Spotify.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67891"/>
            <a:ext cx="8520600" cy="10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t-BR" sz="7200"/>
              <a:t>Big Numbers</a:t>
            </a:r>
            <a:endParaRPr sz="72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246075" y="1482962"/>
            <a:ext cx="47826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Total de músicas</a:t>
            </a:r>
            <a:endParaRPr sz="4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572000" y="2693527"/>
            <a:ext cx="44568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Total de artistas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3410"/>
            <a:ext cx="4188850" cy="34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5605975" y="1821651"/>
            <a:ext cx="2062800" cy="7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00"/>
              <a:t>937</a:t>
            </a:r>
            <a:endParaRPr sz="3600"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5605975" y="3058536"/>
            <a:ext cx="2062800" cy="7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00"/>
              <a:t>696</a:t>
            </a:r>
            <a:endParaRPr sz="36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2000" y="3865175"/>
            <a:ext cx="44568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Total Streams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5659553" y="4292150"/>
            <a:ext cx="2062800" cy="7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600"/>
              <a:t>485 bi 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25325" y="348225"/>
            <a:ext cx="4045200" cy="11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60"/>
              <a:t>Hipótese 1: Músicas com BPM mais altos fazem mais sucesso</a:t>
            </a:r>
            <a:endParaRPr sz="2860"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939500" y="442025"/>
            <a:ext cx="3837000" cy="39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correlação de Pearson entre bpm e streams foi de -0.0035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É uma correlação muito fraca (quase nula).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Conclusão: Não há evidência suficiente de que BPM esteja fortemente relacionado ao sucesso (streams) no Spotify.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40" y="1604625"/>
            <a:ext cx="4286007" cy="33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311700" y="3492600"/>
            <a:ext cx="8520600" cy="14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3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703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703"/>
              <a:t>Conclusão: Hipótese confirmada parcialmente. Existe uma relação moderada entre o desempenho das músicas no Spotify e nas demais plataformas (Deezer, Apple e Shazam), especialmente com Deezer (0.59) e Shazam (0.58). Isso sugere que a popularidade é geralmente compartilhada entre as plataformas, mas há diferenças nos rankings de cada uma.</a:t>
            </a:r>
            <a:endParaRPr sz="1703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725"/>
          </a:p>
        </p:txBody>
      </p:sp>
      <p:sp>
        <p:nvSpPr>
          <p:cNvPr id="93" name="Google Shape;93;p18"/>
          <p:cNvSpPr txBox="1"/>
          <p:nvPr>
            <p:ph idx="4294967295" type="title"/>
          </p:nvPr>
        </p:nvSpPr>
        <p:spPr>
          <a:xfrm>
            <a:off x="311700" y="133913"/>
            <a:ext cx="7966200" cy="11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60"/>
              <a:t>Hipótese 2: Popularidade no Spotify é semelhante em outras plataformas</a:t>
            </a:r>
            <a:endParaRPr sz="286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51" y="1237926"/>
            <a:ext cx="6926875" cy="16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779575" y="254475"/>
            <a:ext cx="4045200" cy="11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60"/>
              <a:t>Hipótese 1: Músicas com BPM mais altos fazem mais sucesso</a:t>
            </a:r>
            <a:endParaRPr sz="2860"/>
          </a:p>
        </p:txBody>
      </p:sp>
      <p:sp>
        <p:nvSpPr>
          <p:cNvPr id="100" name="Google Shape;100;p19"/>
          <p:cNvSpPr/>
          <p:nvPr/>
        </p:nvSpPr>
        <p:spPr>
          <a:xfrm>
            <a:off x="4460375" y="0"/>
            <a:ext cx="4683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187525" y="254475"/>
            <a:ext cx="3978900" cy="46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Correlação de 0.78 entre total_playlists e streams.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800"/>
              <a:t>Conclusão da hipótese: Hipótese confirmada. Há uma forte correlação positiva entre o número de playlists em que a música está presente e o total de streams no Spotify. Isso reforça a importância da visibilidade via playlists para o desempenho comercial das faixas.</a:t>
            </a:r>
            <a:endParaRPr sz="4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4859850" y="388400"/>
            <a:ext cx="4045200" cy="11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60"/>
              <a:t>Hipótese 3: </a:t>
            </a:r>
            <a:endParaRPr sz="28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60"/>
              <a:t>Mais playlists → mais streams</a:t>
            </a:r>
            <a:endParaRPr sz="286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21650"/>
            <a:ext cx="4386776" cy="32414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25325" y="348225"/>
            <a:ext cx="4045200" cy="110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60"/>
              <a:t>Hipótese 4: Artistas com mais músicas têm mais streams</a:t>
            </a:r>
            <a:endParaRPr sz="2860"/>
          </a:p>
        </p:txBody>
      </p:sp>
      <p:sp>
        <p:nvSpPr>
          <p:cNvPr id="109" name="Google Shape;109;p20"/>
          <p:cNvSpPr txBox="1"/>
          <p:nvPr>
            <p:ph idx="2" type="body"/>
          </p:nvPr>
        </p:nvSpPr>
        <p:spPr>
          <a:xfrm>
            <a:off x="4939500" y="442025"/>
            <a:ext cx="3837000" cy="39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orrelação de 0.81 é forte e positiva.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Conclusão: Hipótese confirmada. Existe uma forte correlação positiva entre o número de músicas por artista e a quantidade total de streams. Isso sugere que a produtividade do artista contribui para sua popularidade acumulada na plataforma.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4625"/>
            <a:ext cx="4220069" cy="33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98325" y="7163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</a:t>
            </a:r>
            <a:r>
              <a:rPr lang="pt-BR"/>
              <a:t>ipótese 5: Características técnicas da música influenciam streams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160725" y="1728925"/>
            <a:ext cx="3469200" cy="3179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>
                <a:highlight>
                  <a:schemeClr val="lt1"/>
                </a:highlight>
              </a:rPr>
              <a:t>Conclusão: ❌ Hipótese refutada. As características técnicas das músicas (como dançabilidade, energia, valência etc.) não demonstram correlação significativa com o número de streams. Isso indica que fatores externos (ex: marketing, presença em playlists, parcerias, trends) podem ser mais determinantes para o sucesso.</a:t>
            </a:r>
            <a:endParaRPr b="1" sz="1400">
              <a:highlight>
                <a:schemeClr val="lt1"/>
              </a:highlight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275" y="152400"/>
            <a:ext cx="5281325" cy="47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