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4" r:id="rId3"/>
    <p:sldId id="425" r:id="rId4"/>
    <p:sldId id="426" r:id="rId5"/>
    <p:sldId id="427" r:id="rId6"/>
    <p:sldId id="428" r:id="rId7"/>
    <p:sldId id="429" r:id="rId8"/>
    <p:sldId id="43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212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9931" autoAdjust="0"/>
  </p:normalViewPr>
  <p:slideViewPr>
    <p:cSldViewPr>
      <p:cViewPr>
        <p:scale>
          <a:sx n="66" d="100"/>
          <a:sy n="66" d="100"/>
        </p:scale>
        <p:origin x="-141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FCF36-D0FB-40C2-9DCD-2B2493C32F38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18ECC-6930-43B5-A1FD-068880ADE0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26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F49C7-3ECF-43E9-BAEF-6178654312C5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13BB-BD51-471C-A653-142D0E9DEC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7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413BB-BD51-471C-A653-142D0E9DECB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7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3" descr="ppt定稿内页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" name="Picture 2" descr="D:\汇金数码\公司信息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" y="100442"/>
            <a:ext cx="1440160" cy="5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3001658"/>
            <a:ext cx="2428892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3001658"/>
            <a:ext cx="2500298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5"/>
          <p:cNvPicPr>
            <a:picLocks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3001658"/>
            <a:ext cx="2196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3001658"/>
            <a:ext cx="2196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 userDrawn="1"/>
        </p:nvCxnSpPr>
        <p:spPr>
          <a:xfrm>
            <a:off x="0" y="300037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4454184"/>
            <a:ext cx="9144000" cy="1588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7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ppt定稿内页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82B7-E6BC-4344-8318-540F224DE4AE}" type="datetimeFigureOut">
              <a:rPr lang="zh-CN" altLang="en-US" smtClean="0"/>
              <a:pPr/>
              <a:t>2014/6/30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493E-2DF1-4079-82C7-4647262AD0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23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103\GitStore\Platform\Develop\0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0" y="1285860"/>
            <a:ext cx="9144000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方正超粗黑简体" pitchFamily="65" charset="-122"/>
              </a:rPr>
              <a:t>框架说明</a:t>
            </a:r>
            <a:endParaRPr lang="en-US" altLang="zh-CN" sz="48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方正超粗黑简体" pitchFamily="65" charset="-122"/>
            </a:endParaRPr>
          </a:p>
        </p:txBody>
      </p:sp>
      <p:pic>
        <p:nvPicPr>
          <p:cNvPr id="6" name="Picture 2" descr="D:\汇金数码\公司信息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" y="100442"/>
            <a:ext cx="1440160" cy="5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992499" y="4725144"/>
            <a:ext cx="1210588" cy="906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4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072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69" y="142852"/>
            <a:ext cx="3217547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+mj-cs"/>
              </a:rPr>
              <a:t>目录   </a:t>
            </a:r>
            <a:r>
              <a:rPr lang="en-US" altLang="zh-CN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+mj-cs"/>
              </a:rPr>
              <a:t>Contents</a:t>
            </a:r>
            <a:endParaRPr lang="zh-CN" altLang="en-US" sz="28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52670" y="1171564"/>
            <a:ext cx="4724400" cy="685800"/>
            <a:chOff x="1657344" y="1385878"/>
            <a:chExt cx="4724400" cy="685800"/>
          </a:xfrm>
        </p:grpSpPr>
        <p:sp>
          <p:nvSpPr>
            <p:cNvPr id="4" name="AutoShape 47"/>
            <p:cNvSpPr>
              <a:spLocks noChangeArrowheads="1"/>
            </p:cNvSpPr>
            <p:nvPr/>
          </p:nvSpPr>
          <p:spPr bwMode="gray">
            <a:xfrm>
              <a:off x="2038344" y="1504941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dk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5" name="AutoShape 48"/>
            <p:cNvSpPr>
              <a:spLocks noChangeArrowheads="1"/>
            </p:cNvSpPr>
            <p:nvPr/>
          </p:nvSpPr>
          <p:spPr bwMode="gray">
            <a:xfrm>
              <a:off x="1657344" y="1385878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6" name="Text Box 49"/>
            <p:cNvSpPr txBox="1">
              <a:spLocks noChangeArrowheads="1"/>
            </p:cNvSpPr>
            <p:nvPr/>
          </p:nvSpPr>
          <p:spPr bwMode="gray">
            <a:xfrm>
              <a:off x="2238369" y="1504941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总体思路</a:t>
              </a:r>
              <a:endParaRPr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Text Box 50"/>
            <p:cNvSpPr txBox="1">
              <a:spLocks noChangeArrowheads="1"/>
            </p:cNvSpPr>
            <p:nvPr/>
          </p:nvSpPr>
          <p:spPr bwMode="gray">
            <a:xfrm>
              <a:off x="1811332" y="1484303"/>
              <a:ext cx="338138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52670" y="2024545"/>
            <a:ext cx="4724400" cy="685800"/>
            <a:chOff x="1657344" y="2414573"/>
            <a:chExt cx="4724400" cy="685800"/>
          </a:xfrm>
        </p:grpSpPr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2038344" y="2533636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9" name="AutoShape 53"/>
            <p:cNvSpPr>
              <a:spLocks noChangeArrowheads="1"/>
            </p:cNvSpPr>
            <p:nvPr/>
          </p:nvSpPr>
          <p:spPr bwMode="gray">
            <a:xfrm>
              <a:off x="1657344" y="2414573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0" name="Text Box 54"/>
            <p:cNvSpPr txBox="1">
              <a:spLocks noChangeArrowheads="1"/>
            </p:cNvSpPr>
            <p:nvPr/>
          </p:nvSpPr>
          <p:spPr bwMode="gray">
            <a:xfrm>
              <a:off x="2309807" y="2535223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技术框架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gray">
            <a:xfrm>
              <a:off x="1811332" y="2512998"/>
              <a:ext cx="338138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62178" y="3730507"/>
            <a:ext cx="4724400" cy="685800"/>
            <a:chOff x="1666852" y="3429000"/>
            <a:chExt cx="4724400" cy="685800"/>
          </a:xfrm>
        </p:grpSpPr>
        <p:sp>
          <p:nvSpPr>
            <p:cNvPr id="16" name="AutoShape 52"/>
            <p:cNvSpPr>
              <a:spLocks noChangeArrowheads="1"/>
            </p:cNvSpPr>
            <p:nvPr/>
          </p:nvSpPr>
          <p:spPr bwMode="gray">
            <a:xfrm>
              <a:off x="2047852" y="3548063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7" name="AutoShape 53"/>
            <p:cNvSpPr>
              <a:spLocks noChangeArrowheads="1"/>
            </p:cNvSpPr>
            <p:nvPr/>
          </p:nvSpPr>
          <p:spPr bwMode="gray">
            <a:xfrm>
              <a:off x="1666852" y="3429000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gray">
            <a:xfrm>
              <a:off x="2319315" y="3559175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分章说明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gray">
            <a:xfrm>
              <a:off x="1820840" y="352742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38368" y="4583488"/>
            <a:ext cx="4724400" cy="685800"/>
            <a:chOff x="1643042" y="4357694"/>
            <a:chExt cx="4724400" cy="685800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2024042" y="4515159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643042" y="4357694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gray">
            <a:xfrm>
              <a:off x="2366942" y="4538971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MAVEN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gray">
            <a:xfrm>
              <a:off x="1797030" y="4471990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5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47890" y="2877526"/>
            <a:ext cx="4724400" cy="685800"/>
            <a:chOff x="1657344" y="2414573"/>
            <a:chExt cx="4724400" cy="685800"/>
          </a:xfrm>
        </p:grpSpPr>
        <p:sp>
          <p:nvSpPr>
            <p:cNvPr id="26" name="AutoShape 52"/>
            <p:cNvSpPr>
              <a:spLocks noChangeArrowheads="1"/>
            </p:cNvSpPr>
            <p:nvPr/>
          </p:nvSpPr>
          <p:spPr bwMode="gray">
            <a:xfrm>
              <a:off x="2038344" y="2533636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7" name="AutoShape 53"/>
            <p:cNvSpPr>
              <a:spLocks noChangeArrowheads="1"/>
            </p:cNvSpPr>
            <p:nvPr/>
          </p:nvSpPr>
          <p:spPr bwMode="gray">
            <a:xfrm>
              <a:off x="1657344" y="2414573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8" name="Text Box 54"/>
            <p:cNvSpPr txBox="1">
              <a:spLocks noChangeArrowheads="1"/>
            </p:cNvSpPr>
            <p:nvPr/>
          </p:nvSpPr>
          <p:spPr bwMode="gray">
            <a:xfrm>
              <a:off x="2309807" y="2535223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框架展示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gray">
            <a:xfrm>
              <a:off x="1811332" y="251299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47890" y="5436468"/>
            <a:ext cx="4724400" cy="685800"/>
            <a:chOff x="1643042" y="4357694"/>
            <a:chExt cx="4724400" cy="685800"/>
          </a:xfrm>
        </p:grpSpPr>
        <p:sp>
          <p:nvSpPr>
            <p:cNvPr id="31" name="AutoShape 62"/>
            <p:cNvSpPr>
              <a:spLocks noChangeArrowheads="1"/>
            </p:cNvSpPr>
            <p:nvPr/>
          </p:nvSpPr>
          <p:spPr bwMode="gray">
            <a:xfrm>
              <a:off x="2024042" y="4515159"/>
              <a:ext cx="4343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32" name="AutoShape 63"/>
            <p:cNvSpPr>
              <a:spLocks noChangeArrowheads="1"/>
            </p:cNvSpPr>
            <p:nvPr/>
          </p:nvSpPr>
          <p:spPr bwMode="gray">
            <a:xfrm>
              <a:off x="1643042" y="4357694"/>
              <a:ext cx="685800" cy="685800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37" name="Text Box 64"/>
            <p:cNvSpPr txBox="1">
              <a:spLocks noChangeArrowheads="1"/>
            </p:cNvSpPr>
            <p:nvPr/>
          </p:nvSpPr>
          <p:spPr bwMode="gray">
            <a:xfrm>
              <a:off x="2366942" y="4538971"/>
              <a:ext cx="342900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000000"/>
                  </a:solidFill>
                  <a:latin typeface="华文中宋" pitchFamily="2" charset="-122"/>
                  <a:ea typeface="华文中宋" pitchFamily="2" charset="-122"/>
                </a:rPr>
                <a:t>Brief</a:t>
              </a:r>
              <a:endParaRPr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8" name="Text Box 65"/>
            <p:cNvSpPr txBox="1">
              <a:spLocks noChangeArrowheads="1"/>
            </p:cNvSpPr>
            <p:nvPr/>
          </p:nvSpPr>
          <p:spPr bwMode="gray">
            <a:xfrm>
              <a:off x="1797030" y="4471990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6</a:t>
              </a:r>
              <a:endPara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、干净整洁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、可配置，可扩展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支持团队开发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、简洁实用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一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、总体思路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二、</a:t>
            </a:r>
            <a:r>
              <a:rPr lang="zh-CN" altLang="en-US" sz="40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技术框架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1488" y="5661248"/>
            <a:ext cx="2160240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Spring+SpringMVC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2631" y="5661248"/>
            <a:ext cx="108012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56767" y="5661248"/>
            <a:ext cx="108012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4128" y="5661248"/>
            <a:ext cx="2160240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1559" y="2852936"/>
            <a:ext cx="7848873" cy="25202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 smtClean="0"/>
              <a:t>基础框架</a:t>
            </a:r>
            <a:r>
              <a:rPr lang="en-US" altLang="zh-CN" dirty="0" smtClean="0"/>
              <a:t>-Core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55576" y="4408895"/>
            <a:ext cx="7612176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56690" y="4581128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MVC+Json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48407" y="4581128"/>
            <a:ext cx="108012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UGAcore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16584" y="4581128"/>
            <a:ext cx="7758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0457" y="4581128"/>
            <a:ext cx="7758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Utils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44330" y="4581128"/>
            <a:ext cx="7758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08204" y="4581128"/>
            <a:ext cx="131612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FileUpload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559" y="1412776"/>
            <a:ext cx="3651736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 smtClean="0"/>
              <a:t>基础框架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08696" y="1412776"/>
            <a:ext cx="3651736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smtClean="0"/>
              <a:t>Brief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04325" y="1916832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319301" y="1916832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UGA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429000"/>
            <a:ext cx="7612176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48340" y="3573016"/>
            <a:ext cx="131612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22323" y="3573016"/>
            <a:ext cx="131612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easyUi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96306" y="3598664"/>
            <a:ext cx="1642931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Tree</a:t>
            </a:r>
          </a:p>
          <a:p>
            <a:pPr algn="ctr"/>
            <a:r>
              <a:rPr lang="en-US" altLang="zh-CN" dirty="0" err="1" smtClean="0"/>
              <a:t>easyUi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FF00"/>
                </a:solidFill>
              </a:rPr>
              <a:t>zTree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86338" y="1916832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19873" y="1916832"/>
            <a:ext cx="14036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jqPlot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10" idx="2"/>
            <a:endCxn id="2" idx="0"/>
          </p:cNvCxnSpPr>
          <p:nvPr/>
        </p:nvCxnSpPr>
        <p:spPr>
          <a:xfrm>
            <a:off x="1658520" y="5157192"/>
            <a:ext cx="283308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" idx="0"/>
          </p:cNvCxnSpPr>
          <p:nvPr/>
        </p:nvCxnSpPr>
        <p:spPr>
          <a:xfrm>
            <a:off x="3021131" y="5157192"/>
            <a:ext cx="1470477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8" idx="0"/>
          </p:cNvCxnSpPr>
          <p:nvPr/>
        </p:nvCxnSpPr>
        <p:spPr>
          <a:xfrm>
            <a:off x="2988467" y="5157192"/>
            <a:ext cx="381578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2"/>
            <a:endCxn id="2" idx="0"/>
          </p:cNvCxnSpPr>
          <p:nvPr/>
        </p:nvCxnSpPr>
        <p:spPr>
          <a:xfrm>
            <a:off x="4004492" y="5157192"/>
            <a:ext cx="487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5" idx="2"/>
            <a:endCxn id="2" idx="0"/>
          </p:cNvCxnSpPr>
          <p:nvPr/>
        </p:nvCxnSpPr>
        <p:spPr>
          <a:xfrm flipH="1">
            <a:off x="4491608" y="5157192"/>
            <a:ext cx="237465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8" idx="0"/>
          </p:cNvCxnSpPr>
          <p:nvPr/>
        </p:nvCxnSpPr>
        <p:spPr>
          <a:xfrm>
            <a:off x="4004492" y="5157192"/>
            <a:ext cx="279975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三</a:t>
            </a: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40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框架展示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、工程说明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目录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结构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: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前台，后台，文档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Git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地址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      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  <a:hlinkClick r:id="rId2" action="ppaction://hlinkfile"/>
              </a:rPr>
              <a:t>file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  <a:hlinkClick r:id="rId2" action="ppaction://hlinkfile"/>
              </a:rPr>
              <a:t>:///\\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  <a:hlinkClick r:id="rId2" action="ppaction://hlinkfile"/>
              </a:rPr>
              <a:t>192.168.1.103\GitStore\Platform\Develop\0.1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、版本发布地址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  <a:hlinkClick r:id="rId2" action="ppaction://hlinkfile"/>
              </a:rPr>
              <a:t>file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  <a:hlinkClick r:id="rId2" action="ppaction://hlinkfile"/>
              </a:rPr>
              <a:t>:///\\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  <a:hlinkClick r:id="rId2" action="ppaction://hlinkfile"/>
              </a:rPr>
              <a:t>192.168.1.103\GitStore\Platform\Release\0.1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7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四、分章说明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、基础工具：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管理：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Maven/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Git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技术：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MyBatis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/Spring/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SpringMVC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、功能说明：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457200" lvl="2">
              <a:lnSpc>
                <a:spcPct val="150000"/>
              </a:lnSpc>
              <a:defRPr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服务端：缓存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/MVC/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文件上传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/UGA/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公共函数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树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客户端：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login/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界面框架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、配置及扩展：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457200" lvl="2">
              <a:lnSpc>
                <a:spcPct val="150000"/>
              </a:lnSpc>
              <a:defRPr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项目管理：创建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扩展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发布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457200" lvl="2">
              <a:lnSpc>
                <a:spcPct val="150000"/>
              </a:lnSpc>
              <a:defRPr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配置扩展：缓存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Spring+MVC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myBatis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3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五、</a:t>
            </a:r>
            <a:r>
              <a:rPr lang="en-US" altLang="zh-CN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Maven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00828" y="1337866"/>
            <a:ext cx="8610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、搭建环境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Maven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的配置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、使用到的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jar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包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、扩展方法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、使用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——jar/war/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javaDoc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源码包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6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、进一步的应用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搭建自己的服务器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1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260648"/>
            <a:ext cx="7215187" cy="95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zh-CN" altLang="en-US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六、</a:t>
            </a:r>
            <a:r>
              <a:rPr lang="en-US" altLang="zh-CN" sz="4000" b="1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Brief</a:t>
            </a:r>
            <a:endParaRPr lang="zh-CN" altLang="en-US" sz="4000" b="1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2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8995</TotalTime>
  <Words>220</Words>
  <Application>Microsoft Office PowerPoint</Application>
  <PresentationFormat>全屏显示(4:3)</PresentationFormat>
  <Paragraphs>69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wangxia</cp:lastModifiedBy>
  <cp:revision>1199</cp:revision>
  <dcterms:created xsi:type="dcterms:W3CDTF">2012-11-08T06:01:08Z</dcterms:created>
  <dcterms:modified xsi:type="dcterms:W3CDTF">2014-06-30T05:32:44Z</dcterms:modified>
</cp:coreProperties>
</file>